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4"/>
  </p:notesMasterIdLst>
  <p:sldIdLst>
    <p:sldId id="312" r:id="rId2"/>
    <p:sldId id="313" r:id="rId3"/>
    <p:sldId id="327" r:id="rId4"/>
    <p:sldId id="304" r:id="rId5"/>
    <p:sldId id="315" r:id="rId6"/>
    <p:sldId id="314" r:id="rId7"/>
    <p:sldId id="316" r:id="rId8"/>
    <p:sldId id="321" r:id="rId9"/>
    <p:sldId id="317" r:id="rId10"/>
    <p:sldId id="322" r:id="rId11"/>
    <p:sldId id="318" r:id="rId12"/>
    <p:sldId id="319" r:id="rId13"/>
    <p:sldId id="323" r:id="rId14"/>
    <p:sldId id="320" r:id="rId15"/>
    <p:sldId id="307" r:id="rId16"/>
    <p:sldId id="259" r:id="rId17"/>
    <p:sldId id="287" r:id="rId18"/>
    <p:sldId id="288" r:id="rId19"/>
    <p:sldId id="289" r:id="rId20"/>
    <p:sldId id="291" r:id="rId21"/>
    <p:sldId id="290" r:id="rId22"/>
    <p:sldId id="292" r:id="rId23"/>
    <p:sldId id="298" r:id="rId24"/>
    <p:sldId id="301" r:id="rId25"/>
    <p:sldId id="299" r:id="rId26"/>
    <p:sldId id="300" r:id="rId27"/>
    <p:sldId id="293" r:id="rId28"/>
    <p:sldId id="294" r:id="rId29"/>
    <p:sldId id="295" r:id="rId30"/>
    <p:sldId id="296" r:id="rId31"/>
    <p:sldId id="297" r:id="rId32"/>
    <p:sldId id="324" r:id="rId33"/>
    <p:sldId id="325" r:id="rId34"/>
    <p:sldId id="267" r:id="rId35"/>
    <p:sldId id="326" r:id="rId36"/>
    <p:sldId id="332" r:id="rId37"/>
    <p:sldId id="335" r:id="rId38"/>
    <p:sldId id="336" r:id="rId39"/>
    <p:sldId id="333" r:id="rId40"/>
    <p:sldId id="337" r:id="rId41"/>
    <p:sldId id="265" r:id="rId42"/>
    <p:sldId id="329" r:id="rId4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6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CD611"/>
    <a:srgbClr val="F63341"/>
    <a:srgbClr val="FF3279"/>
    <a:srgbClr val="3773B3"/>
    <a:srgbClr val="408339"/>
    <a:srgbClr val="FFFFFF"/>
    <a:srgbClr val="FDF9EE"/>
    <a:srgbClr val="EEBD81"/>
    <a:srgbClr val="61C8B1"/>
    <a:srgbClr val="6EDAC3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4033" autoAdjust="0"/>
    <p:restoredTop sz="93767" autoAdjust="0"/>
  </p:normalViewPr>
  <p:slideViewPr>
    <p:cSldViewPr snapToGrid="0" showGuides="1">
      <p:cViewPr varScale="1">
        <p:scale>
          <a:sx n="110" d="100"/>
          <a:sy n="110" d="100"/>
        </p:scale>
        <p:origin x="114" y="138"/>
      </p:cViewPr>
      <p:guideLst>
        <p:guide orient="horz" pos="2160"/>
        <p:guide pos="3863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59" d="100"/>
          <a:sy n="59" d="100"/>
        </p:scale>
        <p:origin x="2251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D51EE6-A421-4839-B2C0-6F235DA6B09C}" type="datetimeFigureOut">
              <a:rPr lang="ko-KR" altLang="en-US" smtClean="0"/>
              <a:t>2021-11-19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10157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F6ECCC-C323-471C-8042-A7F15C231B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81A2B6F-9590-455A-BFAB-C5A4D26921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820F681-8562-4217-BDA2-604754BAF6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A0EC6-0C97-46BB-8D1B-009B005D660B}" type="datetimeFigureOut">
              <a:rPr lang="ko-KR" altLang="en-US" smtClean="0"/>
              <a:t>2021-11-19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0A55BD2-3C58-4877-AD96-EFB46F4DDD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160D09C-1CD4-4E68-9C3F-22E1AC680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40CCE5-4C92-4B9B-80AD-77C73D439B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34067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74CC58-0038-4B3D-B133-8AA6E9437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1DDA3B5-E671-4999-A8E7-CA4CD6CF476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9C1B2B9-9619-4701-81F3-A1D4824E8E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6CE290E-18FC-4E85-AE29-18BF7A5A3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A0EC6-0C97-46BB-8D1B-009B005D660B}" type="datetimeFigureOut">
              <a:rPr lang="ko-KR" altLang="en-US" smtClean="0"/>
              <a:t>2021-11-19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35FD078-CBC2-447A-B9D7-C882EAF567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53B4723-8DFE-4D0E-9720-6DCBB83E5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40CCE5-4C92-4B9B-80AD-77C73D439B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3140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515F6A-5831-4FA1-B8AD-12EC0540B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88555D8-95AA-441A-88CB-1EE20D4425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90C90BC-311F-4F0C-BA7B-7824733D8A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A0EC6-0C97-46BB-8D1B-009B005D660B}" type="datetimeFigureOut">
              <a:rPr lang="ko-KR" altLang="en-US" smtClean="0"/>
              <a:t>2021-11-19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2037CAE-06C6-4502-941F-A84411570F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B1E588C-6AB3-4BD3-8882-3667A2428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40CCE5-4C92-4B9B-80AD-77C73D439B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93263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50C2403-B118-4D47-AF8A-8DB4BFD8A7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7225E1B-8E71-4A8F-86AE-89C7EEF1B1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F142250-B73C-4810-9E05-D51A67DEB3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A0EC6-0C97-46BB-8D1B-009B005D660B}" type="datetimeFigureOut">
              <a:rPr lang="ko-KR" altLang="en-US" smtClean="0"/>
              <a:t>2021-11-19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7CCC94D-CC91-46AC-A4ED-FA94D850C8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B201BF-4FAD-4D02-9F7D-8A32FC368E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40CCE5-4C92-4B9B-80AD-77C73D439B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83871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2CBAB6-7345-41A8-8DA5-2EF44C1D01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F44AF61-19CC-46AC-81BD-F5CDDABF5F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DB38ACB-4B21-466D-922E-FC3C24BC00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A0EC6-0C97-46BB-8D1B-009B005D660B}" type="datetimeFigureOut">
              <a:rPr lang="ko-KR" altLang="en-US" smtClean="0"/>
              <a:t>2021-11-19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CD0BD79-2FE7-47A9-B45C-3DC450AD4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FA314F5-31AC-4412-9602-F422C7AC5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40CCE5-4C92-4B9B-80AD-77C73D439B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7414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C69E17-9E59-4605-BB48-73797CE256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5ECE51F-FEA7-4116-92F0-325E9C0B96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75B68E3-9FAF-488D-902E-2B56A1EEB5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A0EC6-0C97-46BB-8D1B-009B005D660B}" type="datetimeFigureOut">
              <a:rPr lang="ko-KR" altLang="en-US" smtClean="0"/>
              <a:t>2021-11-19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F862F6E-B25E-4E4C-8F3E-F7FC264300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C73FD16-79DE-41A3-8559-10695504E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40CCE5-4C92-4B9B-80AD-77C73D439B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91326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21F175-4483-402B-928C-99A3C9CF19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08F052B-8110-47AB-A15C-BC66A969EF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C914F83-91F7-488C-B091-44891CDA51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EAA0228-3DF6-45FE-8AC9-63286A279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A0EC6-0C97-46BB-8D1B-009B005D660B}" type="datetimeFigureOut">
              <a:rPr lang="ko-KR" altLang="en-US" smtClean="0"/>
              <a:t>2021-11-19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BB206FD-A045-4E4C-8D8B-6C27D49890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B662B03-C8FC-44C7-956B-2541A9737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40CCE5-4C92-4B9B-80AD-77C73D439B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91717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CD3674-E044-4293-AA84-DAA864989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9A7A664-E621-4652-B826-CD5ADB824F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57F225C-D32A-408A-B974-0BB06D66DE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679343F-12C0-4239-9330-5F17C4409F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65822A5-8563-4A11-AFB4-33E510F335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ED78D86-EB3A-4D32-A723-9A8377663D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A0EC6-0C97-46BB-8D1B-009B005D660B}" type="datetimeFigureOut">
              <a:rPr lang="ko-KR" altLang="en-US" smtClean="0"/>
              <a:t>2021-11-19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8B1BE86-885D-457D-A135-8325A17CCF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1A676B8-6FF5-4B59-9C6E-4693F6564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40CCE5-4C92-4B9B-80AD-77C73D439B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45980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7DD8B1-027B-49E6-B491-DD64A4B8C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A9CD7AC-B97B-4D84-8B05-20A1B8408E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A0EC6-0C97-46BB-8D1B-009B005D660B}" type="datetimeFigureOut">
              <a:rPr lang="ko-KR" altLang="en-US" smtClean="0"/>
              <a:t>2021-11-19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A097430-6C3B-4217-B8AE-963FAFC24C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8818760-8F5C-4B31-9CDB-73776FD4A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40CCE5-4C92-4B9B-80AD-77C73D439B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80941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348813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46E81A8-172C-485C-8794-462E1A7E9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A0EC6-0C97-46BB-8D1B-009B005D660B}" type="datetimeFigureOut">
              <a:rPr lang="ko-KR" altLang="en-US" smtClean="0"/>
              <a:t>2021-11-19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A59A220-E19F-44AC-A202-114ED12F4C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39A4C47-CA64-4E4D-981A-4ADDFE7BC1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40CCE5-4C92-4B9B-80AD-77C73D439B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60215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761F5B-34CA-4780-80F9-B15D0E3F2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4124289-5209-48F3-AC34-3E3A0CB733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30D2C92-923F-4679-8C30-3FE000F08C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20B2E94-4741-4B90-881A-79EC9A2DBF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A0EC6-0C97-46BB-8D1B-009B005D660B}" type="datetimeFigureOut">
              <a:rPr lang="ko-KR" altLang="en-US" smtClean="0"/>
              <a:t>2021-11-19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810ED3C-EEEF-4BE8-BD39-A32FBDF822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9274CEC-F868-475A-B738-FB5DA841A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40CCE5-4C92-4B9B-80AD-77C73D439B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41801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BB49AB2-6191-4D82-87DC-4ACA99259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95FD046-1F56-42FD-8809-6617A9A77B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CB70D8B-5440-463D-AC5F-63AD2F083DA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8A0EC6-0C97-46BB-8D1B-009B005D660B}" type="datetimeFigureOut">
              <a:rPr lang="ko-KR" altLang="en-US" smtClean="0"/>
              <a:t>2021-11-19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45BEC6B-EFE0-4BFC-9E0F-45A62968D6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D424013-2F96-4E75-8C8A-E3B588455C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40CCE5-4C92-4B9B-80AD-77C73D439B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50472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jpeg"/><Relationship Id="rId9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직사각형 60">
            <a:extLst>
              <a:ext uri="{FF2B5EF4-FFF2-40B4-BE49-F238E27FC236}">
                <a16:creationId xmlns:a16="http://schemas.microsoft.com/office/drawing/2014/main" id="{D077A3F3-AC6A-4BE4-8170-26F082DC6E8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F328EE0D-6294-4ED6-AB93-C36D5DACA26A}"/>
              </a:ext>
            </a:extLst>
          </p:cNvPr>
          <p:cNvGrpSpPr/>
          <p:nvPr/>
        </p:nvGrpSpPr>
        <p:grpSpPr>
          <a:xfrm>
            <a:off x="1" y="6112284"/>
            <a:ext cx="3911616" cy="667060"/>
            <a:chOff x="122065" y="4845692"/>
            <a:chExt cx="12182988" cy="2098616"/>
          </a:xfrm>
        </p:grpSpPr>
        <p:grpSp>
          <p:nvGrpSpPr>
            <p:cNvPr id="105" name="그래픽 5" descr="트레일러">
              <a:extLst>
                <a:ext uri="{FF2B5EF4-FFF2-40B4-BE49-F238E27FC236}">
                  <a16:creationId xmlns:a16="http://schemas.microsoft.com/office/drawing/2014/main" id="{5488F2C0-F0D9-4474-ACA3-7860D6BFE38F}"/>
                </a:ext>
              </a:extLst>
            </p:cNvPr>
            <p:cNvGrpSpPr/>
            <p:nvPr/>
          </p:nvGrpSpPr>
          <p:grpSpPr>
            <a:xfrm>
              <a:off x="122065" y="5799611"/>
              <a:ext cx="2045843" cy="1144697"/>
              <a:chOff x="5784928" y="3580678"/>
              <a:chExt cx="2045843" cy="1144698"/>
            </a:xfrm>
            <a:solidFill>
              <a:srgbClr val="FFFFFF"/>
            </a:solidFill>
          </p:grpSpPr>
          <p:sp>
            <p:nvSpPr>
              <p:cNvPr id="118" name="자유형: 도형 117">
                <a:extLst>
                  <a:ext uri="{FF2B5EF4-FFF2-40B4-BE49-F238E27FC236}">
                    <a16:creationId xmlns:a16="http://schemas.microsoft.com/office/drawing/2014/main" id="{21FD5B2C-FECE-461E-89E9-96A2AC1298B6}"/>
                  </a:ext>
                </a:extLst>
              </p:cNvPr>
              <p:cNvSpPr/>
              <p:nvPr/>
            </p:nvSpPr>
            <p:spPr>
              <a:xfrm>
                <a:off x="6832206" y="3799877"/>
                <a:ext cx="414039" cy="292263"/>
              </a:xfrm>
              <a:custGeom>
                <a:avLst/>
                <a:gdLst>
                  <a:gd name="connsiteX0" fmla="*/ 0 w 414039"/>
                  <a:gd name="connsiteY0" fmla="*/ 0 h 292263"/>
                  <a:gd name="connsiteX1" fmla="*/ 0 w 414039"/>
                  <a:gd name="connsiteY1" fmla="*/ 292263 h 292263"/>
                  <a:gd name="connsiteX2" fmla="*/ 414039 w 414039"/>
                  <a:gd name="connsiteY2" fmla="*/ 292263 h 292263"/>
                  <a:gd name="connsiteX3" fmla="*/ 414039 w 414039"/>
                  <a:gd name="connsiteY3" fmla="*/ 0 h 292263"/>
                  <a:gd name="connsiteX4" fmla="*/ 365329 w 414039"/>
                  <a:gd name="connsiteY4" fmla="*/ 243553 h 292263"/>
                  <a:gd name="connsiteX5" fmla="*/ 48711 w 414039"/>
                  <a:gd name="connsiteY5" fmla="*/ 243553 h 292263"/>
                  <a:gd name="connsiteX6" fmla="*/ 48711 w 414039"/>
                  <a:gd name="connsiteY6" fmla="*/ 48711 h 292263"/>
                  <a:gd name="connsiteX7" fmla="*/ 365329 w 414039"/>
                  <a:gd name="connsiteY7" fmla="*/ 48711 h 292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14039" h="292263">
                    <a:moveTo>
                      <a:pt x="0" y="0"/>
                    </a:moveTo>
                    <a:lnTo>
                      <a:pt x="0" y="292263"/>
                    </a:lnTo>
                    <a:lnTo>
                      <a:pt x="414039" y="292263"/>
                    </a:lnTo>
                    <a:lnTo>
                      <a:pt x="414039" y="0"/>
                    </a:lnTo>
                    <a:close/>
                    <a:moveTo>
                      <a:pt x="365329" y="243553"/>
                    </a:moveTo>
                    <a:lnTo>
                      <a:pt x="48711" y="243553"/>
                    </a:lnTo>
                    <a:lnTo>
                      <a:pt x="48711" y="48711"/>
                    </a:lnTo>
                    <a:lnTo>
                      <a:pt x="365329" y="48711"/>
                    </a:lnTo>
                    <a:close/>
                  </a:path>
                </a:pathLst>
              </a:custGeom>
              <a:solidFill>
                <a:schemeClr val="bg1"/>
              </a:solidFill>
              <a:ln w="243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9" name="자유형: 도형 118">
                <a:extLst>
                  <a:ext uri="{FF2B5EF4-FFF2-40B4-BE49-F238E27FC236}">
                    <a16:creationId xmlns:a16="http://schemas.microsoft.com/office/drawing/2014/main" id="{221525F9-9E0B-4460-BA73-6B7DCAD90307}"/>
                  </a:ext>
                </a:extLst>
              </p:cNvPr>
              <p:cNvSpPr/>
              <p:nvPr/>
            </p:nvSpPr>
            <p:spPr>
              <a:xfrm>
                <a:off x="6320746" y="4335693"/>
                <a:ext cx="389684" cy="389684"/>
              </a:xfrm>
              <a:custGeom>
                <a:avLst/>
                <a:gdLst>
                  <a:gd name="connsiteX0" fmla="*/ 194842 w 389684"/>
                  <a:gd name="connsiteY0" fmla="*/ 0 h 389684"/>
                  <a:gd name="connsiteX1" fmla="*/ 0 w 389684"/>
                  <a:gd name="connsiteY1" fmla="*/ 194842 h 389684"/>
                  <a:gd name="connsiteX2" fmla="*/ 194842 w 389684"/>
                  <a:gd name="connsiteY2" fmla="*/ 389684 h 389684"/>
                  <a:gd name="connsiteX3" fmla="*/ 389684 w 389684"/>
                  <a:gd name="connsiteY3" fmla="*/ 194842 h 389684"/>
                  <a:gd name="connsiteX4" fmla="*/ 194842 w 389684"/>
                  <a:gd name="connsiteY4" fmla="*/ 0 h 389684"/>
                  <a:gd name="connsiteX5" fmla="*/ 194842 w 389684"/>
                  <a:gd name="connsiteY5" fmla="*/ 340974 h 389684"/>
                  <a:gd name="connsiteX6" fmla="*/ 48711 w 389684"/>
                  <a:gd name="connsiteY6" fmla="*/ 194842 h 389684"/>
                  <a:gd name="connsiteX7" fmla="*/ 194842 w 389684"/>
                  <a:gd name="connsiteY7" fmla="*/ 48711 h 389684"/>
                  <a:gd name="connsiteX8" fmla="*/ 340974 w 389684"/>
                  <a:gd name="connsiteY8" fmla="*/ 194842 h 389684"/>
                  <a:gd name="connsiteX9" fmla="*/ 194842 w 389684"/>
                  <a:gd name="connsiteY9" fmla="*/ 340974 h 3896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89684" h="389684">
                    <a:moveTo>
                      <a:pt x="194842" y="0"/>
                    </a:moveTo>
                    <a:cubicBezTo>
                      <a:pt x="87233" y="0"/>
                      <a:pt x="0" y="87233"/>
                      <a:pt x="0" y="194842"/>
                    </a:cubicBezTo>
                    <a:cubicBezTo>
                      <a:pt x="0" y="302451"/>
                      <a:pt x="87233" y="389684"/>
                      <a:pt x="194842" y="389684"/>
                    </a:cubicBezTo>
                    <a:cubicBezTo>
                      <a:pt x="302451" y="389684"/>
                      <a:pt x="389684" y="302451"/>
                      <a:pt x="389684" y="194842"/>
                    </a:cubicBezTo>
                    <a:cubicBezTo>
                      <a:pt x="389550" y="87289"/>
                      <a:pt x="302395" y="134"/>
                      <a:pt x="194842" y="0"/>
                    </a:cubicBezTo>
                    <a:close/>
                    <a:moveTo>
                      <a:pt x="194842" y="340974"/>
                    </a:moveTo>
                    <a:cubicBezTo>
                      <a:pt x="114136" y="340974"/>
                      <a:pt x="48711" y="275548"/>
                      <a:pt x="48711" y="194842"/>
                    </a:cubicBezTo>
                    <a:cubicBezTo>
                      <a:pt x="48711" y="114136"/>
                      <a:pt x="114136" y="48711"/>
                      <a:pt x="194842" y="48711"/>
                    </a:cubicBezTo>
                    <a:cubicBezTo>
                      <a:pt x="275548" y="48711"/>
                      <a:pt x="340974" y="114136"/>
                      <a:pt x="340974" y="194842"/>
                    </a:cubicBezTo>
                    <a:cubicBezTo>
                      <a:pt x="340879" y="275509"/>
                      <a:pt x="275509" y="340879"/>
                      <a:pt x="194842" y="340974"/>
                    </a:cubicBezTo>
                    <a:close/>
                  </a:path>
                </a:pathLst>
              </a:custGeom>
              <a:solidFill>
                <a:schemeClr val="bg1"/>
              </a:solidFill>
              <a:ln w="243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20" name="자유형: 도형 119">
                <a:extLst>
                  <a:ext uri="{FF2B5EF4-FFF2-40B4-BE49-F238E27FC236}">
                    <a16:creationId xmlns:a16="http://schemas.microsoft.com/office/drawing/2014/main" id="{02A1E512-53EB-41E0-8EC9-561B9C50F105}"/>
                  </a:ext>
                </a:extLst>
              </p:cNvPr>
              <p:cNvSpPr/>
              <p:nvPr/>
            </p:nvSpPr>
            <p:spPr>
              <a:xfrm>
                <a:off x="5784928" y="3580678"/>
                <a:ext cx="2045843" cy="1144698"/>
              </a:xfrm>
              <a:custGeom>
                <a:avLst/>
                <a:gdLst>
                  <a:gd name="connsiteX0" fmla="*/ 1802291 w 2045843"/>
                  <a:gd name="connsiteY0" fmla="*/ 974212 h 1144698"/>
                  <a:gd name="connsiteX1" fmla="*/ 1802291 w 2045843"/>
                  <a:gd name="connsiteY1" fmla="*/ 1144699 h 1144698"/>
                  <a:gd name="connsiteX2" fmla="*/ 1851002 w 2045843"/>
                  <a:gd name="connsiteY2" fmla="*/ 1144699 h 1144698"/>
                  <a:gd name="connsiteX3" fmla="*/ 1851002 w 2045843"/>
                  <a:gd name="connsiteY3" fmla="*/ 974212 h 1144698"/>
                  <a:gd name="connsiteX4" fmla="*/ 2045844 w 2045843"/>
                  <a:gd name="connsiteY4" fmla="*/ 974212 h 1144698"/>
                  <a:gd name="connsiteX5" fmla="*/ 2045844 w 2045843"/>
                  <a:gd name="connsiteY5" fmla="*/ 925502 h 1144698"/>
                  <a:gd name="connsiteX6" fmla="*/ 1656159 w 2045843"/>
                  <a:gd name="connsiteY6" fmla="*/ 925502 h 1144698"/>
                  <a:gd name="connsiteX7" fmla="*/ 1656159 w 2045843"/>
                  <a:gd name="connsiteY7" fmla="*/ 97423 h 1144698"/>
                  <a:gd name="connsiteX8" fmla="*/ 1558738 w 2045843"/>
                  <a:gd name="connsiteY8" fmla="*/ 2 h 1144698"/>
                  <a:gd name="connsiteX9" fmla="*/ 584528 w 2045843"/>
                  <a:gd name="connsiteY9" fmla="*/ 2 h 1144698"/>
                  <a:gd name="connsiteX10" fmla="*/ 2 w 2045843"/>
                  <a:gd name="connsiteY10" fmla="*/ 581700 h 1144698"/>
                  <a:gd name="connsiteX11" fmla="*/ 2 w 2045843"/>
                  <a:gd name="connsiteY11" fmla="*/ 584528 h 1144698"/>
                  <a:gd name="connsiteX12" fmla="*/ 2 w 2045843"/>
                  <a:gd name="connsiteY12" fmla="*/ 974212 h 1144698"/>
                  <a:gd name="connsiteX13" fmla="*/ 463969 w 2045843"/>
                  <a:gd name="connsiteY13" fmla="*/ 974212 h 1144698"/>
                  <a:gd name="connsiteX14" fmla="*/ 462752 w 2045843"/>
                  <a:gd name="connsiteY14" fmla="*/ 949857 h 1144698"/>
                  <a:gd name="connsiteX15" fmla="*/ 463969 w 2045843"/>
                  <a:gd name="connsiteY15" fmla="*/ 925502 h 1144698"/>
                  <a:gd name="connsiteX16" fmla="*/ 48712 w 2045843"/>
                  <a:gd name="connsiteY16" fmla="*/ 925502 h 1144698"/>
                  <a:gd name="connsiteX17" fmla="*/ 48712 w 2045843"/>
                  <a:gd name="connsiteY17" fmla="*/ 584528 h 1144698"/>
                  <a:gd name="connsiteX18" fmla="*/ 584528 w 2045843"/>
                  <a:gd name="connsiteY18" fmla="*/ 48712 h 1144698"/>
                  <a:gd name="connsiteX19" fmla="*/ 1558738 w 2045843"/>
                  <a:gd name="connsiteY19" fmla="*/ 48712 h 1144698"/>
                  <a:gd name="connsiteX20" fmla="*/ 1607449 w 2045843"/>
                  <a:gd name="connsiteY20" fmla="*/ 97423 h 1144698"/>
                  <a:gd name="connsiteX21" fmla="*/ 1607449 w 2045843"/>
                  <a:gd name="connsiteY21" fmla="*/ 925502 h 1144698"/>
                  <a:gd name="connsiteX22" fmla="*/ 997325 w 2045843"/>
                  <a:gd name="connsiteY22" fmla="*/ 925502 h 1144698"/>
                  <a:gd name="connsiteX23" fmla="*/ 998567 w 2045843"/>
                  <a:gd name="connsiteY23" fmla="*/ 949857 h 1144698"/>
                  <a:gd name="connsiteX24" fmla="*/ 997325 w 2045843"/>
                  <a:gd name="connsiteY24" fmla="*/ 974212 h 1144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045843" h="1144698">
                    <a:moveTo>
                      <a:pt x="1802291" y="974212"/>
                    </a:moveTo>
                    <a:lnTo>
                      <a:pt x="1802291" y="1144699"/>
                    </a:lnTo>
                    <a:lnTo>
                      <a:pt x="1851002" y="1144699"/>
                    </a:lnTo>
                    <a:lnTo>
                      <a:pt x="1851002" y="974212"/>
                    </a:lnTo>
                    <a:lnTo>
                      <a:pt x="2045844" y="974212"/>
                    </a:lnTo>
                    <a:lnTo>
                      <a:pt x="2045844" y="925502"/>
                    </a:lnTo>
                    <a:lnTo>
                      <a:pt x="1656159" y="925502"/>
                    </a:lnTo>
                    <a:lnTo>
                      <a:pt x="1656159" y="97423"/>
                    </a:lnTo>
                    <a:cubicBezTo>
                      <a:pt x="1655999" y="43685"/>
                      <a:pt x="1612476" y="162"/>
                      <a:pt x="1558738" y="2"/>
                    </a:cubicBezTo>
                    <a:lnTo>
                      <a:pt x="584528" y="2"/>
                    </a:lnTo>
                    <a:cubicBezTo>
                      <a:pt x="262483" y="-780"/>
                      <a:pt x="783" y="259656"/>
                      <a:pt x="2" y="581700"/>
                    </a:cubicBezTo>
                    <a:cubicBezTo>
                      <a:pt x="-1" y="582643"/>
                      <a:pt x="-1" y="583585"/>
                      <a:pt x="2" y="584528"/>
                    </a:cubicBezTo>
                    <a:lnTo>
                      <a:pt x="2" y="974212"/>
                    </a:lnTo>
                    <a:lnTo>
                      <a:pt x="463969" y="974212"/>
                    </a:lnTo>
                    <a:cubicBezTo>
                      <a:pt x="463239" y="966199"/>
                      <a:pt x="462752" y="958113"/>
                      <a:pt x="462752" y="949857"/>
                    </a:cubicBezTo>
                    <a:cubicBezTo>
                      <a:pt x="462752" y="941600"/>
                      <a:pt x="463239" y="933515"/>
                      <a:pt x="463969" y="925502"/>
                    </a:cubicBezTo>
                    <a:lnTo>
                      <a:pt x="48712" y="925502"/>
                    </a:lnTo>
                    <a:lnTo>
                      <a:pt x="48712" y="584528"/>
                    </a:lnTo>
                    <a:cubicBezTo>
                      <a:pt x="49048" y="288743"/>
                      <a:pt x="288743" y="49048"/>
                      <a:pt x="584528" y="48712"/>
                    </a:cubicBezTo>
                    <a:lnTo>
                      <a:pt x="1558738" y="48712"/>
                    </a:lnTo>
                    <a:cubicBezTo>
                      <a:pt x="1585641" y="48712"/>
                      <a:pt x="1607449" y="70520"/>
                      <a:pt x="1607449" y="97423"/>
                    </a:cubicBezTo>
                    <a:lnTo>
                      <a:pt x="1607449" y="925502"/>
                    </a:lnTo>
                    <a:lnTo>
                      <a:pt x="997325" y="925502"/>
                    </a:lnTo>
                    <a:cubicBezTo>
                      <a:pt x="998056" y="933563"/>
                      <a:pt x="998567" y="941674"/>
                      <a:pt x="998567" y="949857"/>
                    </a:cubicBezTo>
                    <a:cubicBezTo>
                      <a:pt x="998567" y="958040"/>
                      <a:pt x="998056" y="966151"/>
                      <a:pt x="997325" y="974212"/>
                    </a:cubicBezTo>
                    <a:close/>
                  </a:path>
                </a:pathLst>
              </a:custGeom>
              <a:solidFill>
                <a:schemeClr val="bg1"/>
              </a:solidFill>
              <a:ln w="243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sp>
          <p:nvSpPr>
            <p:cNvPr id="106" name="그래픽 7" descr="백팩">
              <a:extLst>
                <a:ext uri="{FF2B5EF4-FFF2-40B4-BE49-F238E27FC236}">
                  <a16:creationId xmlns:a16="http://schemas.microsoft.com/office/drawing/2014/main" id="{F0A68BA7-0706-47E8-8A86-0D54CE9CDF76}"/>
                </a:ext>
              </a:extLst>
            </p:cNvPr>
            <p:cNvSpPr/>
            <p:nvPr/>
          </p:nvSpPr>
          <p:spPr>
            <a:xfrm>
              <a:off x="8417021" y="5068758"/>
              <a:ext cx="1656155" cy="1875550"/>
            </a:xfrm>
            <a:custGeom>
              <a:avLst/>
              <a:gdLst>
                <a:gd name="connsiteX0" fmla="*/ 1534381 w 1656157"/>
                <a:gd name="connsiteY0" fmla="*/ 1071826 h 1875549"/>
                <a:gd name="connsiteX1" fmla="*/ 1510026 w 1656157"/>
                <a:gd name="connsiteY1" fmla="*/ 1071826 h 1875549"/>
                <a:gd name="connsiteX2" fmla="*/ 1510026 w 1656157"/>
                <a:gd name="connsiteY2" fmla="*/ 560365 h 1875549"/>
                <a:gd name="connsiteX3" fmla="*/ 1242118 w 1656157"/>
                <a:gd name="connsiteY3" fmla="*/ 292458 h 1875549"/>
                <a:gd name="connsiteX4" fmla="*/ 1143455 w 1656157"/>
                <a:gd name="connsiteY4" fmla="*/ 292458 h 1875549"/>
                <a:gd name="connsiteX5" fmla="*/ 804196 w 1656157"/>
                <a:gd name="connsiteY5" fmla="*/ 916 h 1875549"/>
                <a:gd name="connsiteX6" fmla="*/ 512654 w 1656157"/>
                <a:gd name="connsiteY6" fmla="*/ 292458 h 1875549"/>
                <a:gd name="connsiteX7" fmla="*/ 414039 w 1656157"/>
                <a:gd name="connsiteY7" fmla="*/ 292458 h 1875549"/>
                <a:gd name="connsiteX8" fmla="*/ 146132 w 1656157"/>
                <a:gd name="connsiteY8" fmla="*/ 560365 h 1875549"/>
                <a:gd name="connsiteX9" fmla="*/ 146132 w 1656157"/>
                <a:gd name="connsiteY9" fmla="*/ 1071826 h 1875549"/>
                <a:gd name="connsiteX10" fmla="*/ 121776 w 1656157"/>
                <a:gd name="connsiteY10" fmla="*/ 1071826 h 1875549"/>
                <a:gd name="connsiteX11" fmla="*/ 0 w 1656157"/>
                <a:gd name="connsiteY11" fmla="*/ 1193602 h 1875549"/>
                <a:gd name="connsiteX12" fmla="*/ 0 w 1656157"/>
                <a:gd name="connsiteY12" fmla="*/ 1534576 h 1875549"/>
                <a:gd name="connsiteX13" fmla="*/ 121776 w 1656157"/>
                <a:gd name="connsiteY13" fmla="*/ 1656352 h 1875549"/>
                <a:gd name="connsiteX14" fmla="*/ 146132 w 1656157"/>
                <a:gd name="connsiteY14" fmla="*/ 1656352 h 1875549"/>
                <a:gd name="connsiteX15" fmla="*/ 146132 w 1656157"/>
                <a:gd name="connsiteY15" fmla="*/ 1705063 h 1875549"/>
                <a:gd name="connsiteX16" fmla="*/ 316618 w 1656157"/>
                <a:gd name="connsiteY16" fmla="*/ 1875550 h 1875549"/>
                <a:gd name="connsiteX17" fmla="*/ 1388250 w 1656157"/>
                <a:gd name="connsiteY17" fmla="*/ 1875550 h 1875549"/>
                <a:gd name="connsiteX18" fmla="*/ 1510026 w 1656157"/>
                <a:gd name="connsiteY18" fmla="*/ 1753773 h 1875549"/>
                <a:gd name="connsiteX19" fmla="*/ 1510026 w 1656157"/>
                <a:gd name="connsiteY19" fmla="*/ 1656352 h 1875549"/>
                <a:gd name="connsiteX20" fmla="*/ 1534381 w 1656157"/>
                <a:gd name="connsiteY20" fmla="*/ 1656352 h 1875549"/>
                <a:gd name="connsiteX21" fmla="*/ 1656158 w 1656157"/>
                <a:gd name="connsiteY21" fmla="*/ 1534576 h 1875549"/>
                <a:gd name="connsiteX22" fmla="*/ 1656158 w 1656157"/>
                <a:gd name="connsiteY22" fmla="*/ 1193602 h 1875549"/>
                <a:gd name="connsiteX23" fmla="*/ 1534381 w 1656157"/>
                <a:gd name="connsiteY23" fmla="*/ 1071826 h 1875549"/>
                <a:gd name="connsiteX24" fmla="*/ 828079 w 1656157"/>
                <a:gd name="connsiteY24" fmla="*/ 48905 h 1875549"/>
                <a:gd name="connsiteX25" fmla="*/ 1094745 w 1656157"/>
                <a:gd name="connsiteY25" fmla="*/ 292458 h 1875549"/>
                <a:gd name="connsiteX26" fmla="*/ 561364 w 1656157"/>
                <a:gd name="connsiteY26" fmla="*/ 292458 h 1875549"/>
                <a:gd name="connsiteX27" fmla="*/ 828079 w 1656157"/>
                <a:gd name="connsiteY27" fmla="*/ 48905 h 1875549"/>
                <a:gd name="connsiteX28" fmla="*/ 1242118 w 1656157"/>
                <a:gd name="connsiteY28" fmla="*/ 341168 h 1875549"/>
                <a:gd name="connsiteX29" fmla="*/ 1266474 w 1656157"/>
                <a:gd name="connsiteY29" fmla="*/ 342605 h 1875549"/>
                <a:gd name="connsiteX30" fmla="*/ 1266474 w 1656157"/>
                <a:gd name="connsiteY30" fmla="*/ 755208 h 1875549"/>
                <a:gd name="connsiteX31" fmla="*/ 1193408 w 1656157"/>
                <a:gd name="connsiteY31" fmla="*/ 828273 h 1875549"/>
                <a:gd name="connsiteX32" fmla="*/ 925500 w 1656157"/>
                <a:gd name="connsiteY32" fmla="*/ 828273 h 1875549"/>
                <a:gd name="connsiteX33" fmla="*/ 925500 w 1656157"/>
                <a:gd name="connsiteY33" fmla="*/ 779563 h 1875549"/>
                <a:gd name="connsiteX34" fmla="*/ 852434 w 1656157"/>
                <a:gd name="connsiteY34" fmla="*/ 706497 h 1875549"/>
                <a:gd name="connsiteX35" fmla="*/ 803724 w 1656157"/>
                <a:gd name="connsiteY35" fmla="*/ 706497 h 1875549"/>
                <a:gd name="connsiteX36" fmla="*/ 730658 w 1656157"/>
                <a:gd name="connsiteY36" fmla="*/ 779563 h 1875549"/>
                <a:gd name="connsiteX37" fmla="*/ 730658 w 1656157"/>
                <a:gd name="connsiteY37" fmla="*/ 828273 h 1875549"/>
                <a:gd name="connsiteX38" fmla="*/ 462750 w 1656157"/>
                <a:gd name="connsiteY38" fmla="*/ 828273 h 1875549"/>
                <a:gd name="connsiteX39" fmla="*/ 389684 w 1656157"/>
                <a:gd name="connsiteY39" fmla="*/ 755208 h 1875549"/>
                <a:gd name="connsiteX40" fmla="*/ 389684 w 1656157"/>
                <a:gd name="connsiteY40" fmla="*/ 342605 h 1875549"/>
                <a:gd name="connsiteX41" fmla="*/ 414039 w 1656157"/>
                <a:gd name="connsiteY41" fmla="*/ 341168 h 1875549"/>
                <a:gd name="connsiteX42" fmla="*/ 876789 w 1656157"/>
                <a:gd name="connsiteY42" fmla="*/ 779563 h 1875549"/>
                <a:gd name="connsiteX43" fmla="*/ 876789 w 1656157"/>
                <a:gd name="connsiteY43" fmla="*/ 925694 h 1875549"/>
                <a:gd name="connsiteX44" fmla="*/ 852434 w 1656157"/>
                <a:gd name="connsiteY44" fmla="*/ 950050 h 1875549"/>
                <a:gd name="connsiteX45" fmla="*/ 803724 w 1656157"/>
                <a:gd name="connsiteY45" fmla="*/ 950050 h 1875549"/>
                <a:gd name="connsiteX46" fmla="*/ 779368 w 1656157"/>
                <a:gd name="connsiteY46" fmla="*/ 925694 h 1875549"/>
                <a:gd name="connsiteX47" fmla="*/ 779368 w 1656157"/>
                <a:gd name="connsiteY47" fmla="*/ 779563 h 1875549"/>
                <a:gd name="connsiteX48" fmla="*/ 803724 w 1656157"/>
                <a:gd name="connsiteY48" fmla="*/ 755208 h 1875549"/>
                <a:gd name="connsiteX49" fmla="*/ 852434 w 1656157"/>
                <a:gd name="connsiteY49" fmla="*/ 755208 h 1875549"/>
                <a:gd name="connsiteX50" fmla="*/ 876789 w 1656157"/>
                <a:gd name="connsiteY50" fmla="*/ 779563 h 1875549"/>
                <a:gd name="connsiteX51" fmla="*/ 121776 w 1656157"/>
                <a:gd name="connsiteY51" fmla="*/ 1607642 h 1875549"/>
                <a:gd name="connsiteX52" fmla="*/ 48711 w 1656157"/>
                <a:gd name="connsiteY52" fmla="*/ 1534576 h 1875549"/>
                <a:gd name="connsiteX53" fmla="*/ 48711 w 1656157"/>
                <a:gd name="connsiteY53" fmla="*/ 1193602 h 1875549"/>
                <a:gd name="connsiteX54" fmla="*/ 121776 w 1656157"/>
                <a:gd name="connsiteY54" fmla="*/ 1120536 h 1875549"/>
                <a:gd name="connsiteX55" fmla="*/ 146132 w 1656157"/>
                <a:gd name="connsiteY55" fmla="*/ 1120536 h 1875549"/>
                <a:gd name="connsiteX56" fmla="*/ 146132 w 1656157"/>
                <a:gd name="connsiteY56" fmla="*/ 1607642 h 1875549"/>
                <a:gd name="connsiteX57" fmla="*/ 1193408 w 1656157"/>
                <a:gd name="connsiteY57" fmla="*/ 1826839 h 1875549"/>
                <a:gd name="connsiteX58" fmla="*/ 462750 w 1656157"/>
                <a:gd name="connsiteY58" fmla="*/ 1826839 h 1875549"/>
                <a:gd name="connsiteX59" fmla="*/ 462750 w 1656157"/>
                <a:gd name="connsiteY59" fmla="*/ 1558931 h 1875549"/>
                <a:gd name="connsiteX60" fmla="*/ 535816 w 1656157"/>
                <a:gd name="connsiteY60" fmla="*/ 1485865 h 1875549"/>
                <a:gd name="connsiteX61" fmla="*/ 1120342 w 1656157"/>
                <a:gd name="connsiteY61" fmla="*/ 1485865 h 1875549"/>
                <a:gd name="connsiteX62" fmla="*/ 1193408 w 1656157"/>
                <a:gd name="connsiteY62" fmla="*/ 1558931 h 1875549"/>
                <a:gd name="connsiteX63" fmla="*/ 1461316 w 1656157"/>
                <a:gd name="connsiteY63" fmla="*/ 1753773 h 1875549"/>
                <a:gd name="connsiteX64" fmla="*/ 1388250 w 1656157"/>
                <a:gd name="connsiteY64" fmla="*/ 1826839 h 1875549"/>
                <a:gd name="connsiteX65" fmla="*/ 1242118 w 1656157"/>
                <a:gd name="connsiteY65" fmla="*/ 1826839 h 1875549"/>
                <a:gd name="connsiteX66" fmla="*/ 1242118 w 1656157"/>
                <a:gd name="connsiteY66" fmla="*/ 1558931 h 1875549"/>
                <a:gd name="connsiteX67" fmla="*/ 1120342 w 1656157"/>
                <a:gd name="connsiteY67" fmla="*/ 1437155 h 1875549"/>
                <a:gd name="connsiteX68" fmla="*/ 535816 w 1656157"/>
                <a:gd name="connsiteY68" fmla="*/ 1437155 h 1875549"/>
                <a:gd name="connsiteX69" fmla="*/ 414039 w 1656157"/>
                <a:gd name="connsiteY69" fmla="*/ 1558931 h 1875549"/>
                <a:gd name="connsiteX70" fmla="*/ 414039 w 1656157"/>
                <a:gd name="connsiteY70" fmla="*/ 1826839 h 1875549"/>
                <a:gd name="connsiteX71" fmla="*/ 316618 w 1656157"/>
                <a:gd name="connsiteY71" fmla="*/ 1826839 h 1875549"/>
                <a:gd name="connsiteX72" fmla="*/ 194842 w 1656157"/>
                <a:gd name="connsiteY72" fmla="*/ 1705063 h 1875549"/>
                <a:gd name="connsiteX73" fmla="*/ 194842 w 1656157"/>
                <a:gd name="connsiteY73" fmla="*/ 560365 h 1875549"/>
                <a:gd name="connsiteX74" fmla="*/ 340974 w 1656157"/>
                <a:gd name="connsiteY74" fmla="*/ 353955 h 1875549"/>
                <a:gd name="connsiteX75" fmla="*/ 340974 w 1656157"/>
                <a:gd name="connsiteY75" fmla="*/ 755208 h 1875549"/>
                <a:gd name="connsiteX76" fmla="*/ 462750 w 1656157"/>
                <a:gd name="connsiteY76" fmla="*/ 876984 h 1875549"/>
                <a:gd name="connsiteX77" fmla="*/ 730658 w 1656157"/>
                <a:gd name="connsiteY77" fmla="*/ 876984 h 1875549"/>
                <a:gd name="connsiteX78" fmla="*/ 730658 w 1656157"/>
                <a:gd name="connsiteY78" fmla="*/ 925694 h 1875549"/>
                <a:gd name="connsiteX79" fmla="*/ 803724 w 1656157"/>
                <a:gd name="connsiteY79" fmla="*/ 998760 h 1875549"/>
                <a:gd name="connsiteX80" fmla="*/ 852434 w 1656157"/>
                <a:gd name="connsiteY80" fmla="*/ 998760 h 1875549"/>
                <a:gd name="connsiteX81" fmla="*/ 925500 w 1656157"/>
                <a:gd name="connsiteY81" fmla="*/ 925694 h 1875549"/>
                <a:gd name="connsiteX82" fmla="*/ 925500 w 1656157"/>
                <a:gd name="connsiteY82" fmla="*/ 876984 h 1875549"/>
                <a:gd name="connsiteX83" fmla="*/ 1193408 w 1656157"/>
                <a:gd name="connsiteY83" fmla="*/ 876984 h 1875549"/>
                <a:gd name="connsiteX84" fmla="*/ 1315184 w 1656157"/>
                <a:gd name="connsiteY84" fmla="*/ 755208 h 1875549"/>
                <a:gd name="connsiteX85" fmla="*/ 1315184 w 1656157"/>
                <a:gd name="connsiteY85" fmla="*/ 353955 h 1875549"/>
                <a:gd name="connsiteX86" fmla="*/ 1461316 w 1656157"/>
                <a:gd name="connsiteY86" fmla="*/ 560365 h 1875549"/>
                <a:gd name="connsiteX87" fmla="*/ 1461316 w 1656157"/>
                <a:gd name="connsiteY87" fmla="*/ 1753773 h 1875549"/>
                <a:gd name="connsiteX88" fmla="*/ 1607447 w 1656157"/>
                <a:gd name="connsiteY88" fmla="*/ 1534576 h 1875549"/>
                <a:gd name="connsiteX89" fmla="*/ 1534381 w 1656157"/>
                <a:gd name="connsiteY89" fmla="*/ 1607642 h 1875549"/>
                <a:gd name="connsiteX90" fmla="*/ 1510026 w 1656157"/>
                <a:gd name="connsiteY90" fmla="*/ 1607642 h 1875549"/>
                <a:gd name="connsiteX91" fmla="*/ 1510026 w 1656157"/>
                <a:gd name="connsiteY91" fmla="*/ 1120536 h 1875549"/>
                <a:gd name="connsiteX92" fmla="*/ 1534381 w 1656157"/>
                <a:gd name="connsiteY92" fmla="*/ 1120536 h 1875549"/>
                <a:gd name="connsiteX93" fmla="*/ 1607447 w 1656157"/>
                <a:gd name="connsiteY93" fmla="*/ 1193602 h 1875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</a:cxnLst>
              <a:rect l="l" t="t" r="r" b="b"/>
              <a:pathLst>
                <a:path w="1656157" h="1875549">
                  <a:moveTo>
                    <a:pt x="1534381" y="1071826"/>
                  </a:moveTo>
                  <a:lnTo>
                    <a:pt x="1510026" y="1071826"/>
                  </a:lnTo>
                  <a:lnTo>
                    <a:pt x="1510026" y="560365"/>
                  </a:lnTo>
                  <a:cubicBezTo>
                    <a:pt x="1509851" y="412475"/>
                    <a:pt x="1390008" y="292633"/>
                    <a:pt x="1242118" y="292458"/>
                  </a:cubicBezTo>
                  <a:lnTo>
                    <a:pt x="1143455" y="292458"/>
                  </a:lnTo>
                  <a:cubicBezTo>
                    <a:pt x="1130279" y="118266"/>
                    <a:pt x="978387" y="-12261"/>
                    <a:pt x="804196" y="916"/>
                  </a:cubicBezTo>
                  <a:cubicBezTo>
                    <a:pt x="648327" y="12707"/>
                    <a:pt x="524444" y="136589"/>
                    <a:pt x="512654" y="292458"/>
                  </a:cubicBezTo>
                  <a:lnTo>
                    <a:pt x="414039" y="292458"/>
                  </a:lnTo>
                  <a:cubicBezTo>
                    <a:pt x="266149" y="292633"/>
                    <a:pt x="146307" y="412475"/>
                    <a:pt x="146132" y="560365"/>
                  </a:cubicBezTo>
                  <a:lnTo>
                    <a:pt x="146132" y="1071826"/>
                  </a:lnTo>
                  <a:lnTo>
                    <a:pt x="121776" y="1071826"/>
                  </a:lnTo>
                  <a:cubicBezTo>
                    <a:pt x="54553" y="1071906"/>
                    <a:pt x="80" y="1126379"/>
                    <a:pt x="0" y="1193602"/>
                  </a:cubicBezTo>
                  <a:lnTo>
                    <a:pt x="0" y="1534576"/>
                  </a:lnTo>
                  <a:cubicBezTo>
                    <a:pt x="80" y="1601799"/>
                    <a:pt x="54553" y="1656272"/>
                    <a:pt x="121776" y="1656352"/>
                  </a:cubicBezTo>
                  <a:lnTo>
                    <a:pt x="146132" y="1656352"/>
                  </a:lnTo>
                  <a:lnTo>
                    <a:pt x="146132" y="1705063"/>
                  </a:lnTo>
                  <a:cubicBezTo>
                    <a:pt x="146239" y="1799176"/>
                    <a:pt x="222505" y="1875442"/>
                    <a:pt x="316618" y="1875550"/>
                  </a:cubicBezTo>
                  <a:lnTo>
                    <a:pt x="1388250" y="1875550"/>
                  </a:lnTo>
                  <a:cubicBezTo>
                    <a:pt x="1455473" y="1875469"/>
                    <a:pt x="1509946" y="1820996"/>
                    <a:pt x="1510026" y="1753773"/>
                  </a:cubicBezTo>
                  <a:lnTo>
                    <a:pt x="1510026" y="1656352"/>
                  </a:lnTo>
                  <a:lnTo>
                    <a:pt x="1534381" y="1656352"/>
                  </a:lnTo>
                  <a:cubicBezTo>
                    <a:pt x="1601604" y="1656272"/>
                    <a:pt x="1656077" y="1601799"/>
                    <a:pt x="1656158" y="1534576"/>
                  </a:cubicBezTo>
                  <a:lnTo>
                    <a:pt x="1656158" y="1193602"/>
                  </a:lnTo>
                  <a:cubicBezTo>
                    <a:pt x="1656077" y="1126379"/>
                    <a:pt x="1601604" y="1071906"/>
                    <a:pt x="1534381" y="1071826"/>
                  </a:cubicBezTo>
                  <a:close/>
                  <a:moveTo>
                    <a:pt x="828079" y="48905"/>
                  </a:moveTo>
                  <a:cubicBezTo>
                    <a:pt x="966507" y="49088"/>
                    <a:pt x="1082046" y="154612"/>
                    <a:pt x="1094745" y="292458"/>
                  </a:cubicBezTo>
                  <a:lnTo>
                    <a:pt x="561364" y="292458"/>
                  </a:lnTo>
                  <a:cubicBezTo>
                    <a:pt x="574066" y="154595"/>
                    <a:pt x="689631" y="49063"/>
                    <a:pt x="828079" y="48905"/>
                  </a:cubicBezTo>
                  <a:close/>
                  <a:moveTo>
                    <a:pt x="1242118" y="341168"/>
                  </a:moveTo>
                  <a:cubicBezTo>
                    <a:pt x="1250258" y="341192"/>
                    <a:pt x="1258388" y="341670"/>
                    <a:pt x="1266474" y="342605"/>
                  </a:cubicBezTo>
                  <a:lnTo>
                    <a:pt x="1266474" y="755208"/>
                  </a:lnTo>
                  <a:cubicBezTo>
                    <a:pt x="1266474" y="795562"/>
                    <a:pt x="1233762" y="828273"/>
                    <a:pt x="1193408" y="828273"/>
                  </a:cubicBezTo>
                  <a:lnTo>
                    <a:pt x="925500" y="828273"/>
                  </a:lnTo>
                  <a:lnTo>
                    <a:pt x="925500" y="779563"/>
                  </a:lnTo>
                  <a:cubicBezTo>
                    <a:pt x="925500" y="739209"/>
                    <a:pt x="892788" y="706497"/>
                    <a:pt x="852434" y="706497"/>
                  </a:cubicBezTo>
                  <a:lnTo>
                    <a:pt x="803724" y="706497"/>
                  </a:lnTo>
                  <a:cubicBezTo>
                    <a:pt x="763369" y="706497"/>
                    <a:pt x="730658" y="739209"/>
                    <a:pt x="730658" y="779563"/>
                  </a:cubicBezTo>
                  <a:lnTo>
                    <a:pt x="730658" y="828273"/>
                  </a:lnTo>
                  <a:lnTo>
                    <a:pt x="462750" y="828273"/>
                  </a:lnTo>
                  <a:cubicBezTo>
                    <a:pt x="422396" y="828273"/>
                    <a:pt x="389684" y="795562"/>
                    <a:pt x="389684" y="755208"/>
                  </a:cubicBezTo>
                  <a:lnTo>
                    <a:pt x="389684" y="342605"/>
                  </a:lnTo>
                  <a:cubicBezTo>
                    <a:pt x="397770" y="341670"/>
                    <a:pt x="405900" y="341192"/>
                    <a:pt x="414039" y="341168"/>
                  </a:cubicBezTo>
                  <a:close/>
                  <a:moveTo>
                    <a:pt x="876789" y="779563"/>
                  </a:moveTo>
                  <a:lnTo>
                    <a:pt x="876789" y="925694"/>
                  </a:lnTo>
                  <a:cubicBezTo>
                    <a:pt x="876789" y="939146"/>
                    <a:pt x="865886" y="950050"/>
                    <a:pt x="852434" y="950050"/>
                  </a:cubicBezTo>
                  <a:lnTo>
                    <a:pt x="803724" y="950050"/>
                  </a:lnTo>
                  <a:cubicBezTo>
                    <a:pt x="790272" y="950050"/>
                    <a:pt x="779368" y="939146"/>
                    <a:pt x="779368" y="925694"/>
                  </a:cubicBezTo>
                  <a:lnTo>
                    <a:pt x="779368" y="779563"/>
                  </a:lnTo>
                  <a:cubicBezTo>
                    <a:pt x="779368" y="766111"/>
                    <a:pt x="790272" y="755208"/>
                    <a:pt x="803724" y="755208"/>
                  </a:cubicBezTo>
                  <a:lnTo>
                    <a:pt x="852434" y="755208"/>
                  </a:lnTo>
                  <a:cubicBezTo>
                    <a:pt x="865886" y="755208"/>
                    <a:pt x="876789" y="766111"/>
                    <a:pt x="876789" y="779563"/>
                  </a:cubicBezTo>
                  <a:close/>
                  <a:moveTo>
                    <a:pt x="121776" y="1607642"/>
                  </a:moveTo>
                  <a:cubicBezTo>
                    <a:pt x="81422" y="1607642"/>
                    <a:pt x="48711" y="1574930"/>
                    <a:pt x="48711" y="1534576"/>
                  </a:cubicBezTo>
                  <a:lnTo>
                    <a:pt x="48711" y="1193602"/>
                  </a:lnTo>
                  <a:cubicBezTo>
                    <a:pt x="48711" y="1153248"/>
                    <a:pt x="81422" y="1120536"/>
                    <a:pt x="121776" y="1120536"/>
                  </a:cubicBezTo>
                  <a:lnTo>
                    <a:pt x="146132" y="1120536"/>
                  </a:lnTo>
                  <a:lnTo>
                    <a:pt x="146132" y="1607642"/>
                  </a:lnTo>
                  <a:close/>
                  <a:moveTo>
                    <a:pt x="1193408" y="1826839"/>
                  </a:moveTo>
                  <a:lnTo>
                    <a:pt x="462750" y="1826839"/>
                  </a:lnTo>
                  <a:lnTo>
                    <a:pt x="462750" y="1558931"/>
                  </a:lnTo>
                  <a:cubicBezTo>
                    <a:pt x="462750" y="1518577"/>
                    <a:pt x="495462" y="1485865"/>
                    <a:pt x="535816" y="1485865"/>
                  </a:cubicBezTo>
                  <a:lnTo>
                    <a:pt x="1120342" y="1485865"/>
                  </a:lnTo>
                  <a:cubicBezTo>
                    <a:pt x="1160696" y="1485865"/>
                    <a:pt x="1193408" y="1518577"/>
                    <a:pt x="1193408" y="1558931"/>
                  </a:cubicBezTo>
                  <a:close/>
                  <a:moveTo>
                    <a:pt x="1461316" y="1753773"/>
                  </a:moveTo>
                  <a:cubicBezTo>
                    <a:pt x="1461316" y="1794127"/>
                    <a:pt x="1428604" y="1826839"/>
                    <a:pt x="1388250" y="1826839"/>
                  </a:cubicBezTo>
                  <a:lnTo>
                    <a:pt x="1242118" y="1826839"/>
                  </a:lnTo>
                  <a:lnTo>
                    <a:pt x="1242118" y="1558931"/>
                  </a:lnTo>
                  <a:cubicBezTo>
                    <a:pt x="1242038" y="1491708"/>
                    <a:pt x="1187565" y="1437235"/>
                    <a:pt x="1120342" y="1437155"/>
                  </a:cubicBezTo>
                  <a:lnTo>
                    <a:pt x="535816" y="1437155"/>
                  </a:lnTo>
                  <a:cubicBezTo>
                    <a:pt x="468593" y="1437235"/>
                    <a:pt x="414120" y="1491708"/>
                    <a:pt x="414039" y="1558931"/>
                  </a:cubicBezTo>
                  <a:lnTo>
                    <a:pt x="414039" y="1826839"/>
                  </a:lnTo>
                  <a:lnTo>
                    <a:pt x="316618" y="1826839"/>
                  </a:lnTo>
                  <a:cubicBezTo>
                    <a:pt x="249395" y="1826759"/>
                    <a:pt x="194922" y="1772286"/>
                    <a:pt x="194842" y="1705063"/>
                  </a:cubicBezTo>
                  <a:lnTo>
                    <a:pt x="194842" y="560365"/>
                  </a:lnTo>
                  <a:cubicBezTo>
                    <a:pt x="195005" y="467584"/>
                    <a:pt x="253516" y="384937"/>
                    <a:pt x="340974" y="353955"/>
                  </a:cubicBezTo>
                  <a:lnTo>
                    <a:pt x="340974" y="755208"/>
                  </a:lnTo>
                  <a:cubicBezTo>
                    <a:pt x="341054" y="822431"/>
                    <a:pt x="395527" y="876903"/>
                    <a:pt x="462750" y="876984"/>
                  </a:cubicBezTo>
                  <a:lnTo>
                    <a:pt x="730658" y="876984"/>
                  </a:lnTo>
                  <a:lnTo>
                    <a:pt x="730658" y="925694"/>
                  </a:lnTo>
                  <a:cubicBezTo>
                    <a:pt x="730658" y="966049"/>
                    <a:pt x="763369" y="998760"/>
                    <a:pt x="803724" y="998760"/>
                  </a:cubicBezTo>
                  <a:lnTo>
                    <a:pt x="852434" y="998760"/>
                  </a:lnTo>
                  <a:cubicBezTo>
                    <a:pt x="892788" y="998760"/>
                    <a:pt x="925500" y="966049"/>
                    <a:pt x="925500" y="925694"/>
                  </a:cubicBezTo>
                  <a:lnTo>
                    <a:pt x="925500" y="876984"/>
                  </a:lnTo>
                  <a:lnTo>
                    <a:pt x="1193408" y="876984"/>
                  </a:lnTo>
                  <a:cubicBezTo>
                    <a:pt x="1260631" y="876903"/>
                    <a:pt x="1315104" y="822431"/>
                    <a:pt x="1315184" y="755208"/>
                  </a:cubicBezTo>
                  <a:lnTo>
                    <a:pt x="1315184" y="353955"/>
                  </a:lnTo>
                  <a:cubicBezTo>
                    <a:pt x="1402641" y="384937"/>
                    <a:pt x="1461153" y="467584"/>
                    <a:pt x="1461316" y="560365"/>
                  </a:cubicBezTo>
                  <a:lnTo>
                    <a:pt x="1461316" y="1753773"/>
                  </a:lnTo>
                  <a:close/>
                  <a:moveTo>
                    <a:pt x="1607447" y="1534576"/>
                  </a:moveTo>
                  <a:cubicBezTo>
                    <a:pt x="1607447" y="1574930"/>
                    <a:pt x="1574736" y="1607642"/>
                    <a:pt x="1534381" y="1607642"/>
                  </a:cubicBezTo>
                  <a:lnTo>
                    <a:pt x="1510026" y="1607642"/>
                  </a:lnTo>
                  <a:lnTo>
                    <a:pt x="1510026" y="1120536"/>
                  </a:lnTo>
                  <a:lnTo>
                    <a:pt x="1534381" y="1120536"/>
                  </a:lnTo>
                  <a:cubicBezTo>
                    <a:pt x="1574736" y="1120536"/>
                    <a:pt x="1607447" y="1153248"/>
                    <a:pt x="1607447" y="1193602"/>
                  </a:cubicBezTo>
                  <a:close/>
                </a:path>
              </a:pathLst>
            </a:custGeom>
            <a:solidFill>
              <a:schemeClr val="bg1"/>
            </a:solidFill>
            <a:ln w="243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7" name="그래픽 9" descr="피크닉 테이블">
              <a:extLst>
                <a:ext uri="{FF2B5EF4-FFF2-40B4-BE49-F238E27FC236}">
                  <a16:creationId xmlns:a16="http://schemas.microsoft.com/office/drawing/2014/main" id="{DE9CE3C3-7E0E-4FE8-AB9E-8491192B073F}"/>
                </a:ext>
              </a:extLst>
            </p:cNvPr>
            <p:cNvSpPr/>
            <p:nvPr/>
          </p:nvSpPr>
          <p:spPr>
            <a:xfrm>
              <a:off x="4107988" y="5677836"/>
              <a:ext cx="2143261" cy="1266472"/>
            </a:xfrm>
            <a:custGeom>
              <a:avLst/>
              <a:gdLst>
                <a:gd name="connsiteX0" fmla="*/ 1514264 w 2143262"/>
                <a:gd name="connsiteY0" fmla="*/ 633237 h 1266473"/>
                <a:gd name="connsiteX1" fmla="*/ 1278213 w 2143262"/>
                <a:gd name="connsiteY1" fmla="*/ 48711 h 1266473"/>
                <a:gd name="connsiteX2" fmla="*/ 1753579 w 2143262"/>
                <a:gd name="connsiteY2" fmla="*/ 48711 h 1266473"/>
                <a:gd name="connsiteX3" fmla="*/ 1753579 w 2143262"/>
                <a:gd name="connsiteY3" fmla="*/ 0 h 1266473"/>
                <a:gd name="connsiteX4" fmla="*/ 389684 w 2143262"/>
                <a:gd name="connsiteY4" fmla="*/ 0 h 1266473"/>
                <a:gd name="connsiteX5" fmla="*/ 389684 w 2143262"/>
                <a:gd name="connsiteY5" fmla="*/ 48711 h 1266473"/>
                <a:gd name="connsiteX6" fmla="*/ 865050 w 2143262"/>
                <a:gd name="connsiteY6" fmla="*/ 48711 h 1266473"/>
                <a:gd name="connsiteX7" fmla="*/ 628999 w 2143262"/>
                <a:gd name="connsiteY7" fmla="*/ 633237 h 1266473"/>
                <a:gd name="connsiteX8" fmla="*/ 0 w 2143262"/>
                <a:gd name="connsiteY8" fmla="*/ 633237 h 1266473"/>
                <a:gd name="connsiteX9" fmla="*/ 0 w 2143262"/>
                <a:gd name="connsiteY9" fmla="*/ 681947 h 1266473"/>
                <a:gd name="connsiteX10" fmla="*/ 609320 w 2143262"/>
                <a:gd name="connsiteY10" fmla="*/ 681947 h 1266473"/>
                <a:gd name="connsiteX11" fmla="*/ 373269 w 2143262"/>
                <a:gd name="connsiteY11" fmla="*/ 1266474 h 1266473"/>
                <a:gd name="connsiteX12" fmla="*/ 425779 w 2143262"/>
                <a:gd name="connsiteY12" fmla="*/ 1266474 h 1266473"/>
                <a:gd name="connsiteX13" fmla="*/ 661830 w 2143262"/>
                <a:gd name="connsiteY13" fmla="*/ 681947 h 1266473"/>
                <a:gd name="connsiteX14" fmla="*/ 1481433 w 2143262"/>
                <a:gd name="connsiteY14" fmla="*/ 681947 h 1266473"/>
                <a:gd name="connsiteX15" fmla="*/ 1717484 w 2143262"/>
                <a:gd name="connsiteY15" fmla="*/ 1266474 h 1266473"/>
                <a:gd name="connsiteX16" fmla="*/ 1769994 w 2143262"/>
                <a:gd name="connsiteY16" fmla="*/ 1266474 h 1266473"/>
                <a:gd name="connsiteX17" fmla="*/ 1533943 w 2143262"/>
                <a:gd name="connsiteY17" fmla="*/ 681947 h 1266473"/>
                <a:gd name="connsiteX18" fmla="*/ 2143263 w 2143262"/>
                <a:gd name="connsiteY18" fmla="*/ 681947 h 1266473"/>
                <a:gd name="connsiteX19" fmla="*/ 2143263 w 2143262"/>
                <a:gd name="connsiteY19" fmla="*/ 633237 h 1266473"/>
                <a:gd name="connsiteX20" fmla="*/ 681509 w 2143262"/>
                <a:gd name="connsiteY20" fmla="*/ 633237 h 1266473"/>
                <a:gd name="connsiteX21" fmla="*/ 917560 w 2143262"/>
                <a:gd name="connsiteY21" fmla="*/ 48711 h 1266473"/>
                <a:gd name="connsiteX22" fmla="*/ 1225703 w 2143262"/>
                <a:gd name="connsiteY22" fmla="*/ 48711 h 1266473"/>
                <a:gd name="connsiteX23" fmla="*/ 1461754 w 2143262"/>
                <a:gd name="connsiteY23" fmla="*/ 633237 h 1266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143262" h="1266473">
                  <a:moveTo>
                    <a:pt x="1514264" y="633237"/>
                  </a:moveTo>
                  <a:lnTo>
                    <a:pt x="1278213" y="48711"/>
                  </a:lnTo>
                  <a:lnTo>
                    <a:pt x="1753579" y="48711"/>
                  </a:lnTo>
                  <a:lnTo>
                    <a:pt x="1753579" y="0"/>
                  </a:lnTo>
                  <a:lnTo>
                    <a:pt x="389684" y="0"/>
                  </a:lnTo>
                  <a:lnTo>
                    <a:pt x="389684" y="48711"/>
                  </a:lnTo>
                  <a:lnTo>
                    <a:pt x="865050" y="48711"/>
                  </a:lnTo>
                  <a:lnTo>
                    <a:pt x="628999" y="633237"/>
                  </a:lnTo>
                  <a:lnTo>
                    <a:pt x="0" y="633237"/>
                  </a:lnTo>
                  <a:lnTo>
                    <a:pt x="0" y="681947"/>
                  </a:lnTo>
                  <a:lnTo>
                    <a:pt x="609320" y="681947"/>
                  </a:lnTo>
                  <a:lnTo>
                    <a:pt x="373269" y="1266474"/>
                  </a:lnTo>
                  <a:lnTo>
                    <a:pt x="425779" y="1266474"/>
                  </a:lnTo>
                  <a:lnTo>
                    <a:pt x="661830" y="681947"/>
                  </a:lnTo>
                  <a:lnTo>
                    <a:pt x="1481433" y="681947"/>
                  </a:lnTo>
                  <a:lnTo>
                    <a:pt x="1717484" y="1266474"/>
                  </a:lnTo>
                  <a:lnTo>
                    <a:pt x="1769994" y="1266474"/>
                  </a:lnTo>
                  <a:lnTo>
                    <a:pt x="1533943" y="681947"/>
                  </a:lnTo>
                  <a:lnTo>
                    <a:pt x="2143263" y="681947"/>
                  </a:lnTo>
                  <a:lnTo>
                    <a:pt x="2143263" y="633237"/>
                  </a:lnTo>
                  <a:close/>
                  <a:moveTo>
                    <a:pt x="681509" y="633237"/>
                  </a:moveTo>
                  <a:lnTo>
                    <a:pt x="917560" y="48711"/>
                  </a:lnTo>
                  <a:lnTo>
                    <a:pt x="1225703" y="48711"/>
                  </a:lnTo>
                  <a:lnTo>
                    <a:pt x="1461754" y="633237"/>
                  </a:lnTo>
                  <a:close/>
                </a:path>
              </a:pathLst>
            </a:custGeom>
            <a:solidFill>
              <a:schemeClr val="bg1"/>
            </a:solidFill>
            <a:ln w="243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grpSp>
          <p:nvGrpSpPr>
            <p:cNvPr id="108" name="그래픽 11" descr="하이킹">
              <a:extLst>
                <a:ext uri="{FF2B5EF4-FFF2-40B4-BE49-F238E27FC236}">
                  <a16:creationId xmlns:a16="http://schemas.microsoft.com/office/drawing/2014/main" id="{F193BC1E-7829-4507-BBE2-3CB154B9CF50}"/>
                </a:ext>
              </a:extLst>
            </p:cNvPr>
            <p:cNvGrpSpPr/>
            <p:nvPr/>
          </p:nvGrpSpPr>
          <p:grpSpPr>
            <a:xfrm>
              <a:off x="2451359" y="4845692"/>
              <a:ext cx="1373175" cy="2098616"/>
              <a:chOff x="6563952" y="3540014"/>
              <a:chExt cx="1373174" cy="2098616"/>
            </a:xfrm>
            <a:solidFill>
              <a:srgbClr val="FFFFFF"/>
            </a:solidFill>
          </p:grpSpPr>
          <p:sp>
            <p:nvSpPr>
              <p:cNvPr id="113" name="자유형: 도형 112">
                <a:extLst>
                  <a:ext uri="{FF2B5EF4-FFF2-40B4-BE49-F238E27FC236}">
                    <a16:creationId xmlns:a16="http://schemas.microsoft.com/office/drawing/2014/main" id="{B2CB8B99-02D0-4229-8B7A-598038AE3D00}"/>
                  </a:ext>
                </a:extLst>
              </p:cNvPr>
              <p:cNvSpPr/>
              <p:nvPr/>
            </p:nvSpPr>
            <p:spPr>
              <a:xfrm>
                <a:off x="7201943" y="3540014"/>
                <a:ext cx="389791" cy="389791"/>
              </a:xfrm>
              <a:custGeom>
                <a:avLst/>
                <a:gdLst>
                  <a:gd name="connsiteX0" fmla="*/ 194842 w 389791"/>
                  <a:gd name="connsiteY0" fmla="*/ 389791 h 389791"/>
                  <a:gd name="connsiteX1" fmla="*/ 389791 w 389791"/>
                  <a:gd name="connsiteY1" fmla="*/ 194949 h 389791"/>
                  <a:gd name="connsiteX2" fmla="*/ 194949 w 389791"/>
                  <a:gd name="connsiteY2" fmla="*/ 0 h 389791"/>
                  <a:gd name="connsiteX3" fmla="*/ 0 w 389791"/>
                  <a:gd name="connsiteY3" fmla="*/ 194842 h 389791"/>
                  <a:gd name="connsiteX4" fmla="*/ 0 w 389791"/>
                  <a:gd name="connsiteY4" fmla="*/ 194896 h 389791"/>
                  <a:gd name="connsiteX5" fmla="*/ 194842 w 389791"/>
                  <a:gd name="connsiteY5" fmla="*/ 389791 h 389791"/>
                  <a:gd name="connsiteX6" fmla="*/ 194842 w 389791"/>
                  <a:gd name="connsiteY6" fmla="*/ 48711 h 389791"/>
                  <a:gd name="connsiteX7" fmla="*/ 341081 w 389791"/>
                  <a:gd name="connsiteY7" fmla="*/ 194842 h 389791"/>
                  <a:gd name="connsiteX8" fmla="*/ 194949 w 389791"/>
                  <a:gd name="connsiteY8" fmla="*/ 341081 h 389791"/>
                  <a:gd name="connsiteX9" fmla="*/ 48711 w 389791"/>
                  <a:gd name="connsiteY9" fmla="*/ 194949 h 389791"/>
                  <a:gd name="connsiteX10" fmla="*/ 48711 w 389791"/>
                  <a:gd name="connsiteY10" fmla="*/ 194896 h 389791"/>
                  <a:gd name="connsiteX11" fmla="*/ 194842 w 389791"/>
                  <a:gd name="connsiteY11" fmla="*/ 48711 h 3897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89791" h="389791">
                    <a:moveTo>
                      <a:pt x="194842" y="389791"/>
                    </a:moveTo>
                    <a:cubicBezTo>
                      <a:pt x="302480" y="389821"/>
                      <a:pt x="389762" y="302587"/>
                      <a:pt x="389791" y="194949"/>
                    </a:cubicBezTo>
                    <a:cubicBezTo>
                      <a:pt x="389821" y="87311"/>
                      <a:pt x="302587" y="30"/>
                      <a:pt x="194949" y="0"/>
                    </a:cubicBezTo>
                    <a:cubicBezTo>
                      <a:pt x="87311" y="-29"/>
                      <a:pt x="29" y="87204"/>
                      <a:pt x="0" y="194842"/>
                    </a:cubicBezTo>
                    <a:cubicBezTo>
                      <a:pt x="0" y="194859"/>
                      <a:pt x="0" y="194879"/>
                      <a:pt x="0" y="194896"/>
                    </a:cubicBezTo>
                    <a:cubicBezTo>
                      <a:pt x="-10" y="302517"/>
                      <a:pt x="87221" y="389772"/>
                      <a:pt x="194842" y="389791"/>
                    </a:cubicBezTo>
                    <a:close/>
                    <a:moveTo>
                      <a:pt x="194842" y="48711"/>
                    </a:moveTo>
                    <a:cubicBezTo>
                      <a:pt x="275577" y="48681"/>
                      <a:pt x="341052" y="114106"/>
                      <a:pt x="341081" y="194842"/>
                    </a:cubicBezTo>
                    <a:cubicBezTo>
                      <a:pt x="341110" y="275577"/>
                      <a:pt x="275685" y="341052"/>
                      <a:pt x="194949" y="341081"/>
                    </a:cubicBezTo>
                    <a:cubicBezTo>
                      <a:pt x="114214" y="341110"/>
                      <a:pt x="48740" y="275685"/>
                      <a:pt x="48711" y="194949"/>
                    </a:cubicBezTo>
                    <a:cubicBezTo>
                      <a:pt x="48711" y="194932"/>
                      <a:pt x="48711" y="194913"/>
                      <a:pt x="48711" y="194896"/>
                    </a:cubicBezTo>
                    <a:cubicBezTo>
                      <a:pt x="48788" y="114214"/>
                      <a:pt x="114160" y="48819"/>
                      <a:pt x="194842" y="48711"/>
                    </a:cubicBezTo>
                    <a:close/>
                  </a:path>
                </a:pathLst>
              </a:custGeom>
              <a:solidFill>
                <a:schemeClr val="bg1"/>
              </a:solidFill>
              <a:ln w="243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4" name="자유형: 도형 113">
                <a:extLst>
                  <a:ext uri="{FF2B5EF4-FFF2-40B4-BE49-F238E27FC236}">
                    <a16:creationId xmlns:a16="http://schemas.microsoft.com/office/drawing/2014/main" id="{090EE339-2852-49C4-A08D-F1550A5C048E}"/>
                  </a:ext>
                </a:extLst>
              </p:cNvPr>
              <p:cNvSpPr/>
              <p:nvPr/>
            </p:nvSpPr>
            <p:spPr>
              <a:xfrm>
                <a:off x="6563952" y="4792491"/>
                <a:ext cx="602240" cy="845639"/>
              </a:xfrm>
              <a:custGeom>
                <a:avLst/>
                <a:gdLst>
                  <a:gd name="connsiteX0" fmla="*/ 564024 w 602240"/>
                  <a:gd name="connsiteY0" fmla="*/ 348709 h 845639"/>
                  <a:gd name="connsiteX1" fmla="*/ 602240 w 602240"/>
                  <a:gd name="connsiteY1" fmla="*/ 163891 h 845639"/>
                  <a:gd name="connsiteX2" fmla="*/ 558944 w 602240"/>
                  <a:gd name="connsiteY2" fmla="*/ 132697 h 845639"/>
                  <a:gd name="connsiteX3" fmla="*/ 516147 w 602240"/>
                  <a:gd name="connsiteY3" fmla="*/ 339778 h 845639"/>
                  <a:gd name="connsiteX4" fmla="*/ 502447 w 602240"/>
                  <a:gd name="connsiteY4" fmla="*/ 368485 h 845639"/>
                  <a:gd name="connsiteX5" fmla="*/ 171369 w 602240"/>
                  <a:gd name="connsiteY5" fmla="*/ 770596 h 845639"/>
                  <a:gd name="connsiteX6" fmla="*/ 117115 w 602240"/>
                  <a:gd name="connsiteY6" fmla="*/ 796926 h 845639"/>
                  <a:gd name="connsiteX7" fmla="*/ 73519 w 602240"/>
                  <a:gd name="connsiteY7" fmla="*/ 781205 h 845639"/>
                  <a:gd name="connsiteX8" fmla="*/ 48920 w 602240"/>
                  <a:gd name="connsiteY8" fmla="*/ 734372 h 845639"/>
                  <a:gd name="connsiteX9" fmla="*/ 65024 w 602240"/>
                  <a:gd name="connsiteY9" fmla="*/ 683095 h 845639"/>
                  <a:gd name="connsiteX10" fmla="*/ 381718 w 602240"/>
                  <a:gd name="connsiteY10" fmla="*/ 297763 h 845639"/>
                  <a:gd name="connsiteX11" fmla="*/ 386759 w 602240"/>
                  <a:gd name="connsiteY11" fmla="*/ 287178 h 845639"/>
                  <a:gd name="connsiteX12" fmla="*/ 436515 w 602240"/>
                  <a:gd name="connsiteY12" fmla="*/ 44137 h 845639"/>
                  <a:gd name="connsiteX13" fmla="*/ 395842 w 602240"/>
                  <a:gd name="connsiteY13" fmla="*/ 0 h 845639"/>
                  <a:gd name="connsiteX14" fmla="*/ 340260 w 602240"/>
                  <a:gd name="connsiteY14" fmla="*/ 271505 h 845639"/>
                  <a:gd name="connsiteX15" fmla="*/ 27424 w 602240"/>
                  <a:gd name="connsiteY15" fmla="*/ 652151 h 845639"/>
                  <a:gd name="connsiteX16" fmla="*/ 42171 w 602240"/>
                  <a:gd name="connsiteY16" fmla="*/ 818476 h 845639"/>
                  <a:gd name="connsiteX17" fmla="*/ 117115 w 602240"/>
                  <a:gd name="connsiteY17" fmla="*/ 845637 h 845639"/>
                  <a:gd name="connsiteX18" fmla="*/ 209210 w 602240"/>
                  <a:gd name="connsiteY18" fmla="*/ 801310 h 845639"/>
                  <a:gd name="connsiteX19" fmla="*/ 540288 w 602240"/>
                  <a:gd name="connsiteY19" fmla="*/ 399156 h 845639"/>
                  <a:gd name="connsiteX20" fmla="*/ 564024 w 602240"/>
                  <a:gd name="connsiteY20" fmla="*/ 348709 h 8456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602240" h="845639">
                    <a:moveTo>
                      <a:pt x="564024" y="348709"/>
                    </a:moveTo>
                    <a:lnTo>
                      <a:pt x="602240" y="163891"/>
                    </a:lnTo>
                    <a:lnTo>
                      <a:pt x="558944" y="132697"/>
                    </a:lnTo>
                    <a:lnTo>
                      <a:pt x="516147" y="339778"/>
                    </a:lnTo>
                    <a:cubicBezTo>
                      <a:pt x="514023" y="350333"/>
                      <a:pt x="509318" y="360197"/>
                      <a:pt x="502447" y="368485"/>
                    </a:cubicBezTo>
                    <a:lnTo>
                      <a:pt x="171369" y="770596"/>
                    </a:lnTo>
                    <a:cubicBezTo>
                      <a:pt x="158429" y="787413"/>
                      <a:pt x="138333" y="797167"/>
                      <a:pt x="117115" y="796926"/>
                    </a:cubicBezTo>
                    <a:cubicBezTo>
                      <a:pt x="101167" y="797082"/>
                      <a:pt x="85697" y="791502"/>
                      <a:pt x="73519" y="781205"/>
                    </a:cubicBezTo>
                    <a:cubicBezTo>
                      <a:pt x="59320" y="769565"/>
                      <a:pt x="50443" y="752668"/>
                      <a:pt x="48920" y="734372"/>
                    </a:cubicBezTo>
                    <a:cubicBezTo>
                      <a:pt x="47325" y="715825"/>
                      <a:pt x="53112" y="697398"/>
                      <a:pt x="65024" y="683095"/>
                    </a:cubicBezTo>
                    <a:lnTo>
                      <a:pt x="381718" y="297763"/>
                    </a:lnTo>
                    <a:cubicBezTo>
                      <a:pt x="384244" y="294701"/>
                      <a:pt x="385973" y="291067"/>
                      <a:pt x="386759" y="287178"/>
                    </a:cubicBezTo>
                    <a:lnTo>
                      <a:pt x="436515" y="44137"/>
                    </a:lnTo>
                    <a:cubicBezTo>
                      <a:pt x="420440" y="31961"/>
                      <a:pt x="406665" y="17015"/>
                      <a:pt x="395842" y="0"/>
                    </a:cubicBezTo>
                    <a:lnTo>
                      <a:pt x="340260" y="271505"/>
                    </a:lnTo>
                    <a:lnTo>
                      <a:pt x="27424" y="652151"/>
                    </a:lnTo>
                    <a:cubicBezTo>
                      <a:pt x="-14274" y="702201"/>
                      <a:pt x="-7684" y="776541"/>
                      <a:pt x="42171" y="818476"/>
                    </a:cubicBezTo>
                    <a:cubicBezTo>
                      <a:pt x="63110" y="836182"/>
                      <a:pt x="89693" y="845817"/>
                      <a:pt x="117115" y="845637"/>
                    </a:cubicBezTo>
                    <a:cubicBezTo>
                      <a:pt x="153017" y="845900"/>
                      <a:pt x="187020" y="829533"/>
                      <a:pt x="209210" y="801310"/>
                    </a:cubicBezTo>
                    <a:lnTo>
                      <a:pt x="540288" y="399156"/>
                    </a:lnTo>
                    <a:cubicBezTo>
                      <a:pt x="552256" y="384567"/>
                      <a:pt x="560412" y="367231"/>
                      <a:pt x="564024" y="348709"/>
                    </a:cubicBezTo>
                    <a:close/>
                  </a:path>
                </a:pathLst>
              </a:custGeom>
              <a:solidFill>
                <a:schemeClr val="bg1"/>
              </a:solidFill>
              <a:ln w="243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5" name="자유형: 도형 114">
                <a:extLst>
                  <a:ext uri="{FF2B5EF4-FFF2-40B4-BE49-F238E27FC236}">
                    <a16:creationId xmlns:a16="http://schemas.microsoft.com/office/drawing/2014/main" id="{FBD57C69-1B75-40FC-8941-949FFC327513}"/>
                  </a:ext>
                </a:extLst>
              </p:cNvPr>
              <p:cNvSpPr/>
              <p:nvPr/>
            </p:nvSpPr>
            <p:spPr>
              <a:xfrm>
                <a:off x="6981113" y="3981969"/>
                <a:ext cx="956013" cy="1656660"/>
              </a:xfrm>
              <a:custGeom>
                <a:avLst/>
                <a:gdLst>
                  <a:gd name="connsiteX0" fmla="*/ 875095 w 956013"/>
                  <a:gd name="connsiteY0" fmla="*/ 502376 h 1656660"/>
                  <a:gd name="connsiteX1" fmla="*/ 642067 w 956013"/>
                  <a:gd name="connsiteY1" fmla="*/ 425433 h 1656660"/>
                  <a:gd name="connsiteX2" fmla="*/ 505853 w 956013"/>
                  <a:gd name="connsiteY2" fmla="*/ 111737 h 1656660"/>
                  <a:gd name="connsiteX3" fmla="*/ 319160 w 956013"/>
                  <a:gd name="connsiteY3" fmla="*/ 0 h 1656660"/>
                  <a:gd name="connsiteX4" fmla="*/ 310477 w 956013"/>
                  <a:gd name="connsiteY4" fmla="*/ 0 h 1656660"/>
                  <a:gd name="connsiteX5" fmla="*/ 103945 w 956013"/>
                  <a:gd name="connsiteY5" fmla="*/ 202098 h 1656660"/>
                  <a:gd name="connsiteX6" fmla="*/ 2456 w 956013"/>
                  <a:gd name="connsiteY6" fmla="*/ 694291 h 1656660"/>
                  <a:gd name="connsiteX7" fmla="*/ 50680 w 956013"/>
                  <a:gd name="connsiteY7" fmla="*/ 817589 h 1656660"/>
                  <a:gd name="connsiteX8" fmla="*/ 410609 w 956013"/>
                  <a:gd name="connsiteY8" fmla="*/ 1076936 h 1656660"/>
                  <a:gd name="connsiteX9" fmla="*/ 410609 w 956013"/>
                  <a:gd name="connsiteY9" fmla="*/ 1108301 h 1656660"/>
                  <a:gd name="connsiteX10" fmla="*/ 11602 w 956013"/>
                  <a:gd name="connsiteY10" fmla="*/ 1591940 h 1656660"/>
                  <a:gd name="connsiteX11" fmla="*/ 14885 w 956013"/>
                  <a:gd name="connsiteY11" fmla="*/ 1626237 h 1656660"/>
                  <a:gd name="connsiteX12" fmla="*/ 49182 w 956013"/>
                  <a:gd name="connsiteY12" fmla="*/ 1622954 h 1656660"/>
                  <a:gd name="connsiteX13" fmla="*/ 410614 w 956013"/>
                  <a:gd name="connsiteY13" fmla="*/ 1184864 h 1656660"/>
                  <a:gd name="connsiteX14" fmla="*/ 410614 w 956013"/>
                  <a:gd name="connsiteY14" fmla="*/ 1537236 h 1656660"/>
                  <a:gd name="connsiteX15" fmla="*/ 528963 w 956013"/>
                  <a:gd name="connsiteY15" fmla="*/ 1656659 h 1656660"/>
                  <a:gd name="connsiteX16" fmla="*/ 648387 w 956013"/>
                  <a:gd name="connsiteY16" fmla="*/ 1538312 h 1656660"/>
                  <a:gd name="connsiteX17" fmla="*/ 648387 w 956013"/>
                  <a:gd name="connsiteY17" fmla="*/ 1537236 h 1656660"/>
                  <a:gd name="connsiteX18" fmla="*/ 648387 w 956013"/>
                  <a:gd name="connsiteY18" fmla="*/ 1017188 h 1656660"/>
                  <a:gd name="connsiteX19" fmla="*/ 616255 w 956013"/>
                  <a:gd name="connsiteY19" fmla="*/ 935598 h 1656660"/>
                  <a:gd name="connsiteX20" fmla="*/ 789745 w 956013"/>
                  <a:gd name="connsiteY20" fmla="*/ 725309 h 1656660"/>
                  <a:gd name="connsiteX21" fmla="*/ 800417 w 956013"/>
                  <a:gd name="connsiteY21" fmla="*/ 728865 h 1656660"/>
                  <a:gd name="connsiteX22" fmla="*/ 836736 w 956013"/>
                  <a:gd name="connsiteY22" fmla="*/ 734240 h 1656660"/>
                  <a:gd name="connsiteX23" fmla="*/ 949674 w 956013"/>
                  <a:gd name="connsiteY23" fmla="*/ 653763 h 1656660"/>
                  <a:gd name="connsiteX24" fmla="*/ 875095 w 956013"/>
                  <a:gd name="connsiteY24" fmla="*/ 502376 h 1656660"/>
                  <a:gd name="connsiteX25" fmla="*/ 599672 w 956013"/>
                  <a:gd name="connsiteY25" fmla="*/ 1017188 h 1656660"/>
                  <a:gd name="connsiteX26" fmla="*/ 599672 w 956013"/>
                  <a:gd name="connsiteY26" fmla="*/ 1537236 h 1656660"/>
                  <a:gd name="connsiteX27" fmla="*/ 529908 w 956013"/>
                  <a:gd name="connsiteY27" fmla="*/ 1607825 h 1656660"/>
                  <a:gd name="connsiteX28" fmla="*/ 459319 w 956013"/>
                  <a:gd name="connsiteY28" fmla="*/ 1538064 h 1656660"/>
                  <a:gd name="connsiteX29" fmla="*/ 459319 w 956013"/>
                  <a:gd name="connsiteY29" fmla="*/ 1537236 h 1656660"/>
                  <a:gd name="connsiteX30" fmla="*/ 459319 w 956013"/>
                  <a:gd name="connsiteY30" fmla="*/ 1125824 h 1656660"/>
                  <a:gd name="connsiteX31" fmla="*/ 584832 w 956013"/>
                  <a:gd name="connsiteY31" fmla="*/ 973687 h 1656660"/>
                  <a:gd name="connsiteX32" fmla="*/ 599672 w 956013"/>
                  <a:gd name="connsiteY32" fmla="*/ 1017188 h 1656660"/>
                  <a:gd name="connsiteX33" fmla="*/ 578012 w 956013"/>
                  <a:gd name="connsiteY33" fmla="*/ 905378 h 1656660"/>
                  <a:gd name="connsiteX34" fmla="*/ 383901 w 956013"/>
                  <a:gd name="connsiteY34" fmla="*/ 763243 h 1656660"/>
                  <a:gd name="connsiteX35" fmla="*/ 429377 w 956013"/>
                  <a:gd name="connsiteY35" fmla="*/ 535864 h 1656660"/>
                  <a:gd name="connsiteX36" fmla="*/ 443907 w 956013"/>
                  <a:gd name="connsiteY36" fmla="*/ 569494 h 1656660"/>
                  <a:gd name="connsiteX37" fmla="*/ 514689 w 956013"/>
                  <a:gd name="connsiteY37" fmla="*/ 633690 h 1656660"/>
                  <a:gd name="connsiteX38" fmla="*/ 740189 w 956013"/>
                  <a:gd name="connsiteY38" fmla="*/ 708811 h 1656660"/>
                  <a:gd name="connsiteX39" fmla="*/ 402452 w 956013"/>
                  <a:gd name="connsiteY39" fmla="*/ 353531 h 1656660"/>
                  <a:gd name="connsiteX40" fmla="*/ 369997 w 956013"/>
                  <a:gd name="connsiteY40" fmla="*/ 342004 h 1656660"/>
                  <a:gd name="connsiteX41" fmla="*/ 357882 w 956013"/>
                  <a:gd name="connsiteY41" fmla="*/ 373130 h 1656660"/>
                  <a:gd name="connsiteX42" fmla="*/ 395258 w 956013"/>
                  <a:gd name="connsiteY42" fmla="*/ 458093 h 1656660"/>
                  <a:gd name="connsiteX43" fmla="*/ 333096 w 956013"/>
                  <a:gd name="connsiteY43" fmla="*/ 768927 h 1656660"/>
                  <a:gd name="connsiteX44" fmla="*/ 342594 w 956013"/>
                  <a:gd name="connsiteY44" fmla="*/ 793353 h 1656660"/>
                  <a:gd name="connsiteX45" fmla="*/ 546986 w 956013"/>
                  <a:gd name="connsiteY45" fmla="*/ 943006 h 1656660"/>
                  <a:gd name="connsiteX46" fmla="*/ 456331 w 956013"/>
                  <a:gd name="connsiteY46" fmla="*/ 1052890 h 1656660"/>
                  <a:gd name="connsiteX47" fmla="*/ 449244 w 956013"/>
                  <a:gd name="connsiteY47" fmla="*/ 1044731 h 1656660"/>
                  <a:gd name="connsiteX48" fmla="*/ 79134 w 956013"/>
                  <a:gd name="connsiteY48" fmla="*/ 778041 h 1656660"/>
                  <a:gd name="connsiteX49" fmla="*/ 50188 w 956013"/>
                  <a:gd name="connsiteY49" fmla="*/ 704072 h 1656660"/>
                  <a:gd name="connsiteX50" fmla="*/ 151700 w 956013"/>
                  <a:gd name="connsiteY50" fmla="*/ 211757 h 1656660"/>
                  <a:gd name="connsiteX51" fmla="*/ 310477 w 956013"/>
                  <a:gd name="connsiteY51" fmla="*/ 48711 h 1656660"/>
                  <a:gd name="connsiteX52" fmla="*/ 319160 w 956013"/>
                  <a:gd name="connsiteY52" fmla="*/ 48711 h 1656660"/>
                  <a:gd name="connsiteX53" fmla="*/ 462746 w 956013"/>
                  <a:gd name="connsiteY53" fmla="*/ 134358 h 1656660"/>
                  <a:gd name="connsiteX54" fmla="*/ 601671 w 956013"/>
                  <a:gd name="connsiteY54" fmla="*/ 454783 h 1656660"/>
                  <a:gd name="connsiteX55" fmla="*/ 616394 w 956013"/>
                  <a:gd name="connsiteY55" fmla="*/ 468245 h 1656660"/>
                  <a:gd name="connsiteX56" fmla="*/ 859757 w 956013"/>
                  <a:gd name="connsiteY56" fmla="*/ 548588 h 1656660"/>
                  <a:gd name="connsiteX57" fmla="*/ 903732 w 956013"/>
                  <a:gd name="connsiteY57" fmla="*/ 637518 h 1656660"/>
                  <a:gd name="connsiteX58" fmla="*/ 836731 w 956013"/>
                  <a:gd name="connsiteY58" fmla="*/ 685540 h 1656660"/>
                  <a:gd name="connsiteX59" fmla="*/ 813708 w 956013"/>
                  <a:gd name="connsiteY59" fmla="*/ 682067 h 1656660"/>
                  <a:gd name="connsiteX60" fmla="*/ 530722 w 956013"/>
                  <a:gd name="connsiteY60" fmla="*/ 587714 h 1656660"/>
                  <a:gd name="connsiteX61" fmla="*/ 488051 w 956013"/>
                  <a:gd name="connsiteY61" fmla="*/ 548946 h 16566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</a:cxnLst>
                <a:rect l="l" t="t" r="r" b="b"/>
                <a:pathLst>
                  <a:path w="956013" h="1656660">
                    <a:moveTo>
                      <a:pt x="875095" y="502376"/>
                    </a:moveTo>
                    <a:lnTo>
                      <a:pt x="642067" y="425433"/>
                    </a:lnTo>
                    <a:cubicBezTo>
                      <a:pt x="612168" y="356196"/>
                      <a:pt x="510894" y="121801"/>
                      <a:pt x="505853" y="111737"/>
                    </a:cubicBezTo>
                    <a:cubicBezTo>
                      <a:pt x="468397" y="43481"/>
                      <a:pt x="397014" y="760"/>
                      <a:pt x="319160" y="0"/>
                    </a:cubicBezTo>
                    <a:lnTo>
                      <a:pt x="310477" y="0"/>
                    </a:lnTo>
                    <a:cubicBezTo>
                      <a:pt x="207849" y="0"/>
                      <a:pt x="128694" y="77513"/>
                      <a:pt x="103945" y="202098"/>
                    </a:cubicBezTo>
                    <a:lnTo>
                      <a:pt x="2456" y="694291"/>
                    </a:lnTo>
                    <a:cubicBezTo>
                      <a:pt x="-7113" y="741296"/>
                      <a:pt x="11760" y="789546"/>
                      <a:pt x="50680" y="817589"/>
                    </a:cubicBezTo>
                    <a:lnTo>
                      <a:pt x="410609" y="1076936"/>
                    </a:lnTo>
                    <a:lnTo>
                      <a:pt x="410609" y="1108301"/>
                    </a:lnTo>
                    <a:lnTo>
                      <a:pt x="11602" y="1591940"/>
                    </a:lnTo>
                    <a:cubicBezTo>
                      <a:pt x="3038" y="1602318"/>
                      <a:pt x="4507" y="1617674"/>
                      <a:pt x="14885" y="1626237"/>
                    </a:cubicBezTo>
                    <a:cubicBezTo>
                      <a:pt x="25262" y="1634801"/>
                      <a:pt x="40618" y="1633332"/>
                      <a:pt x="49182" y="1622954"/>
                    </a:cubicBezTo>
                    <a:lnTo>
                      <a:pt x="410614" y="1184864"/>
                    </a:lnTo>
                    <a:lnTo>
                      <a:pt x="410614" y="1537236"/>
                    </a:lnTo>
                    <a:cubicBezTo>
                      <a:pt x="410317" y="1602895"/>
                      <a:pt x="463304" y="1656362"/>
                      <a:pt x="528963" y="1656659"/>
                    </a:cubicBezTo>
                    <a:cubicBezTo>
                      <a:pt x="594623" y="1656957"/>
                      <a:pt x="648090" y="1603972"/>
                      <a:pt x="648387" y="1538312"/>
                    </a:cubicBezTo>
                    <a:cubicBezTo>
                      <a:pt x="648389" y="1537954"/>
                      <a:pt x="648389" y="1537594"/>
                      <a:pt x="648387" y="1537236"/>
                    </a:cubicBezTo>
                    <a:lnTo>
                      <a:pt x="648387" y="1017188"/>
                    </a:lnTo>
                    <a:cubicBezTo>
                      <a:pt x="648572" y="986870"/>
                      <a:pt x="637064" y="957646"/>
                      <a:pt x="616255" y="935598"/>
                    </a:cubicBezTo>
                    <a:lnTo>
                      <a:pt x="789745" y="725309"/>
                    </a:lnTo>
                    <a:lnTo>
                      <a:pt x="800417" y="728865"/>
                    </a:lnTo>
                    <a:cubicBezTo>
                      <a:pt x="812239" y="732224"/>
                      <a:pt x="824449" y="734031"/>
                      <a:pt x="836736" y="734240"/>
                    </a:cubicBezTo>
                    <a:cubicBezTo>
                      <a:pt x="887453" y="733505"/>
                      <a:pt x="932420" y="701461"/>
                      <a:pt x="949674" y="653763"/>
                    </a:cubicBezTo>
                    <a:cubicBezTo>
                      <a:pt x="970792" y="591370"/>
                      <a:pt x="937435" y="523655"/>
                      <a:pt x="875095" y="502376"/>
                    </a:cubicBezTo>
                    <a:close/>
                    <a:moveTo>
                      <a:pt x="599672" y="1017188"/>
                    </a:moveTo>
                    <a:lnTo>
                      <a:pt x="599672" y="1537236"/>
                    </a:lnTo>
                    <a:cubicBezTo>
                      <a:pt x="599900" y="1575993"/>
                      <a:pt x="568667" y="1607596"/>
                      <a:pt x="529908" y="1607825"/>
                    </a:cubicBezTo>
                    <a:cubicBezTo>
                      <a:pt x="491152" y="1608054"/>
                      <a:pt x="459548" y="1576821"/>
                      <a:pt x="459319" y="1538064"/>
                    </a:cubicBezTo>
                    <a:cubicBezTo>
                      <a:pt x="459317" y="1537786"/>
                      <a:pt x="459317" y="1537511"/>
                      <a:pt x="459319" y="1537236"/>
                    </a:cubicBezTo>
                    <a:lnTo>
                      <a:pt x="459319" y="1125824"/>
                    </a:lnTo>
                    <a:lnTo>
                      <a:pt x="584832" y="973687"/>
                    </a:lnTo>
                    <a:cubicBezTo>
                      <a:pt x="594545" y="986098"/>
                      <a:pt x="599774" y="1001427"/>
                      <a:pt x="599672" y="1017188"/>
                    </a:cubicBezTo>
                    <a:close/>
                    <a:moveTo>
                      <a:pt x="578012" y="905378"/>
                    </a:moveTo>
                    <a:lnTo>
                      <a:pt x="383901" y="763243"/>
                    </a:lnTo>
                    <a:lnTo>
                      <a:pt x="429377" y="535864"/>
                    </a:lnTo>
                    <a:lnTo>
                      <a:pt x="443907" y="569494"/>
                    </a:lnTo>
                    <a:cubicBezTo>
                      <a:pt x="458192" y="599329"/>
                      <a:pt x="483604" y="622377"/>
                      <a:pt x="514689" y="633690"/>
                    </a:cubicBezTo>
                    <a:lnTo>
                      <a:pt x="740189" y="708811"/>
                    </a:lnTo>
                    <a:close/>
                    <a:moveTo>
                      <a:pt x="402452" y="353531"/>
                    </a:moveTo>
                    <a:cubicBezTo>
                      <a:pt x="396673" y="341385"/>
                      <a:pt x="382143" y="336224"/>
                      <a:pt x="369997" y="342004"/>
                    </a:cubicBezTo>
                    <a:cubicBezTo>
                      <a:pt x="358360" y="347540"/>
                      <a:pt x="353050" y="361184"/>
                      <a:pt x="357882" y="373130"/>
                    </a:cubicBezTo>
                    <a:lnTo>
                      <a:pt x="395258" y="458093"/>
                    </a:lnTo>
                    <a:lnTo>
                      <a:pt x="333096" y="768927"/>
                    </a:lnTo>
                    <a:cubicBezTo>
                      <a:pt x="331233" y="778224"/>
                      <a:pt x="334940" y="787756"/>
                      <a:pt x="342594" y="793353"/>
                    </a:cubicBezTo>
                    <a:lnTo>
                      <a:pt x="546986" y="943006"/>
                    </a:lnTo>
                    <a:lnTo>
                      <a:pt x="456331" y="1052890"/>
                    </a:lnTo>
                    <a:cubicBezTo>
                      <a:pt x="454614" y="1049673"/>
                      <a:pt x="452191" y="1046882"/>
                      <a:pt x="449244" y="1044731"/>
                    </a:cubicBezTo>
                    <a:lnTo>
                      <a:pt x="79134" y="778041"/>
                    </a:lnTo>
                    <a:cubicBezTo>
                      <a:pt x="55787" y="761216"/>
                      <a:pt x="44459" y="732275"/>
                      <a:pt x="50188" y="704072"/>
                    </a:cubicBezTo>
                    <a:lnTo>
                      <a:pt x="151700" y="211757"/>
                    </a:lnTo>
                    <a:cubicBezTo>
                      <a:pt x="167344" y="132931"/>
                      <a:pt x="217289" y="48711"/>
                      <a:pt x="310477" y="48711"/>
                    </a:cubicBezTo>
                    <a:lnTo>
                      <a:pt x="319160" y="48711"/>
                    </a:lnTo>
                    <a:cubicBezTo>
                      <a:pt x="378942" y="49358"/>
                      <a:pt x="433771" y="82063"/>
                      <a:pt x="462746" y="134358"/>
                    </a:cubicBezTo>
                    <a:cubicBezTo>
                      <a:pt x="467169" y="143635"/>
                      <a:pt x="548250" y="331081"/>
                      <a:pt x="601671" y="454783"/>
                    </a:cubicBezTo>
                    <a:cubicBezTo>
                      <a:pt x="604428" y="461169"/>
                      <a:pt x="609786" y="466070"/>
                      <a:pt x="616394" y="468245"/>
                    </a:cubicBezTo>
                    <a:lnTo>
                      <a:pt x="859757" y="548588"/>
                    </a:lnTo>
                    <a:cubicBezTo>
                      <a:pt x="896301" y="561179"/>
                      <a:pt x="915910" y="600835"/>
                      <a:pt x="903732" y="637518"/>
                    </a:cubicBezTo>
                    <a:cubicBezTo>
                      <a:pt x="893496" y="665853"/>
                      <a:pt x="866854" y="684948"/>
                      <a:pt x="836731" y="685540"/>
                    </a:cubicBezTo>
                    <a:cubicBezTo>
                      <a:pt x="828945" y="685321"/>
                      <a:pt x="821214" y="684154"/>
                      <a:pt x="813708" y="682067"/>
                    </a:cubicBezTo>
                    <a:lnTo>
                      <a:pt x="530722" y="587714"/>
                    </a:lnTo>
                    <a:cubicBezTo>
                      <a:pt x="512090" y="580681"/>
                      <a:pt x="496836" y="566818"/>
                      <a:pt x="488051" y="548946"/>
                    </a:cubicBezTo>
                    <a:close/>
                  </a:path>
                </a:pathLst>
              </a:custGeom>
              <a:solidFill>
                <a:schemeClr val="bg1"/>
              </a:solidFill>
              <a:ln w="243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6" name="자유형: 도형 115">
                <a:extLst>
                  <a:ext uri="{FF2B5EF4-FFF2-40B4-BE49-F238E27FC236}">
                    <a16:creationId xmlns:a16="http://schemas.microsoft.com/office/drawing/2014/main" id="{1E871E08-2401-4959-BF4B-B98559F1DD05}"/>
                  </a:ext>
                </a:extLst>
              </p:cNvPr>
              <p:cNvSpPr/>
              <p:nvPr/>
            </p:nvSpPr>
            <p:spPr>
              <a:xfrm>
                <a:off x="6623522" y="3750151"/>
                <a:ext cx="464221" cy="936932"/>
              </a:xfrm>
              <a:custGeom>
                <a:avLst/>
                <a:gdLst>
                  <a:gd name="connsiteX0" fmla="*/ 129851 w 464221"/>
                  <a:gd name="connsiteY0" fmla="*/ 932127 h 936932"/>
                  <a:gd name="connsiteX1" fmla="*/ 170166 w 464221"/>
                  <a:gd name="connsiteY1" fmla="*/ 936932 h 936932"/>
                  <a:gd name="connsiteX2" fmla="*/ 336632 w 464221"/>
                  <a:gd name="connsiteY2" fmla="*/ 801171 h 936932"/>
                  <a:gd name="connsiteX3" fmla="*/ 416166 w 464221"/>
                  <a:gd name="connsiteY3" fmla="*/ 419692 h 936932"/>
                  <a:gd name="connsiteX4" fmla="*/ 376009 w 464221"/>
                  <a:gd name="connsiteY4" fmla="*/ 319570 h 936932"/>
                  <a:gd name="connsiteX5" fmla="*/ 443072 w 464221"/>
                  <a:gd name="connsiteY5" fmla="*/ 88213 h 936932"/>
                  <a:gd name="connsiteX6" fmla="*/ 211714 w 464221"/>
                  <a:gd name="connsiteY6" fmla="*/ 21150 h 936932"/>
                  <a:gd name="connsiteX7" fmla="*/ 144651 w 464221"/>
                  <a:gd name="connsiteY7" fmla="*/ 252508 h 936932"/>
                  <a:gd name="connsiteX8" fmla="*/ 151400 w 464221"/>
                  <a:gd name="connsiteY8" fmla="*/ 263724 h 936932"/>
                  <a:gd name="connsiteX9" fmla="*/ 159123 w 464221"/>
                  <a:gd name="connsiteY9" fmla="*/ 274355 h 936932"/>
                  <a:gd name="connsiteX10" fmla="*/ 82404 w 464221"/>
                  <a:gd name="connsiteY10" fmla="*/ 350100 h 936932"/>
                  <a:gd name="connsiteX11" fmla="*/ 4107 w 464221"/>
                  <a:gd name="connsiteY11" fmla="*/ 725585 h 936932"/>
                  <a:gd name="connsiteX12" fmla="*/ 129851 w 464221"/>
                  <a:gd name="connsiteY12" fmla="*/ 932127 h 936932"/>
                  <a:gd name="connsiteX13" fmla="*/ 174803 w 464221"/>
                  <a:gd name="connsiteY13" fmla="*/ 145452 h 936932"/>
                  <a:gd name="connsiteX14" fmla="*/ 293749 w 464221"/>
                  <a:gd name="connsiteY14" fmla="*/ 48484 h 936932"/>
                  <a:gd name="connsiteX15" fmla="*/ 318865 w 464221"/>
                  <a:gd name="connsiteY15" fmla="*/ 51076 h 936932"/>
                  <a:gd name="connsiteX16" fmla="*/ 413241 w 464221"/>
                  <a:gd name="connsiteY16" fmla="*/ 195137 h 936932"/>
                  <a:gd name="connsiteX17" fmla="*/ 269180 w 464221"/>
                  <a:gd name="connsiteY17" fmla="*/ 289514 h 936932"/>
                  <a:gd name="connsiteX18" fmla="*/ 269131 w 464221"/>
                  <a:gd name="connsiteY18" fmla="*/ 289514 h 936932"/>
                  <a:gd name="connsiteX19" fmla="*/ 174803 w 464221"/>
                  <a:gd name="connsiteY19" fmla="*/ 145457 h 936932"/>
                  <a:gd name="connsiteX20" fmla="*/ 51765 w 464221"/>
                  <a:gd name="connsiteY20" fmla="*/ 735524 h 936932"/>
                  <a:gd name="connsiteX21" fmla="*/ 130065 w 464221"/>
                  <a:gd name="connsiteY21" fmla="*/ 360039 h 936932"/>
                  <a:gd name="connsiteX22" fmla="*/ 177667 w 464221"/>
                  <a:gd name="connsiteY22" fmla="*/ 321249 h 936932"/>
                  <a:gd name="connsiteX23" fmla="*/ 187704 w 464221"/>
                  <a:gd name="connsiteY23" fmla="*/ 322271 h 936932"/>
                  <a:gd name="connsiteX24" fmla="*/ 330743 w 464221"/>
                  <a:gd name="connsiteY24" fmla="*/ 352097 h 936932"/>
                  <a:gd name="connsiteX25" fmla="*/ 368513 w 464221"/>
                  <a:gd name="connsiteY25" fmla="*/ 409751 h 936932"/>
                  <a:gd name="connsiteX26" fmla="*/ 288971 w 464221"/>
                  <a:gd name="connsiteY26" fmla="*/ 791230 h 936932"/>
                  <a:gd name="connsiteX27" fmla="*/ 144897 w 464221"/>
                  <a:gd name="connsiteY27" fmla="*/ 885579 h 936932"/>
                  <a:gd name="connsiteX28" fmla="*/ 141222 w 464221"/>
                  <a:gd name="connsiteY28" fmla="*/ 884754 h 936932"/>
                  <a:gd name="connsiteX29" fmla="*/ 51765 w 464221"/>
                  <a:gd name="connsiteY29" fmla="*/ 735524 h 9369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464221" h="936932">
                    <a:moveTo>
                      <a:pt x="129851" y="932127"/>
                    </a:moveTo>
                    <a:cubicBezTo>
                      <a:pt x="143054" y="935308"/>
                      <a:pt x="156585" y="936920"/>
                      <a:pt x="170166" y="936932"/>
                    </a:cubicBezTo>
                    <a:cubicBezTo>
                      <a:pt x="250748" y="936655"/>
                      <a:pt x="320153" y="880051"/>
                      <a:pt x="336632" y="801171"/>
                    </a:cubicBezTo>
                    <a:lnTo>
                      <a:pt x="416166" y="419692"/>
                    </a:lnTo>
                    <a:cubicBezTo>
                      <a:pt x="424130" y="381279"/>
                      <a:pt x="408309" y="341834"/>
                      <a:pt x="376009" y="319570"/>
                    </a:cubicBezTo>
                    <a:cubicBezTo>
                      <a:pt x="458415" y="274201"/>
                      <a:pt x="488440" y="170619"/>
                      <a:pt x="443072" y="88213"/>
                    </a:cubicBezTo>
                    <a:cubicBezTo>
                      <a:pt x="397703" y="5806"/>
                      <a:pt x="294120" y="-24219"/>
                      <a:pt x="211714" y="21150"/>
                    </a:cubicBezTo>
                    <a:cubicBezTo>
                      <a:pt x="129308" y="66519"/>
                      <a:pt x="99282" y="170102"/>
                      <a:pt x="144651" y="252508"/>
                    </a:cubicBezTo>
                    <a:cubicBezTo>
                      <a:pt x="146756" y="256332"/>
                      <a:pt x="149009" y="260073"/>
                      <a:pt x="151400" y="263724"/>
                    </a:cubicBezTo>
                    <a:cubicBezTo>
                      <a:pt x="153816" y="267416"/>
                      <a:pt x="156466" y="270894"/>
                      <a:pt x="159123" y="274355"/>
                    </a:cubicBezTo>
                    <a:cubicBezTo>
                      <a:pt x="120644" y="281878"/>
                      <a:pt x="90417" y="311721"/>
                      <a:pt x="82404" y="350100"/>
                    </a:cubicBezTo>
                    <a:lnTo>
                      <a:pt x="4107" y="725585"/>
                    </a:lnTo>
                    <a:cubicBezTo>
                      <a:pt x="-15974" y="816983"/>
                      <a:pt x="39437" y="907998"/>
                      <a:pt x="129851" y="932127"/>
                    </a:cubicBezTo>
                    <a:close/>
                    <a:moveTo>
                      <a:pt x="174803" y="145452"/>
                    </a:moveTo>
                    <a:cubicBezTo>
                      <a:pt x="186555" y="89082"/>
                      <a:pt x="236169" y="48638"/>
                      <a:pt x="293749" y="48484"/>
                    </a:cubicBezTo>
                    <a:cubicBezTo>
                      <a:pt x="302189" y="48487"/>
                      <a:pt x="310603" y="49354"/>
                      <a:pt x="318865" y="51076"/>
                    </a:cubicBezTo>
                    <a:cubicBezTo>
                      <a:pt x="384707" y="64795"/>
                      <a:pt x="426961" y="129295"/>
                      <a:pt x="413241" y="195137"/>
                    </a:cubicBezTo>
                    <a:cubicBezTo>
                      <a:pt x="399522" y="260979"/>
                      <a:pt x="335022" y="303233"/>
                      <a:pt x="269180" y="289514"/>
                    </a:cubicBezTo>
                    <a:lnTo>
                      <a:pt x="269131" y="289514"/>
                    </a:lnTo>
                    <a:cubicBezTo>
                      <a:pt x="203309" y="275772"/>
                      <a:pt x="161081" y="211282"/>
                      <a:pt x="174803" y="145457"/>
                    </a:cubicBezTo>
                    <a:close/>
                    <a:moveTo>
                      <a:pt x="51765" y="735524"/>
                    </a:moveTo>
                    <a:lnTo>
                      <a:pt x="130065" y="360039"/>
                    </a:lnTo>
                    <a:cubicBezTo>
                      <a:pt x="134763" y="337479"/>
                      <a:pt x="154622" y="321295"/>
                      <a:pt x="177667" y="321249"/>
                    </a:cubicBezTo>
                    <a:cubicBezTo>
                      <a:pt x="181038" y="321246"/>
                      <a:pt x="184402" y="321589"/>
                      <a:pt x="187704" y="322271"/>
                    </a:cubicBezTo>
                    <a:lnTo>
                      <a:pt x="330743" y="352097"/>
                    </a:lnTo>
                    <a:cubicBezTo>
                      <a:pt x="357063" y="357630"/>
                      <a:pt x="373954" y="383410"/>
                      <a:pt x="368513" y="409751"/>
                    </a:cubicBezTo>
                    <a:lnTo>
                      <a:pt x="288971" y="791230"/>
                    </a:lnTo>
                    <a:cubicBezTo>
                      <a:pt x="275239" y="857069"/>
                      <a:pt x="210737" y="899311"/>
                      <a:pt x="144897" y="885579"/>
                    </a:cubicBezTo>
                    <a:cubicBezTo>
                      <a:pt x="143667" y="885324"/>
                      <a:pt x="142442" y="885048"/>
                      <a:pt x="141222" y="884754"/>
                    </a:cubicBezTo>
                    <a:cubicBezTo>
                      <a:pt x="76306" y="866923"/>
                      <a:pt x="36896" y="801184"/>
                      <a:pt x="51765" y="735524"/>
                    </a:cubicBezTo>
                    <a:close/>
                  </a:path>
                </a:pathLst>
              </a:custGeom>
              <a:solidFill>
                <a:schemeClr val="bg1"/>
              </a:solidFill>
              <a:ln w="243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7" name="자유형: 도형 116">
                <a:extLst>
                  <a:ext uri="{FF2B5EF4-FFF2-40B4-BE49-F238E27FC236}">
                    <a16:creationId xmlns:a16="http://schemas.microsoft.com/office/drawing/2014/main" id="{76FE3A9C-6356-467F-80E4-0583D75BE321}"/>
                  </a:ext>
                </a:extLst>
              </p:cNvPr>
              <p:cNvSpPr/>
              <p:nvPr/>
            </p:nvSpPr>
            <p:spPr>
              <a:xfrm>
                <a:off x="6881516" y="3884018"/>
                <a:ext cx="72540" cy="72985"/>
              </a:xfrm>
              <a:custGeom>
                <a:avLst/>
                <a:gdLst>
                  <a:gd name="connsiteX0" fmla="*/ 28541 w 72540"/>
                  <a:gd name="connsiteY0" fmla="*/ 72194 h 72985"/>
                  <a:gd name="connsiteX1" fmla="*/ 71760 w 72540"/>
                  <a:gd name="connsiteY1" fmla="*/ 44022 h 72985"/>
                  <a:gd name="connsiteX2" fmla="*/ 71782 w 72540"/>
                  <a:gd name="connsiteY2" fmla="*/ 43915 h 72985"/>
                  <a:gd name="connsiteX3" fmla="*/ 71782 w 72540"/>
                  <a:gd name="connsiteY3" fmla="*/ 43883 h 72985"/>
                  <a:gd name="connsiteX4" fmla="*/ 43454 w 72540"/>
                  <a:gd name="connsiteY4" fmla="*/ 667 h 72985"/>
                  <a:gd name="connsiteX5" fmla="*/ 667 w 72540"/>
                  <a:gd name="connsiteY5" fmla="*/ 29623 h 72985"/>
                  <a:gd name="connsiteX6" fmla="*/ 28541 w 72540"/>
                  <a:gd name="connsiteY6" fmla="*/ 72186 h 72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2540" h="72985">
                    <a:moveTo>
                      <a:pt x="28541" y="72194"/>
                    </a:moveTo>
                    <a:cubicBezTo>
                      <a:pt x="48255" y="76349"/>
                      <a:pt x="67605" y="63735"/>
                      <a:pt x="71760" y="44022"/>
                    </a:cubicBezTo>
                    <a:cubicBezTo>
                      <a:pt x="71767" y="43985"/>
                      <a:pt x="71774" y="43951"/>
                      <a:pt x="71782" y="43915"/>
                    </a:cubicBezTo>
                    <a:lnTo>
                      <a:pt x="71782" y="43883"/>
                    </a:lnTo>
                    <a:cubicBezTo>
                      <a:pt x="75847" y="24136"/>
                      <a:pt x="63184" y="4817"/>
                      <a:pt x="43454" y="667"/>
                    </a:cubicBezTo>
                    <a:cubicBezTo>
                      <a:pt x="23641" y="-3152"/>
                      <a:pt x="4486" y="9813"/>
                      <a:pt x="667" y="29623"/>
                    </a:cubicBezTo>
                    <a:cubicBezTo>
                      <a:pt x="-3072" y="49012"/>
                      <a:pt x="9274" y="67863"/>
                      <a:pt x="28541" y="72186"/>
                    </a:cubicBezTo>
                    <a:close/>
                  </a:path>
                </a:pathLst>
              </a:custGeom>
              <a:solidFill>
                <a:schemeClr val="bg1"/>
              </a:solidFill>
              <a:ln w="243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sp>
          <p:nvSpPr>
            <p:cNvPr id="109" name="그래픽 13" descr="텐트">
              <a:extLst>
                <a:ext uri="{FF2B5EF4-FFF2-40B4-BE49-F238E27FC236}">
                  <a16:creationId xmlns:a16="http://schemas.microsoft.com/office/drawing/2014/main" id="{03F683BB-796C-4A4F-BB8E-3F380468B4D4}"/>
                </a:ext>
              </a:extLst>
            </p:cNvPr>
            <p:cNvSpPr/>
            <p:nvPr/>
          </p:nvSpPr>
          <p:spPr>
            <a:xfrm>
              <a:off x="10356633" y="5667388"/>
              <a:ext cx="1948420" cy="1276920"/>
            </a:xfrm>
            <a:custGeom>
              <a:avLst/>
              <a:gdLst>
                <a:gd name="connsiteX0" fmla="*/ 1948421 w 1948420"/>
                <a:gd name="connsiteY0" fmla="*/ 1276922 h 1276921"/>
                <a:gd name="connsiteX1" fmla="*/ 1948421 w 1948420"/>
                <a:gd name="connsiteY1" fmla="*/ 1228212 h 1276921"/>
                <a:gd name="connsiteX2" fmla="*/ 1788017 w 1948420"/>
                <a:gd name="connsiteY2" fmla="*/ 1228212 h 1276921"/>
                <a:gd name="connsiteX3" fmla="*/ 1916930 w 1948420"/>
                <a:gd name="connsiteY3" fmla="*/ 1099299 h 1276921"/>
                <a:gd name="connsiteX4" fmla="*/ 1882491 w 1948420"/>
                <a:gd name="connsiteY4" fmla="*/ 1064861 h 1276921"/>
                <a:gd name="connsiteX5" fmla="*/ 1719140 w 1948420"/>
                <a:gd name="connsiteY5" fmla="*/ 1228212 h 1276921"/>
                <a:gd name="connsiteX6" fmla="*/ 1718580 w 1948420"/>
                <a:gd name="connsiteY6" fmla="*/ 1228212 h 1276921"/>
                <a:gd name="connsiteX7" fmla="*/ 974210 w 1948420"/>
                <a:gd name="connsiteY7" fmla="*/ 0 h 1276921"/>
                <a:gd name="connsiteX8" fmla="*/ 229841 w 1948420"/>
                <a:gd name="connsiteY8" fmla="*/ 1228212 h 1276921"/>
                <a:gd name="connsiteX9" fmla="*/ 229280 w 1948420"/>
                <a:gd name="connsiteY9" fmla="*/ 1228212 h 1276921"/>
                <a:gd name="connsiteX10" fmla="*/ 65930 w 1948420"/>
                <a:gd name="connsiteY10" fmla="*/ 1064861 h 1276921"/>
                <a:gd name="connsiteX11" fmla="*/ 31491 w 1948420"/>
                <a:gd name="connsiteY11" fmla="*/ 1099299 h 1276921"/>
                <a:gd name="connsiteX12" fmla="*/ 160404 w 1948420"/>
                <a:gd name="connsiteY12" fmla="*/ 1228212 h 1276921"/>
                <a:gd name="connsiteX13" fmla="*/ 0 w 1948420"/>
                <a:gd name="connsiteY13" fmla="*/ 1228212 h 1276921"/>
                <a:gd name="connsiteX14" fmla="*/ 0 w 1948420"/>
                <a:gd name="connsiteY14" fmla="*/ 1276922 h 1276921"/>
                <a:gd name="connsiteX15" fmla="*/ 1450307 w 1948420"/>
                <a:gd name="connsiteY15" fmla="*/ 1228212 h 1276921"/>
                <a:gd name="connsiteX16" fmla="*/ 998566 w 1948420"/>
                <a:gd name="connsiteY16" fmla="*/ 482941 h 1276921"/>
                <a:gd name="connsiteX17" fmla="*/ 998566 w 1948420"/>
                <a:gd name="connsiteY17" fmla="*/ 135026 h 1276921"/>
                <a:gd name="connsiteX18" fmla="*/ 999028 w 1948420"/>
                <a:gd name="connsiteY18" fmla="*/ 135026 h 1276921"/>
                <a:gd name="connsiteX19" fmla="*/ 1661613 w 1948420"/>
                <a:gd name="connsiteY19" fmla="*/ 1228212 h 1276921"/>
                <a:gd name="connsiteX20" fmla="*/ 998566 w 1948420"/>
                <a:gd name="connsiteY20" fmla="*/ 576854 h 1276921"/>
                <a:gd name="connsiteX21" fmla="*/ 1393340 w 1948420"/>
                <a:gd name="connsiteY21" fmla="*/ 1228212 h 1276921"/>
                <a:gd name="connsiteX22" fmla="*/ 998566 w 1948420"/>
                <a:gd name="connsiteY22" fmla="*/ 1228212 h 1276921"/>
                <a:gd name="connsiteX23" fmla="*/ 949855 w 1948420"/>
                <a:gd name="connsiteY23" fmla="*/ 135026 h 1276921"/>
                <a:gd name="connsiteX24" fmla="*/ 949855 w 1948420"/>
                <a:gd name="connsiteY24" fmla="*/ 1228212 h 1276921"/>
                <a:gd name="connsiteX25" fmla="*/ 286808 w 1948420"/>
                <a:gd name="connsiteY25" fmla="*/ 1228212 h 1276921"/>
                <a:gd name="connsiteX26" fmla="*/ 949392 w 1948420"/>
                <a:gd name="connsiteY26" fmla="*/ 134904 h 1276921"/>
                <a:gd name="connsiteX27" fmla="*/ 949855 w 1948420"/>
                <a:gd name="connsiteY27" fmla="*/ 135026 h 1276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948420" h="1276921">
                  <a:moveTo>
                    <a:pt x="1948421" y="1276922"/>
                  </a:moveTo>
                  <a:lnTo>
                    <a:pt x="1948421" y="1228212"/>
                  </a:lnTo>
                  <a:lnTo>
                    <a:pt x="1788017" y="1228212"/>
                  </a:lnTo>
                  <a:lnTo>
                    <a:pt x="1916930" y="1099299"/>
                  </a:lnTo>
                  <a:lnTo>
                    <a:pt x="1882491" y="1064861"/>
                  </a:lnTo>
                  <a:lnTo>
                    <a:pt x="1719140" y="1228212"/>
                  </a:lnTo>
                  <a:lnTo>
                    <a:pt x="1718580" y="1228212"/>
                  </a:lnTo>
                  <a:lnTo>
                    <a:pt x="974210" y="0"/>
                  </a:lnTo>
                  <a:lnTo>
                    <a:pt x="229841" y="1228212"/>
                  </a:lnTo>
                  <a:lnTo>
                    <a:pt x="229280" y="1228212"/>
                  </a:lnTo>
                  <a:lnTo>
                    <a:pt x="65930" y="1064861"/>
                  </a:lnTo>
                  <a:lnTo>
                    <a:pt x="31491" y="1099299"/>
                  </a:lnTo>
                  <a:lnTo>
                    <a:pt x="160404" y="1228212"/>
                  </a:lnTo>
                  <a:lnTo>
                    <a:pt x="0" y="1228212"/>
                  </a:lnTo>
                  <a:lnTo>
                    <a:pt x="0" y="1276922"/>
                  </a:lnTo>
                  <a:close/>
                  <a:moveTo>
                    <a:pt x="1450307" y="1228212"/>
                  </a:moveTo>
                  <a:lnTo>
                    <a:pt x="998566" y="482941"/>
                  </a:lnTo>
                  <a:lnTo>
                    <a:pt x="998566" y="135026"/>
                  </a:lnTo>
                  <a:cubicBezTo>
                    <a:pt x="998566" y="134538"/>
                    <a:pt x="998761" y="134490"/>
                    <a:pt x="999028" y="135026"/>
                  </a:cubicBezTo>
                  <a:lnTo>
                    <a:pt x="1661613" y="1228212"/>
                  </a:lnTo>
                  <a:close/>
                  <a:moveTo>
                    <a:pt x="998566" y="576854"/>
                  </a:moveTo>
                  <a:lnTo>
                    <a:pt x="1393340" y="1228212"/>
                  </a:lnTo>
                  <a:lnTo>
                    <a:pt x="998566" y="1228212"/>
                  </a:lnTo>
                  <a:close/>
                  <a:moveTo>
                    <a:pt x="949855" y="135026"/>
                  </a:moveTo>
                  <a:lnTo>
                    <a:pt x="949855" y="1228212"/>
                  </a:lnTo>
                  <a:lnTo>
                    <a:pt x="286808" y="1228212"/>
                  </a:lnTo>
                  <a:lnTo>
                    <a:pt x="949392" y="134904"/>
                  </a:lnTo>
                  <a:cubicBezTo>
                    <a:pt x="949660" y="134490"/>
                    <a:pt x="949855" y="134660"/>
                    <a:pt x="949855" y="135026"/>
                  </a:cubicBezTo>
                  <a:close/>
                </a:path>
              </a:pathLst>
            </a:custGeom>
            <a:solidFill>
              <a:schemeClr val="bg1"/>
            </a:solidFill>
            <a:ln w="243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grpSp>
          <p:nvGrpSpPr>
            <p:cNvPr id="110" name="그래픽 15" descr="모닥불">
              <a:extLst>
                <a:ext uri="{FF2B5EF4-FFF2-40B4-BE49-F238E27FC236}">
                  <a16:creationId xmlns:a16="http://schemas.microsoft.com/office/drawing/2014/main" id="{AA01D5FE-5911-43BF-BD30-C3FA0CFE533A}"/>
                </a:ext>
              </a:extLst>
            </p:cNvPr>
            <p:cNvGrpSpPr/>
            <p:nvPr/>
          </p:nvGrpSpPr>
          <p:grpSpPr>
            <a:xfrm>
              <a:off x="6534705" y="4901151"/>
              <a:ext cx="1598869" cy="2043157"/>
              <a:chOff x="6755506" y="3867912"/>
              <a:chExt cx="1598868" cy="2043157"/>
            </a:xfrm>
            <a:solidFill>
              <a:srgbClr val="FFFFFF"/>
            </a:solidFill>
          </p:grpSpPr>
          <p:sp>
            <p:nvSpPr>
              <p:cNvPr id="111" name="자유형: 도형 110">
                <a:extLst>
                  <a:ext uri="{FF2B5EF4-FFF2-40B4-BE49-F238E27FC236}">
                    <a16:creationId xmlns:a16="http://schemas.microsoft.com/office/drawing/2014/main" id="{029C60FB-0E09-49F4-AE9A-47092D928656}"/>
                  </a:ext>
                </a:extLst>
              </p:cNvPr>
              <p:cNvSpPr/>
              <p:nvPr/>
            </p:nvSpPr>
            <p:spPr>
              <a:xfrm>
                <a:off x="7104128" y="3867912"/>
                <a:ext cx="913075" cy="1315180"/>
              </a:xfrm>
              <a:custGeom>
                <a:avLst/>
                <a:gdLst>
                  <a:gd name="connsiteX0" fmla="*/ 189298 w 913075"/>
                  <a:gd name="connsiteY0" fmla="*/ 1227937 h 1315180"/>
                  <a:gd name="connsiteX1" fmla="*/ 222363 w 913075"/>
                  <a:gd name="connsiteY1" fmla="*/ 1218290 h 1315180"/>
                  <a:gd name="connsiteX2" fmla="*/ 223274 w 913075"/>
                  <a:gd name="connsiteY2" fmla="*/ 1196714 h 1315180"/>
                  <a:gd name="connsiteX3" fmla="*/ 254205 w 913075"/>
                  <a:gd name="connsiteY3" fmla="*/ 818355 h 1315180"/>
                  <a:gd name="connsiteX4" fmla="*/ 254668 w 913075"/>
                  <a:gd name="connsiteY4" fmla="*/ 818355 h 1315180"/>
                  <a:gd name="connsiteX5" fmla="*/ 329536 w 913075"/>
                  <a:gd name="connsiteY5" fmla="*/ 1074353 h 1315180"/>
                  <a:gd name="connsiteX6" fmla="*/ 431828 w 913075"/>
                  <a:gd name="connsiteY6" fmla="*/ 1290822 h 1315180"/>
                  <a:gd name="connsiteX7" fmla="*/ 456183 w 913075"/>
                  <a:gd name="connsiteY7" fmla="*/ 1315178 h 1315180"/>
                  <a:gd name="connsiteX8" fmla="*/ 876238 w 913075"/>
                  <a:gd name="connsiteY8" fmla="*/ 1034240 h 1315180"/>
                  <a:gd name="connsiteX9" fmla="*/ 857314 w 913075"/>
                  <a:gd name="connsiteY9" fmla="*/ 660630 h 1315180"/>
                  <a:gd name="connsiteX10" fmla="*/ 823248 w 913075"/>
                  <a:gd name="connsiteY10" fmla="*/ 655542 h 1315180"/>
                  <a:gd name="connsiteX11" fmla="*/ 814059 w 913075"/>
                  <a:gd name="connsiteY11" fmla="*/ 680821 h 1315180"/>
                  <a:gd name="connsiteX12" fmla="*/ 772655 w 913075"/>
                  <a:gd name="connsiteY12" fmla="*/ 801014 h 1315180"/>
                  <a:gd name="connsiteX13" fmla="*/ 654118 w 913075"/>
                  <a:gd name="connsiteY13" fmla="*/ 820790 h 1315180"/>
                  <a:gd name="connsiteX14" fmla="*/ 580371 w 913075"/>
                  <a:gd name="connsiteY14" fmla="*/ 746775 h 1315180"/>
                  <a:gd name="connsiteX15" fmla="*/ 601974 w 913075"/>
                  <a:gd name="connsiteY15" fmla="*/ 628944 h 1315180"/>
                  <a:gd name="connsiteX16" fmla="*/ 657698 w 913075"/>
                  <a:gd name="connsiteY16" fmla="*/ 310109 h 1315180"/>
                  <a:gd name="connsiteX17" fmla="*/ 393346 w 913075"/>
                  <a:gd name="connsiteY17" fmla="*/ 2039 h 1315180"/>
                  <a:gd name="connsiteX18" fmla="*/ 361283 w 913075"/>
                  <a:gd name="connsiteY18" fmla="*/ 14619 h 1315180"/>
                  <a:gd name="connsiteX19" fmla="*/ 362074 w 913075"/>
                  <a:gd name="connsiteY19" fmla="*/ 35747 h 1315180"/>
                  <a:gd name="connsiteX20" fmla="*/ 215943 w 913075"/>
                  <a:gd name="connsiteY20" fmla="*/ 473776 h 1315180"/>
                  <a:gd name="connsiteX21" fmla="*/ 33278 w 913075"/>
                  <a:gd name="connsiteY21" fmla="*/ 689247 h 1315180"/>
                  <a:gd name="connsiteX22" fmla="*/ 189298 w 913075"/>
                  <a:gd name="connsiteY22" fmla="*/ 1227937 h 1315180"/>
                  <a:gd name="connsiteX23" fmla="*/ 78482 w 913075"/>
                  <a:gd name="connsiteY23" fmla="*/ 707636 h 1315180"/>
                  <a:gd name="connsiteX24" fmla="*/ 246996 w 913075"/>
                  <a:gd name="connsiteY24" fmla="*/ 511308 h 1315180"/>
                  <a:gd name="connsiteX25" fmla="*/ 431633 w 913075"/>
                  <a:gd name="connsiteY25" fmla="*/ 78077 h 1315180"/>
                  <a:gd name="connsiteX26" fmla="*/ 431998 w 913075"/>
                  <a:gd name="connsiteY26" fmla="*/ 77784 h 1315180"/>
                  <a:gd name="connsiteX27" fmla="*/ 610668 w 913075"/>
                  <a:gd name="connsiteY27" fmla="*/ 322506 h 1315180"/>
                  <a:gd name="connsiteX28" fmla="*/ 562567 w 913075"/>
                  <a:gd name="connsiteY28" fmla="*/ 600424 h 1315180"/>
                  <a:gd name="connsiteX29" fmla="*/ 534095 w 913075"/>
                  <a:gd name="connsiteY29" fmla="*/ 761631 h 1315180"/>
                  <a:gd name="connsiteX30" fmla="*/ 636534 w 913075"/>
                  <a:gd name="connsiteY30" fmla="*/ 866359 h 1315180"/>
                  <a:gd name="connsiteX31" fmla="*/ 804244 w 913075"/>
                  <a:gd name="connsiteY31" fmla="*/ 838180 h 1315180"/>
                  <a:gd name="connsiteX32" fmla="*/ 853904 w 913075"/>
                  <a:gd name="connsiteY32" fmla="*/ 769498 h 1315180"/>
                  <a:gd name="connsiteX33" fmla="*/ 854367 w 913075"/>
                  <a:gd name="connsiteY33" fmla="*/ 769498 h 1315180"/>
                  <a:gd name="connsiteX34" fmla="*/ 831644 w 913075"/>
                  <a:gd name="connsiteY34" fmla="*/ 1014877 h 1315180"/>
                  <a:gd name="connsiteX35" fmla="*/ 478078 w 913075"/>
                  <a:gd name="connsiteY35" fmla="*/ 1265931 h 1315180"/>
                  <a:gd name="connsiteX36" fmla="*/ 367432 w 913075"/>
                  <a:gd name="connsiteY36" fmla="*/ 1043641 h 1315180"/>
                  <a:gd name="connsiteX37" fmla="*/ 313705 w 913075"/>
                  <a:gd name="connsiteY37" fmla="*/ 742050 h 1315180"/>
                  <a:gd name="connsiteX38" fmla="*/ 296167 w 913075"/>
                  <a:gd name="connsiteY38" fmla="*/ 712407 h 1315180"/>
                  <a:gd name="connsiteX39" fmla="*/ 272520 w 913075"/>
                  <a:gd name="connsiteY39" fmla="*/ 719156 h 1315180"/>
                  <a:gd name="connsiteX40" fmla="*/ 150865 w 913075"/>
                  <a:gd name="connsiteY40" fmla="*/ 1132245 h 1315180"/>
                  <a:gd name="connsiteX41" fmla="*/ 150451 w 913075"/>
                  <a:gd name="connsiteY41" fmla="*/ 1132465 h 1315180"/>
                  <a:gd name="connsiteX42" fmla="*/ 78482 w 913075"/>
                  <a:gd name="connsiteY42" fmla="*/ 707636 h 13151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913075" h="1315180">
                    <a:moveTo>
                      <a:pt x="189298" y="1227937"/>
                    </a:moveTo>
                    <a:cubicBezTo>
                      <a:pt x="201093" y="1234403"/>
                      <a:pt x="215896" y="1230085"/>
                      <a:pt x="222363" y="1218290"/>
                    </a:cubicBezTo>
                    <a:cubicBezTo>
                      <a:pt x="226014" y="1211634"/>
                      <a:pt x="226350" y="1203655"/>
                      <a:pt x="223274" y="1196714"/>
                    </a:cubicBezTo>
                    <a:cubicBezTo>
                      <a:pt x="165364" y="1074104"/>
                      <a:pt x="177152" y="929931"/>
                      <a:pt x="254205" y="818355"/>
                    </a:cubicBezTo>
                    <a:cubicBezTo>
                      <a:pt x="254473" y="817941"/>
                      <a:pt x="254692" y="817989"/>
                      <a:pt x="254668" y="818355"/>
                    </a:cubicBezTo>
                    <a:cubicBezTo>
                      <a:pt x="251623" y="890130"/>
                      <a:pt x="262218" y="992397"/>
                      <a:pt x="329536" y="1074353"/>
                    </a:cubicBezTo>
                    <a:cubicBezTo>
                      <a:pt x="429392" y="1198224"/>
                      <a:pt x="431828" y="1290067"/>
                      <a:pt x="431828" y="1290822"/>
                    </a:cubicBezTo>
                    <a:cubicBezTo>
                      <a:pt x="431828" y="1304274"/>
                      <a:pt x="442732" y="1315178"/>
                      <a:pt x="456183" y="1315178"/>
                    </a:cubicBezTo>
                    <a:cubicBezTo>
                      <a:pt x="640370" y="1315884"/>
                      <a:pt x="806555" y="1204736"/>
                      <a:pt x="876238" y="1034240"/>
                    </a:cubicBezTo>
                    <a:cubicBezTo>
                      <a:pt x="925192" y="928976"/>
                      <a:pt x="931500" y="760438"/>
                      <a:pt x="857314" y="660630"/>
                    </a:cubicBezTo>
                    <a:cubicBezTo>
                      <a:pt x="849311" y="649819"/>
                      <a:pt x="834060" y="647542"/>
                      <a:pt x="823248" y="655542"/>
                    </a:cubicBezTo>
                    <a:cubicBezTo>
                      <a:pt x="815389" y="661361"/>
                      <a:pt x="811770" y="671315"/>
                      <a:pt x="814059" y="680821"/>
                    </a:cubicBezTo>
                    <a:cubicBezTo>
                      <a:pt x="824035" y="725488"/>
                      <a:pt x="808024" y="771968"/>
                      <a:pt x="772655" y="801014"/>
                    </a:cubicBezTo>
                    <a:cubicBezTo>
                      <a:pt x="740246" y="829877"/>
                      <a:pt x="694144" y="837569"/>
                      <a:pt x="654118" y="820790"/>
                    </a:cubicBezTo>
                    <a:cubicBezTo>
                      <a:pt x="619290" y="809049"/>
                      <a:pt x="591988" y="781646"/>
                      <a:pt x="580371" y="746775"/>
                    </a:cubicBezTo>
                    <a:cubicBezTo>
                      <a:pt x="568629" y="706286"/>
                      <a:pt x="576632" y="662634"/>
                      <a:pt x="601974" y="628944"/>
                    </a:cubicBezTo>
                    <a:cubicBezTo>
                      <a:pt x="668593" y="536891"/>
                      <a:pt x="689144" y="419301"/>
                      <a:pt x="657698" y="310109"/>
                    </a:cubicBezTo>
                    <a:cubicBezTo>
                      <a:pt x="620890" y="172626"/>
                      <a:pt x="523645" y="59298"/>
                      <a:pt x="393346" y="2039"/>
                    </a:cubicBezTo>
                    <a:cubicBezTo>
                      <a:pt x="381018" y="-3341"/>
                      <a:pt x="366663" y="2291"/>
                      <a:pt x="361283" y="14619"/>
                    </a:cubicBezTo>
                    <a:cubicBezTo>
                      <a:pt x="358316" y="21415"/>
                      <a:pt x="358609" y="29192"/>
                      <a:pt x="362074" y="35747"/>
                    </a:cubicBezTo>
                    <a:cubicBezTo>
                      <a:pt x="470139" y="240112"/>
                      <a:pt x="277513" y="422728"/>
                      <a:pt x="215943" y="473776"/>
                    </a:cubicBezTo>
                    <a:cubicBezTo>
                      <a:pt x="116573" y="555756"/>
                      <a:pt x="52592" y="641219"/>
                      <a:pt x="33278" y="689247"/>
                    </a:cubicBezTo>
                    <a:cubicBezTo>
                      <a:pt x="-67090" y="931850"/>
                      <a:pt x="81477" y="1168876"/>
                      <a:pt x="189298" y="1227937"/>
                    </a:cubicBezTo>
                    <a:close/>
                    <a:moveTo>
                      <a:pt x="78482" y="707636"/>
                    </a:moveTo>
                    <a:cubicBezTo>
                      <a:pt x="94970" y="666451"/>
                      <a:pt x="154714" y="587467"/>
                      <a:pt x="246996" y="511308"/>
                    </a:cubicBezTo>
                    <a:cubicBezTo>
                      <a:pt x="309370" y="459577"/>
                      <a:pt x="491766" y="286558"/>
                      <a:pt x="431633" y="78077"/>
                    </a:cubicBezTo>
                    <a:cubicBezTo>
                      <a:pt x="431633" y="77736"/>
                      <a:pt x="431633" y="77614"/>
                      <a:pt x="431998" y="77784"/>
                    </a:cubicBezTo>
                    <a:cubicBezTo>
                      <a:pt x="519928" y="134286"/>
                      <a:pt x="583634" y="221544"/>
                      <a:pt x="610668" y="322506"/>
                    </a:cubicBezTo>
                    <a:cubicBezTo>
                      <a:pt x="638938" y="417572"/>
                      <a:pt x="621141" y="520388"/>
                      <a:pt x="562567" y="600424"/>
                    </a:cubicBezTo>
                    <a:cubicBezTo>
                      <a:pt x="528433" y="646769"/>
                      <a:pt x="517902" y="706396"/>
                      <a:pt x="534095" y="761631"/>
                    </a:cubicBezTo>
                    <a:cubicBezTo>
                      <a:pt x="550024" y="810615"/>
                      <a:pt x="587913" y="849352"/>
                      <a:pt x="636534" y="866359"/>
                    </a:cubicBezTo>
                    <a:cubicBezTo>
                      <a:pt x="693218" y="889871"/>
                      <a:pt x="758356" y="878929"/>
                      <a:pt x="804244" y="838180"/>
                    </a:cubicBezTo>
                    <a:cubicBezTo>
                      <a:pt x="826108" y="819638"/>
                      <a:pt x="843147" y="796070"/>
                      <a:pt x="853904" y="769498"/>
                    </a:cubicBezTo>
                    <a:cubicBezTo>
                      <a:pt x="854050" y="769133"/>
                      <a:pt x="854270" y="769133"/>
                      <a:pt x="854367" y="769498"/>
                    </a:cubicBezTo>
                    <a:cubicBezTo>
                      <a:pt x="873067" y="851626"/>
                      <a:pt x="865108" y="937579"/>
                      <a:pt x="831644" y="1014877"/>
                    </a:cubicBezTo>
                    <a:cubicBezTo>
                      <a:pt x="772563" y="1160137"/>
                      <a:pt x="634695" y="1258033"/>
                      <a:pt x="478078" y="1265931"/>
                    </a:cubicBezTo>
                    <a:cubicBezTo>
                      <a:pt x="460832" y="1183586"/>
                      <a:pt x="422734" y="1107045"/>
                      <a:pt x="367432" y="1043641"/>
                    </a:cubicBezTo>
                    <a:cubicBezTo>
                      <a:pt x="269086" y="923910"/>
                      <a:pt x="313242" y="743852"/>
                      <a:pt x="313705" y="742050"/>
                    </a:cubicBezTo>
                    <a:cubicBezTo>
                      <a:pt x="317046" y="729020"/>
                      <a:pt x="309194" y="715748"/>
                      <a:pt x="296167" y="712407"/>
                    </a:cubicBezTo>
                    <a:cubicBezTo>
                      <a:pt x="287642" y="710220"/>
                      <a:pt x="278604" y="712799"/>
                      <a:pt x="272520" y="719156"/>
                    </a:cubicBezTo>
                    <a:cubicBezTo>
                      <a:pt x="127241" y="870329"/>
                      <a:pt x="126705" y="1028078"/>
                      <a:pt x="150865" y="1132245"/>
                    </a:cubicBezTo>
                    <a:cubicBezTo>
                      <a:pt x="150865" y="1132781"/>
                      <a:pt x="150865" y="1132854"/>
                      <a:pt x="150451" y="1132465"/>
                    </a:cubicBezTo>
                    <a:cubicBezTo>
                      <a:pt x="49053" y="1015386"/>
                      <a:pt x="21305" y="851580"/>
                      <a:pt x="78482" y="707636"/>
                    </a:cubicBezTo>
                    <a:close/>
                  </a:path>
                </a:pathLst>
              </a:custGeom>
              <a:solidFill>
                <a:schemeClr val="bg1"/>
              </a:solidFill>
              <a:ln w="243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2" name="자유형: 도형 111">
                <a:extLst>
                  <a:ext uri="{FF2B5EF4-FFF2-40B4-BE49-F238E27FC236}">
                    <a16:creationId xmlns:a16="http://schemas.microsoft.com/office/drawing/2014/main" id="{B9E24AD3-32F9-49BF-A96A-93A50B57FA11}"/>
                  </a:ext>
                </a:extLst>
              </p:cNvPr>
              <p:cNvSpPr/>
              <p:nvPr/>
            </p:nvSpPr>
            <p:spPr>
              <a:xfrm>
                <a:off x="6755506" y="5088375"/>
                <a:ext cx="1598868" cy="822694"/>
              </a:xfrm>
              <a:custGeom>
                <a:avLst/>
                <a:gdLst>
                  <a:gd name="connsiteX0" fmla="*/ 1542745 w 1598868"/>
                  <a:gd name="connsiteY0" fmla="*/ 567231 h 822694"/>
                  <a:gd name="connsiteX1" fmla="*/ 1158273 w 1598868"/>
                  <a:gd name="connsiteY1" fmla="*/ 410164 h 822694"/>
                  <a:gd name="connsiteX2" fmla="*/ 1536924 w 1598868"/>
                  <a:gd name="connsiteY2" fmla="*/ 255484 h 822694"/>
                  <a:gd name="connsiteX3" fmla="*/ 1592220 w 1598868"/>
                  <a:gd name="connsiteY3" fmla="*/ 133062 h 822694"/>
                  <a:gd name="connsiteX4" fmla="*/ 1590505 w 1598868"/>
                  <a:gd name="connsiteY4" fmla="*/ 128837 h 822694"/>
                  <a:gd name="connsiteX5" fmla="*/ 1561279 w 1598868"/>
                  <a:gd name="connsiteY5" fmla="*/ 60642 h 822694"/>
                  <a:gd name="connsiteX6" fmla="*/ 1467852 w 1598868"/>
                  <a:gd name="connsiteY6" fmla="*/ 22 h 822694"/>
                  <a:gd name="connsiteX7" fmla="*/ 1427325 w 1598868"/>
                  <a:gd name="connsiteY7" fmla="*/ 7060 h 822694"/>
                  <a:gd name="connsiteX8" fmla="*/ 799422 w 1598868"/>
                  <a:gd name="connsiteY8" fmla="*/ 263570 h 822694"/>
                  <a:gd name="connsiteX9" fmla="*/ 171544 w 1598868"/>
                  <a:gd name="connsiteY9" fmla="*/ 7060 h 822694"/>
                  <a:gd name="connsiteX10" fmla="*/ 131016 w 1598868"/>
                  <a:gd name="connsiteY10" fmla="*/ 22 h 822694"/>
                  <a:gd name="connsiteX11" fmla="*/ 37590 w 1598868"/>
                  <a:gd name="connsiteY11" fmla="*/ 60642 h 822694"/>
                  <a:gd name="connsiteX12" fmla="*/ 8363 w 1598868"/>
                  <a:gd name="connsiteY12" fmla="*/ 128837 h 822694"/>
                  <a:gd name="connsiteX13" fmla="*/ 57719 w 1598868"/>
                  <a:gd name="connsiteY13" fmla="*/ 253772 h 822694"/>
                  <a:gd name="connsiteX14" fmla="*/ 61945 w 1598868"/>
                  <a:gd name="connsiteY14" fmla="*/ 255484 h 822694"/>
                  <a:gd name="connsiteX15" fmla="*/ 440596 w 1598868"/>
                  <a:gd name="connsiteY15" fmla="*/ 410164 h 822694"/>
                  <a:gd name="connsiteX16" fmla="*/ 56124 w 1598868"/>
                  <a:gd name="connsiteY16" fmla="*/ 567231 h 822694"/>
                  <a:gd name="connsiteX17" fmla="*/ 7413 w 1598868"/>
                  <a:gd name="connsiteY17" fmla="*/ 693879 h 822694"/>
                  <a:gd name="connsiteX18" fmla="*/ 36640 w 1598868"/>
                  <a:gd name="connsiteY18" fmla="*/ 762073 h 822694"/>
                  <a:gd name="connsiteX19" fmla="*/ 127972 w 1598868"/>
                  <a:gd name="connsiteY19" fmla="*/ 822694 h 822694"/>
                  <a:gd name="connsiteX20" fmla="*/ 165723 w 1598868"/>
                  <a:gd name="connsiteY20" fmla="*/ 815655 h 822694"/>
                  <a:gd name="connsiteX21" fmla="*/ 799422 w 1598868"/>
                  <a:gd name="connsiteY21" fmla="*/ 556759 h 822694"/>
                  <a:gd name="connsiteX22" fmla="*/ 1433146 w 1598868"/>
                  <a:gd name="connsiteY22" fmla="*/ 815655 h 822694"/>
                  <a:gd name="connsiteX23" fmla="*/ 1470897 w 1598868"/>
                  <a:gd name="connsiteY23" fmla="*/ 822694 h 822694"/>
                  <a:gd name="connsiteX24" fmla="*/ 1562229 w 1598868"/>
                  <a:gd name="connsiteY24" fmla="*/ 762073 h 822694"/>
                  <a:gd name="connsiteX25" fmla="*/ 1591455 w 1598868"/>
                  <a:gd name="connsiteY25" fmla="*/ 693879 h 822694"/>
                  <a:gd name="connsiteX26" fmla="*/ 1542745 w 1598868"/>
                  <a:gd name="connsiteY26" fmla="*/ 567231 h 822694"/>
                  <a:gd name="connsiteX27" fmla="*/ 1444423 w 1598868"/>
                  <a:gd name="connsiteY27" fmla="*/ 52702 h 822694"/>
                  <a:gd name="connsiteX28" fmla="*/ 1467852 w 1598868"/>
                  <a:gd name="connsiteY28" fmla="*/ 48732 h 822694"/>
                  <a:gd name="connsiteX29" fmla="*/ 1516563 w 1598868"/>
                  <a:gd name="connsiteY29" fmla="*/ 79834 h 822694"/>
                  <a:gd name="connsiteX30" fmla="*/ 1546130 w 1598868"/>
                  <a:gd name="connsiteY30" fmla="*/ 148832 h 822694"/>
                  <a:gd name="connsiteX31" fmla="*/ 1546398 w 1598868"/>
                  <a:gd name="connsiteY31" fmla="*/ 183928 h 822694"/>
                  <a:gd name="connsiteX32" fmla="*/ 1518560 w 1598868"/>
                  <a:gd name="connsiteY32" fmla="*/ 210402 h 822694"/>
                  <a:gd name="connsiteX33" fmla="*/ 1093877 w 1598868"/>
                  <a:gd name="connsiteY33" fmla="*/ 383861 h 822694"/>
                  <a:gd name="connsiteX34" fmla="*/ 863842 w 1598868"/>
                  <a:gd name="connsiteY34" fmla="*/ 289874 h 822694"/>
                  <a:gd name="connsiteX35" fmla="*/ 148382 w 1598868"/>
                  <a:gd name="connsiteY35" fmla="*/ 770135 h 822694"/>
                  <a:gd name="connsiteX36" fmla="*/ 127972 w 1598868"/>
                  <a:gd name="connsiteY36" fmla="*/ 773983 h 822694"/>
                  <a:gd name="connsiteX37" fmla="*/ 81429 w 1598868"/>
                  <a:gd name="connsiteY37" fmla="*/ 742881 h 822694"/>
                  <a:gd name="connsiteX38" fmla="*/ 52666 w 1598868"/>
                  <a:gd name="connsiteY38" fmla="*/ 675783 h 822694"/>
                  <a:gd name="connsiteX39" fmla="*/ 74585 w 1598868"/>
                  <a:gd name="connsiteY39" fmla="*/ 612313 h 822694"/>
                  <a:gd name="connsiteX40" fmla="*/ 505040 w 1598868"/>
                  <a:gd name="connsiteY40" fmla="*/ 436468 h 822694"/>
                  <a:gd name="connsiteX41" fmla="*/ 735100 w 1598868"/>
                  <a:gd name="connsiteY41" fmla="*/ 530455 h 822694"/>
                  <a:gd name="connsiteX42" fmla="*/ 1546690 w 1598868"/>
                  <a:gd name="connsiteY42" fmla="*/ 674687 h 822694"/>
                  <a:gd name="connsiteX43" fmla="*/ 1517464 w 1598868"/>
                  <a:gd name="connsiteY43" fmla="*/ 742881 h 822694"/>
                  <a:gd name="connsiteX44" fmla="*/ 1470897 w 1598868"/>
                  <a:gd name="connsiteY44" fmla="*/ 773983 h 822694"/>
                  <a:gd name="connsiteX45" fmla="*/ 1451559 w 1598868"/>
                  <a:gd name="connsiteY45" fmla="*/ 770573 h 822694"/>
                  <a:gd name="connsiteX46" fmla="*/ 79286 w 1598868"/>
                  <a:gd name="connsiteY46" fmla="*/ 209964 h 822694"/>
                  <a:gd name="connsiteX47" fmla="*/ 52495 w 1598868"/>
                  <a:gd name="connsiteY47" fmla="*/ 183928 h 822694"/>
                  <a:gd name="connsiteX48" fmla="*/ 53104 w 1598868"/>
                  <a:gd name="connsiteY48" fmla="*/ 148029 h 822694"/>
                  <a:gd name="connsiteX49" fmla="*/ 82330 w 1598868"/>
                  <a:gd name="connsiteY49" fmla="*/ 79834 h 822694"/>
                  <a:gd name="connsiteX50" fmla="*/ 131041 w 1598868"/>
                  <a:gd name="connsiteY50" fmla="*/ 48732 h 822694"/>
                  <a:gd name="connsiteX51" fmla="*/ 154471 w 1598868"/>
                  <a:gd name="connsiteY51" fmla="*/ 52702 h 822694"/>
                  <a:gd name="connsiteX52" fmla="*/ 1523845 w 1598868"/>
                  <a:gd name="connsiteY52" fmla="*/ 612118 h 822694"/>
                  <a:gd name="connsiteX53" fmla="*/ 1546690 w 1598868"/>
                  <a:gd name="connsiteY53" fmla="*/ 674687 h 822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</a:cxnLst>
                <a:rect l="l" t="t" r="r" b="b"/>
                <a:pathLst>
                  <a:path w="1598868" h="822694">
                    <a:moveTo>
                      <a:pt x="1542745" y="567231"/>
                    </a:moveTo>
                    <a:lnTo>
                      <a:pt x="1158273" y="410164"/>
                    </a:lnTo>
                    <a:lnTo>
                      <a:pt x="1536924" y="255484"/>
                    </a:lnTo>
                    <a:cubicBezTo>
                      <a:pt x="1586000" y="236947"/>
                      <a:pt x="1610754" y="182138"/>
                      <a:pt x="1592220" y="133062"/>
                    </a:cubicBezTo>
                    <a:cubicBezTo>
                      <a:pt x="1591682" y="131640"/>
                      <a:pt x="1591110" y="130232"/>
                      <a:pt x="1590505" y="128837"/>
                    </a:cubicBezTo>
                    <a:lnTo>
                      <a:pt x="1561279" y="60642"/>
                    </a:lnTo>
                    <a:cubicBezTo>
                      <a:pt x="1545499" y="23200"/>
                      <a:pt x="1508474" y="-823"/>
                      <a:pt x="1467852" y="22"/>
                    </a:cubicBezTo>
                    <a:cubicBezTo>
                      <a:pt x="1454045" y="85"/>
                      <a:pt x="1440346" y="2464"/>
                      <a:pt x="1427325" y="7060"/>
                    </a:cubicBezTo>
                    <a:lnTo>
                      <a:pt x="799422" y="263570"/>
                    </a:lnTo>
                    <a:lnTo>
                      <a:pt x="171544" y="7060"/>
                    </a:lnTo>
                    <a:cubicBezTo>
                      <a:pt x="158523" y="2464"/>
                      <a:pt x="144823" y="85"/>
                      <a:pt x="131016" y="22"/>
                    </a:cubicBezTo>
                    <a:cubicBezTo>
                      <a:pt x="90394" y="-823"/>
                      <a:pt x="53369" y="23200"/>
                      <a:pt x="37590" y="60642"/>
                    </a:cubicBezTo>
                    <a:lnTo>
                      <a:pt x="8363" y="128837"/>
                    </a:lnTo>
                    <a:cubicBezTo>
                      <a:pt x="-12507" y="176965"/>
                      <a:pt x="9591" y="232899"/>
                      <a:pt x="57719" y="253772"/>
                    </a:cubicBezTo>
                    <a:cubicBezTo>
                      <a:pt x="59115" y="254376"/>
                      <a:pt x="60523" y="254946"/>
                      <a:pt x="61945" y="255484"/>
                    </a:cubicBezTo>
                    <a:lnTo>
                      <a:pt x="440596" y="410164"/>
                    </a:lnTo>
                    <a:lnTo>
                      <a:pt x="56124" y="567231"/>
                    </a:lnTo>
                    <a:cubicBezTo>
                      <a:pt x="8904" y="589879"/>
                      <a:pt x="-12458" y="645424"/>
                      <a:pt x="7413" y="693879"/>
                    </a:cubicBezTo>
                    <a:lnTo>
                      <a:pt x="36640" y="762073"/>
                    </a:lnTo>
                    <a:cubicBezTo>
                      <a:pt x="51967" y="798937"/>
                      <a:pt x="88049" y="822886"/>
                      <a:pt x="127972" y="822694"/>
                    </a:cubicBezTo>
                    <a:cubicBezTo>
                      <a:pt x="140880" y="822664"/>
                      <a:pt x="153672" y="820280"/>
                      <a:pt x="165723" y="815655"/>
                    </a:cubicBezTo>
                    <a:lnTo>
                      <a:pt x="799422" y="556759"/>
                    </a:lnTo>
                    <a:lnTo>
                      <a:pt x="1433146" y="815655"/>
                    </a:lnTo>
                    <a:cubicBezTo>
                      <a:pt x="1445197" y="820280"/>
                      <a:pt x="1457991" y="822664"/>
                      <a:pt x="1470897" y="822694"/>
                    </a:cubicBezTo>
                    <a:cubicBezTo>
                      <a:pt x="1510820" y="822886"/>
                      <a:pt x="1546902" y="798937"/>
                      <a:pt x="1562229" y="762073"/>
                    </a:cubicBezTo>
                    <a:lnTo>
                      <a:pt x="1591455" y="693879"/>
                    </a:lnTo>
                    <a:cubicBezTo>
                      <a:pt x="1611327" y="645424"/>
                      <a:pt x="1589965" y="589879"/>
                      <a:pt x="1542745" y="567231"/>
                    </a:cubicBezTo>
                    <a:close/>
                    <a:moveTo>
                      <a:pt x="1444423" y="52702"/>
                    </a:moveTo>
                    <a:cubicBezTo>
                      <a:pt x="1451968" y="50130"/>
                      <a:pt x="1459881" y="48791"/>
                      <a:pt x="1467852" y="48732"/>
                    </a:cubicBezTo>
                    <a:cubicBezTo>
                      <a:pt x="1489005" y="47863"/>
                      <a:pt x="1508453" y="60279"/>
                      <a:pt x="1516563" y="79834"/>
                    </a:cubicBezTo>
                    <a:lnTo>
                      <a:pt x="1546130" y="148832"/>
                    </a:lnTo>
                    <a:cubicBezTo>
                      <a:pt x="1551104" y="159982"/>
                      <a:pt x="1551201" y="172703"/>
                      <a:pt x="1546398" y="183928"/>
                    </a:cubicBezTo>
                    <a:cubicBezTo>
                      <a:pt x="1541259" y="196279"/>
                      <a:pt x="1531152" y="205889"/>
                      <a:pt x="1518560" y="210402"/>
                    </a:cubicBezTo>
                    <a:lnTo>
                      <a:pt x="1093877" y="383861"/>
                    </a:lnTo>
                    <a:lnTo>
                      <a:pt x="863842" y="289874"/>
                    </a:lnTo>
                    <a:close/>
                    <a:moveTo>
                      <a:pt x="148382" y="770135"/>
                    </a:moveTo>
                    <a:cubicBezTo>
                      <a:pt x="141869" y="772651"/>
                      <a:pt x="134952" y="773954"/>
                      <a:pt x="127972" y="773983"/>
                    </a:cubicBezTo>
                    <a:cubicBezTo>
                      <a:pt x="107528" y="774207"/>
                      <a:pt x="89043" y="761857"/>
                      <a:pt x="81429" y="742881"/>
                    </a:cubicBezTo>
                    <a:lnTo>
                      <a:pt x="52666" y="675783"/>
                    </a:lnTo>
                    <a:cubicBezTo>
                      <a:pt x="42794" y="652129"/>
                      <a:pt x="52220" y="624834"/>
                      <a:pt x="74585" y="612313"/>
                    </a:cubicBezTo>
                    <a:lnTo>
                      <a:pt x="505040" y="436468"/>
                    </a:lnTo>
                    <a:lnTo>
                      <a:pt x="735100" y="530455"/>
                    </a:lnTo>
                    <a:close/>
                    <a:moveTo>
                      <a:pt x="1546690" y="674687"/>
                    </a:moveTo>
                    <a:lnTo>
                      <a:pt x="1517464" y="742881"/>
                    </a:lnTo>
                    <a:cubicBezTo>
                      <a:pt x="1509846" y="761864"/>
                      <a:pt x="1491350" y="774219"/>
                      <a:pt x="1470897" y="773983"/>
                    </a:cubicBezTo>
                    <a:cubicBezTo>
                      <a:pt x="1464301" y="773986"/>
                      <a:pt x="1457755" y="772831"/>
                      <a:pt x="1451559" y="770573"/>
                    </a:cubicBezTo>
                    <a:lnTo>
                      <a:pt x="79286" y="209964"/>
                    </a:lnTo>
                    <a:cubicBezTo>
                      <a:pt x="67120" y="205392"/>
                      <a:pt x="57412" y="195957"/>
                      <a:pt x="52495" y="183928"/>
                    </a:cubicBezTo>
                    <a:cubicBezTo>
                      <a:pt x="47639" y="172408"/>
                      <a:pt x="47858" y="159376"/>
                      <a:pt x="53104" y="148029"/>
                    </a:cubicBezTo>
                    <a:lnTo>
                      <a:pt x="82330" y="79834"/>
                    </a:lnTo>
                    <a:cubicBezTo>
                      <a:pt x="90441" y="60279"/>
                      <a:pt x="109888" y="47863"/>
                      <a:pt x="131041" y="48732"/>
                    </a:cubicBezTo>
                    <a:cubicBezTo>
                      <a:pt x="139012" y="48791"/>
                      <a:pt x="146925" y="50130"/>
                      <a:pt x="154471" y="52702"/>
                    </a:cubicBezTo>
                    <a:lnTo>
                      <a:pt x="1523845" y="612118"/>
                    </a:lnTo>
                    <a:cubicBezTo>
                      <a:pt x="1546194" y="624191"/>
                      <a:pt x="1556004" y="651055"/>
                      <a:pt x="1546690" y="674687"/>
                    </a:cubicBezTo>
                    <a:close/>
                  </a:path>
                </a:pathLst>
              </a:custGeom>
              <a:solidFill>
                <a:schemeClr val="bg1"/>
              </a:solidFill>
              <a:ln w="243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49E5B5A9-7997-4EF3-B39F-CB0D45F1A423}"/>
              </a:ext>
            </a:extLst>
          </p:cNvPr>
          <p:cNvGrpSpPr/>
          <p:nvPr/>
        </p:nvGrpSpPr>
        <p:grpSpPr>
          <a:xfrm>
            <a:off x="4140192" y="6112284"/>
            <a:ext cx="3911616" cy="667060"/>
            <a:chOff x="122065" y="4845692"/>
            <a:chExt cx="12182988" cy="2098616"/>
          </a:xfrm>
        </p:grpSpPr>
        <p:grpSp>
          <p:nvGrpSpPr>
            <p:cNvPr id="89" name="그래픽 5" descr="트레일러">
              <a:extLst>
                <a:ext uri="{FF2B5EF4-FFF2-40B4-BE49-F238E27FC236}">
                  <a16:creationId xmlns:a16="http://schemas.microsoft.com/office/drawing/2014/main" id="{F1E0954C-C88E-4BF3-90FB-1E0A3F1A738F}"/>
                </a:ext>
              </a:extLst>
            </p:cNvPr>
            <p:cNvGrpSpPr/>
            <p:nvPr/>
          </p:nvGrpSpPr>
          <p:grpSpPr>
            <a:xfrm>
              <a:off x="122065" y="5799611"/>
              <a:ext cx="2045843" cy="1144697"/>
              <a:chOff x="5784928" y="3580678"/>
              <a:chExt cx="2045843" cy="1144698"/>
            </a:xfrm>
            <a:solidFill>
              <a:srgbClr val="FFFFFF"/>
            </a:solidFill>
          </p:grpSpPr>
          <p:sp>
            <p:nvSpPr>
              <p:cNvPr id="102" name="자유형: 도형 101">
                <a:extLst>
                  <a:ext uri="{FF2B5EF4-FFF2-40B4-BE49-F238E27FC236}">
                    <a16:creationId xmlns:a16="http://schemas.microsoft.com/office/drawing/2014/main" id="{9C972292-311B-4D32-9F3D-EF7440E89334}"/>
                  </a:ext>
                </a:extLst>
              </p:cNvPr>
              <p:cNvSpPr/>
              <p:nvPr/>
            </p:nvSpPr>
            <p:spPr>
              <a:xfrm>
                <a:off x="6832206" y="3799877"/>
                <a:ext cx="414039" cy="292263"/>
              </a:xfrm>
              <a:custGeom>
                <a:avLst/>
                <a:gdLst>
                  <a:gd name="connsiteX0" fmla="*/ 0 w 414039"/>
                  <a:gd name="connsiteY0" fmla="*/ 0 h 292263"/>
                  <a:gd name="connsiteX1" fmla="*/ 0 w 414039"/>
                  <a:gd name="connsiteY1" fmla="*/ 292263 h 292263"/>
                  <a:gd name="connsiteX2" fmla="*/ 414039 w 414039"/>
                  <a:gd name="connsiteY2" fmla="*/ 292263 h 292263"/>
                  <a:gd name="connsiteX3" fmla="*/ 414039 w 414039"/>
                  <a:gd name="connsiteY3" fmla="*/ 0 h 292263"/>
                  <a:gd name="connsiteX4" fmla="*/ 365329 w 414039"/>
                  <a:gd name="connsiteY4" fmla="*/ 243553 h 292263"/>
                  <a:gd name="connsiteX5" fmla="*/ 48711 w 414039"/>
                  <a:gd name="connsiteY5" fmla="*/ 243553 h 292263"/>
                  <a:gd name="connsiteX6" fmla="*/ 48711 w 414039"/>
                  <a:gd name="connsiteY6" fmla="*/ 48711 h 292263"/>
                  <a:gd name="connsiteX7" fmla="*/ 365329 w 414039"/>
                  <a:gd name="connsiteY7" fmla="*/ 48711 h 292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14039" h="292263">
                    <a:moveTo>
                      <a:pt x="0" y="0"/>
                    </a:moveTo>
                    <a:lnTo>
                      <a:pt x="0" y="292263"/>
                    </a:lnTo>
                    <a:lnTo>
                      <a:pt x="414039" y="292263"/>
                    </a:lnTo>
                    <a:lnTo>
                      <a:pt x="414039" y="0"/>
                    </a:lnTo>
                    <a:close/>
                    <a:moveTo>
                      <a:pt x="365329" y="243553"/>
                    </a:moveTo>
                    <a:lnTo>
                      <a:pt x="48711" y="243553"/>
                    </a:lnTo>
                    <a:lnTo>
                      <a:pt x="48711" y="48711"/>
                    </a:lnTo>
                    <a:lnTo>
                      <a:pt x="365329" y="48711"/>
                    </a:lnTo>
                    <a:close/>
                  </a:path>
                </a:pathLst>
              </a:custGeom>
              <a:solidFill>
                <a:schemeClr val="bg1"/>
              </a:solidFill>
              <a:ln w="243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03" name="자유형: 도형 102">
                <a:extLst>
                  <a:ext uri="{FF2B5EF4-FFF2-40B4-BE49-F238E27FC236}">
                    <a16:creationId xmlns:a16="http://schemas.microsoft.com/office/drawing/2014/main" id="{CC61727A-9B7C-42E5-B273-EEEA63C30DD8}"/>
                  </a:ext>
                </a:extLst>
              </p:cNvPr>
              <p:cNvSpPr/>
              <p:nvPr/>
            </p:nvSpPr>
            <p:spPr>
              <a:xfrm>
                <a:off x="6320746" y="4335693"/>
                <a:ext cx="389684" cy="389684"/>
              </a:xfrm>
              <a:custGeom>
                <a:avLst/>
                <a:gdLst>
                  <a:gd name="connsiteX0" fmla="*/ 194842 w 389684"/>
                  <a:gd name="connsiteY0" fmla="*/ 0 h 389684"/>
                  <a:gd name="connsiteX1" fmla="*/ 0 w 389684"/>
                  <a:gd name="connsiteY1" fmla="*/ 194842 h 389684"/>
                  <a:gd name="connsiteX2" fmla="*/ 194842 w 389684"/>
                  <a:gd name="connsiteY2" fmla="*/ 389684 h 389684"/>
                  <a:gd name="connsiteX3" fmla="*/ 389684 w 389684"/>
                  <a:gd name="connsiteY3" fmla="*/ 194842 h 389684"/>
                  <a:gd name="connsiteX4" fmla="*/ 194842 w 389684"/>
                  <a:gd name="connsiteY4" fmla="*/ 0 h 389684"/>
                  <a:gd name="connsiteX5" fmla="*/ 194842 w 389684"/>
                  <a:gd name="connsiteY5" fmla="*/ 340974 h 389684"/>
                  <a:gd name="connsiteX6" fmla="*/ 48711 w 389684"/>
                  <a:gd name="connsiteY6" fmla="*/ 194842 h 389684"/>
                  <a:gd name="connsiteX7" fmla="*/ 194842 w 389684"/>
                  <a:gd name="connsiteY7" fmla="*/ 48711 h 389684"/>
                  <a:gd name="connsiteX8" fmla="*/ 340974 w 389684"/>
                  <a:gd name="connsiteY8" fmla="*/ 194842 h 389684"/>
                  <a:gd name="connsiteX9" fmla="*/ 194842 w 389684"/>
                  <a:gd name="connsiteY9" fmla="*/ 340974 h 3896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89684" h="389684">
                    <a:moveTo>
                      <a:pt x="194842" y="0"/>
                    </a:moveTo>
                    <a:cubicBezTo>
                      <a:pt x="87233" y="0"/>
                      <a:pt x="0" y="87233"/>
                      <a:pt x="0" y="194842"/>
                    </a:cubicBezTo>
                    <a:cubicBezTo>
                      <a:pt x="0" y="302451"/>
                      <a:pt x="87233" y="389684"/>
                      <a:pt x="194842" y="389684"/>
                    </a:cubicBezTo>
                    <a:cubicBezTo>
                      <a:pt x="302451" y="389684"/>
                      <a:pt x="389684" y="302451"/>
                      <a:pt x="389684" y="194842"/>
                    </a:cubicBezTo>
                    <a:cubicBezTo>
                      <a:pt x="389550" y="87289"/>
                      <a:pt x="302395" y="134"/>
                      <a:pt x="194842" y="0"/>
                    </a:cubicBezTo>
                    <a:close/>
                    <a:moveTo>
                      <a:pt x="194842" y="340974"/>
                    </a:moveTo>
                    <a:cubicBezTo>
                      <a:pt x="114136" y="340974"/>
                      <a:pt x="48711" y="275548"/>
                      <a:pt x="48711" y="194842"/>
                    </a:cubicBezTo>
                    <a:cubicBezTo>
                      <a:pt x="48711" y="114136"/>
                      <a:pt x="114136" y="48711"/>
                      <a:pt x="194842" y="48711"/>
                    </a:cubicBezTo>
                    <a:cubicBezTo>
                      <a:pt x="275548" y="48711"/>
                      <a:pt x="340974" y="114136"/>
                      <a:pt x="340974" y="194842"/>
                    </a:cubicBezTo>
                    <a:cubicBezTo>
                      <a:pt x="340879" y="275509"/>
                      <a:pt x="275509" y="340879"/>
                      <a:pt x="194842" y="340974"/>
                    </a:cubicBezTo>
                    <a:close/>
                  </a:path>
                </a:pathLst>
              </a:custGeom>
              <a:solidFill>
                <a:schemeClr val="bg1"/>
              </a:solidFill>
              <a:ln w="243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04" name="자유형: 도형 103">
                <a:extLst>
                  <a:ext uri="{FF2B5EF4-FFF2-40B4-BE49-F238E27FC236}">
                    <a16:creationId xmlns:a16="http://schemas.microsoft.com/office/drawing/2014/main" id="{0052EDAE-D1A2-473D-9B42-BE50712D7CCC}"/>
                  </a:ext>
                </a:extLst>
              </p:cNvPr>
              <p:cNvSpPr/>
              <p:nvPr/>
            </p:nvSpPr>
            <p:spPr>
              <a:xfrm>
                <a:off x="5784928" y="3580678"/>
                <a:ext cx="2045843" cy="1144698"/>
              </a:xfrm>
              <a:custGeom>
                <a:avLst/>
                <a:gdLst>
                  <a:gd name="connsiteX0" fmla="*/ 1802291 w 2045843"/>
                  <a:gd name="connsiteY0" fmla="*/ 974212 h 1144698"/>
                  <a:gd name="connsiteX1" fmla="*/ 1802291 w 2045843"/>
                  <a:gd name="connsiteY1" fmla="*/ 1144699 h 1144698"/>
                  <a:gd name="connsiteX2" fmla="*/ 1851002 w 2045843"/>
                  <a:gd name="connsiteY2" fmla="*/ 1144699 h 1144698"/>
                  <a:gd name="connsiteX3" fmla="*/ 1851002 w 2045843"/>
                  <a:gd name="connsiteY3" fmla="*/ 974212 h 1144698"/>
                  <a:gd name="connsiteX4" fmla="*/ 2045844 w 2045843"/>
                  <a:gd name="connsiteY4" fmla="*/ 974212 h 1144698"/>
                  <a:gd name="connsiteX5" fmla="*/ 2045844 w 2045843"/>
                  <a:gd name="connsiteY5" fmla="*/ 925502 h 1144698"/>
                  <a:gd name="connsiteX6" fmla="*/ 1656159 w 2045843"/>
                  <a:gd name="connsiteY6" fmla="*/ 925502 h 1144698"/>
                  <a:gd name="connsiteX7" fmla="*/ 1656159 w 2045843"/>
                  <a:gd name="connsiteY7" fmla="*/ 97423 h 1144698"/>
                  <a:gd name="connsiteX8" fmla="*/ 1558738 w 2045843"/>
                  <a:gd name="connsiteY8" fmla="*/ 2 h 1144698"/>
                  <a:gd name="connsiteX9" fmla="*/ 584528 w 2045843"/>
                  <a:gd name="connsiteY9" fmla="*/ 2 h 1144698"/>
                  <a:gd name="connsiteX10" fmla="*/ 2 w 2045843"/>
                  <a:gd name="connsiteY10" fmla="*/ 581700 h 1144698"/>
                  <a:gd name="connsiteX11" fmla="*/ 2 w 2045843"/>
                  <a:gd name="connsiteY11" fmla="*/ 584528 h 1144698"/>
                  <a:gd name="connsiteX12" fmla="*/ 2 w 2045843"/>
                  <a:gd name="connsiteY12" fmla="*/ 974212 h 1144698"/>
                  <a:gd name="connsiteX13" fmla="*/ 463969 w 2045843"/>
                  <a:gd name="connsiteY13" fmla="*/ 974212 h 1144698"/>
                  <a:gd name="connsiteX14" fmla="*/ 462752 w 2045843"/>
                  <a:gd name="connsiteY14" fmla="*/ 949857 h 1144698"/>
                  <a:gd name="connsiteX15" fmla="*/ 463969 w 2045843"/>
                  <a:gd name="connsiteY15" fmla="*/ 925502 h 1144698"/>
                  <a:gd name="connsiteX16" fmla="*/ 48712 w 2045843"/>
                  <a:gd name="connsiteY16" fmla="*/ 925502 h 1144698"/>
                  <a:gd name="connsiteX17" fmla="*/ 48712 w 2045843"/>
                  <a:gd name="connsiteY17" fmla="*/ 584528 h 1144698"/>
                  <a:gd name="connsiteX18" fmla="*/ 584528 w 2045843"/>
                  <a:gd name="connsiteY18" fmla="*/ 48712 h 1144698"/>
                  <a:gd name="connsiteX19" fmla="*/ 1558738 w 2045843"/>
                  <a:gd name="connsiteY19" fmla="*/ 48712 h 1144698"/>
                  <a:gd name="connsiteX20" fmla="*/ 1607449 w 2045843"/>
                  <a:gd name="connsiteY20" fmla="*/ 97423 h 1144698"/>
                  <a:gd name="connsiteX21" fmla="*/ 1607449 w 2045843"/>
                  <a:gd name="connsiteY21" fmla="*/ 925502 h 1144698"/>
                  <a:gd name="connsiteX22" fmla="*/ 997325 w 2045843"/>
                  <a:gd name="connsiteY22" fmla="*/ 925502 h 1144698"/>
                  <a:gd name="connsiteX23" fmla="*/ 998567 w 2045843"/>
                  <a:gd name="connsiteY23" fmla="*/ 949857 h 1144698"/>
                  <a:gd name="connsiteX24" fmla="*/ 997325 w 2045843"/>
                  <a:gd name="connsiteY24" fmla="*/ 974212 h 1144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045843" h="1144698">
                    <a:moveTo>
                      <a:pt x="1802291" y="974212"/>
                    </a:moveTo>
                    <a:lnTo>
                      <a:pt x="1802291" y="1144699"/>
                    </a:lnTo>
                    <a:lnTo>
                      <a:pt x="1851002" y="1144699"/>
                    </a:lnTo>
                    <a:lnTo>
                      <a:pt x="1851002" y="974212"/>
                    </a:lnTo>
                    <a:lnTo>
                      <a:pt x="2045844" y="974212"/>
                    </a:lnTo>
                    <a:lnTo>
                      <a:pt x="2045844" y="925502"/>
                    </a:lnTo>
                    <a:lnTo>
                      <a:pt x="1656159" y="925502"/>
                    </a:lnTo>
                    <a:lnTo>
                      <a:pt x="1656159" y="97423"/>
                    </a:lnTo>
                    <a:cubicBezTo>
                      <a:pt x="1655999" y="43685"/>
                      <a:pt x="1612476" y="162"/>
                      <a:pt x="1558738" y="2"/>
                    </a:cubicBezTo>
                    <a:lnTo>
                      <a:pt x="584528" y="2"/>
                    </a:lnTo>
                    <a:cubicBezTo>
                      <a:pt x="262483" y="-780"/>
                      <a:pt x="783" y="259656"/>
                      <a:pt x="2" y="581700"/>
                    </a:cubicBezTo>
                    <a:cubicBezTo>
                      <a:pt x="-1" y="582643"/>
                      <a:pt x="-1" y="583585"/>
                      <a:pt x="2" y="584528"/>
                    </a:cubicBezTo>
                    <a:lnTo>
                      <a:pt x="2" y="974212"/>
                    </a:lnTo>
                    <a:lnTo>
                      <a:pt x="463969" y="974212"/>
                    </a:lnTo>
                    <a:cubicBezTo>
                      <a:pt x="463239" y="966199"/>
                      <a:pt x="462752" y="958113"/>
                      <a:pt x="462752" y="949857"/>
                    </a:cubicBezTo>
                    <a:cubicBezTo>
                      <a:pt x="462752" y="941600"/>
                      <a:pt x="463239" y="933515"/>
                      <a:pt x="463969" y="925502"/>
                    </a:cubicBezTo>
                    <a:lnTo>
                      <a:pt x="48712" y="925502"/>
                    </a:lnTo>
                    <a:lnTo>
                      <a:pt x="48712" y="584528"/>
                    </a:lnTo>
                    <a:cubicBezTo>
                      <a:pt x="49048" y="288743"/>
                      <a:pt x="288743" y="49048"/>
                      <a:pt x="584528" y="48712"/>
                    </a:cubicBezTo>
                    <a:lnTo>
                      <a:pt x="1558738" y="48712"/>
                    </a:lnTo>
                    <a:cubicBezTo>
                      <a:pt x="1585641" y="48712"/>
                      <a:pt x="1607449" y="70520"/>
                      <a:pt x="1607449" y="97423"/>
                    </a:cubicBezTo>
                    <a:lnTo>
                      <a:pt x="1607449" y="925502"/>
                    </a:lnTo>
                    <a:lnTo>
                      <a:pt x="997325" y="925502"/>
                    </a:lnTo>
                    <a:cubicBezTo>
                      <a:pt x="998056" y="933563"/>
                      <a:pt x="998567" y="941674"/>
                      <a:pt x="998567" y="949857"/>
                    </a:cubicBezTo>
                    <a:cubicBezTo>
                      <a:pt x="998567" y="958040"/>
                      <a:pt x="998056" y="966151"/>
                      <a:pt x="997325" y="974212"/>
                    </a:cubicBezTo>
                    <a:close/>
                  </a:path>
                </a:pathLst>
              </a:custGeom>
              <a:solidFill>
                <a:schemeClr val="bg1"/>
              </a:solidFill>
              <a:ln w="243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sp>
          <p:nvSpPr>
            <p:cNvPr id="90" name="그래픽 7" descr="백팩">
              <a:extLst>
                <a:ext uri="{FF2B5EF4-FFF2-40B4-BE49-F238E27FC236}">
                  <a16:creationId xmlns:a16="http://schemas.microsoft.com/office/drawing/2014/main" id="{77025AD1-43A5-43F6-8600-8B9DB00398F7}"/>
                </a:ext>
              </a:extLst>
            </p:cNvPr>
            <p:cNvSpPr/>
            <p:nvPr/>
          </p:nvSpPr>
          <p:spPr>
            <a:xfrm>
              <a:off x="8417021" y="5068758"/>
              <a:ext cx="1656155" cy="1875550"/>
            </a:xfrm>
            <a:custGeom>
              <a:avLst/>
              <a:gdLst>
                <a:gd name="connsiteX0" fmla="*/ 1534381 w 1656157"/>
                <a:gd name="connsiteY0" fmla="*/ 1071826 h 1875549"/>
                <a:gd name="connsiteX1" fmla="*/ 1510026 w 1656157"/>
                <a:gd name="connsiteY1" fmla="*/ 1071826 h 1875549"/>
                <a:gd name="connsiteX2" fmla="*/ 1510026 w 1656157"/>
                <a:gd name="connsiteY2" fmla="*/ 560365 h 1875549"/>
                <a:gd name="connsiteX3" fmla="*/ 1242118 w 1656157"/>
                <a:gd name="connsiteY3" fmla="*/ 292458 h 1875549"/>
                <a:gd name="connsiteX4" fmla="*/ 1143455 w 1656157"/>
                <a:gd name="connsiteY4" fmla="*/ 292458 h 1875549"/>
                <a:gd name="connsiteX5" fmla="*/ 804196 w 1656157"/>
                <a:gd name="connsiteY5" fmla="*/ 916 h 1875549"/>
                <a:gd name="connsiteX6" fmla="*/ 512654 w 1656157"/>
                <a:gd name="connsiteY6" fmla="*/ 292458 h 1875549"/>
                <a:gd name="connsiteX7" fmla="*/ 414039 w 1656157"/>
                <a:gd name="connsiteY7" fmla="*/ 292458 h 1875549"/>
                <a:gd name="connsiteX8" fmla="*/ 146132 w 1656157"/>
                <a:gd name="connsiteY8" fmla="*/ 560365 h 1875549"/>
                <a:gd name="connsiteX9" fmla="*/ 146132 w 1656157"/>
                <a:gd name="connsiteY9" fmla="*/ 1071826 h 1875549"/>
                <a:gd name="connsiteX10" fmla="*/ 121776 w 1656157"/>
                <a:gd name="connsiteY10" fmla="*/ 1071826 h 1875549"/>
                <a:gd name="connsiteX11" fmla="*/ 0 w 1656157"/>
                <a:gd name="connsiteY11" fmla="*/ 1193602 h 1875549"/>
                <a:gd name="connsiteX12" fmla="*/ 0 w 1656157"/>
                <a:gd name="connsiteY12" fmla="*/ 1534576 h 1875549"/>
                <a:gd name="connsiteX13" fmla="*/ 121776 w 1656157"/>
                <a:gd name="connsiteY13" fmla="*/ 1656352 h 1875549"/>
                <a:gd name="connsiteX14" fmla="*/ 146132 w 1656157"/>
                <a:gd name="connsiteY14" fmla="*/ 1656352 h 1875549"/>
                <a:gd name="connsiteX15" fmla="*/ 146132 w 1656157"/>
                <a:gd name="connsiteY15" fmla="*/ 1705063 h 1875549"/>
                <a:gd name="connsiteX16" fmla="*/ 316618 w 1656157"/>
                <a:gd name="connsiteY16" fmla="*/ 1875550 h 1875549"/>
                <a:gd name="connsiteX17" fmla="*/ 1388250 w 1656157"/>
                <a:gd name="connsiteY17" fmla="*/ 1875550 h 1875549"/>
                <a:gd name="connsiteX18" fmla="*/ 1510026 w 1656157"/>
                <a:gd name="connsiteY18" fmla="*/ 1753773 h 1875549"/>
                <a:gd name="connsiteX19" fmla="*/ 1510026 w 1656157"/>
                <a:gd name="connsiteY19" fmla="*/ 1656352 h 1875549"/>
                <a:gd name="connsiteX20" fmla="*/ 1534381 w 1656157"/>
                <a:gd name="connsiteY20" fmla="*/ 1656352 h 1875549"/>
                <a:gd name="connsiteX21" fmla="*/ 1656158 w 1656157"/>
                <a:gd name="connsiteY21" fmla="*/ 1534576 h 1875549"/>
                <a:gd name="connsiteX22" fmla="*/ 1656158 w 1656157"/>
                <a:gd name="connsiteY22" fmla="*/ 1193602 h 1875549"/>
                <a:gd name="connsiteX23" fmla="*/ 1534381 w 1656157"/>
                <a:gd name="connsiteY23" fmla="*/ 1071826 h 1875549"/>
                <a:gd name="connsiteX24" fmla="*/ 828079 w 1656157"/>
                <a:gd name="connsiteY24" fmla="*/ 48905 h 1875549"/>
                <a:gd name="connsiteX25" fmla="*/ 1094745 w 1656157"/>
                <a:gd name="connsiteY25" fmla="*/ 292458 h 1875549"/>
                <a:gd name="connsiteX26" fmla="*/ 561364 w 1656157"/>
                <a:gd name="connsiteY26" fmla="*/ 292458 h 1875549"/>
                <a:gd name="connsiteX27" fmla="*/ 828079 w 1656157"/>
                <a:gd name="connsiteY27" fmla="*/ 48905 h 1875549"/>
                <a:gd name="connsiteX28" fmla="*/ 1242118 w 1656157"/>
                <a:gd name="connsiteY28" fmla="*/ 341168 h 1875549"/>
                <a:gd name="connsiteX29" fmla="*/ 1266474 w 1656157"/>
                <a:gd name="connsiteY29" fmla="*/ 342605 h 1875549"/>
                <a:gd name="connsiteX30" fmla="*/ 1266474 w 1656157"/>
                <a:gd name="connsiteY30" fmla="*/ 755208 h 1875549"/>
                <a:gd name="connsiteX31" fmla="*/ 1193408 w 1656157"/>
                <a:gd name="connsiteY31" fmla="*/ 828273 h 1875549"/>
                <a:gd name="connsiteX32" fmla="*/ 925500 w 1656157"/>
                <a:gd name="connsiteY32" fmla="*/ 828273 h 1875549"/>
                <a:gd name="connsiteX33" fmla="*/ 925500 w 1656157"/>
                <a:gd name="connsiteY33" fmla="*/ 779563 h 1875549"/>
                <a:gd name="connsiteX34" fmla="*/ 852434 w 1656157"/>
                <a:gd name="connsiteY34" fmla="*/ 706497 h 1875549"/>
                <a:gd name="connsiteX35" fmla="*/ 803724 w 1656157"/>
                <a:gd name="connsiteY35" fmla="*/ 706497 h 1875549"/>
                <a:gd name="connsiteX36" fmla="*/ 730658 w 1656157"/>
                <a:gd name="connsiteY36" fmla="*/ 779563 h 1875549"/>
                <a:gd name="connsiteX37" fmla="*/ 730658 w 1656157"/>
                <a:gd name="connsiteY37" fmla="*/ 828273 h 1875549"/>
                <a:gd name="connsiteX38" fmla="*/ 462750 w 1656157"/>
                <a:gd name="connsiteY38" fmla="*/ 828273 h 1875549"/>
                <a:gd name="connsiteX39" fmla="*/ 389684 w 1656157"/>
                <a:gd name="connsiteY39" fmla="*/ 755208 h 1875549"/>
                <a:gd name="connsiteX40" fmla="*/ 389684 w 1656157"/>
                <a:gd name="connsiteY40" fmla="*/ 342605 h 1875549"/>
                <a:gd name="connsiteX41" fmla="*/ 414039 w 1656157"/>
                <a:gd name="connsiteY41" fmla="*/ 341168 h 1875549"/>
                <a:gd name="connsiteX42" fmla="*/ 876789 w 1656157"/>
                <a:gd name="connsiteY42" fmla="*/ 779563 h 1875549"/>
                <a:gd name="connsiteX43" fmla="*/ 876789 w 1656157"/>
                <a:gd name="connsiteY43" fmla="*/ 925694 h 1875549"/>
                <a:gd name="connsiteX44" fmla="*/ 852434 w 1656157"/>
                <a:gd name="connsiteY44" fmla="*/ 950050 h 1875549"/>
                <a:gd name="connsiteX45" fmla="*/ 803724 w 1656157"/>
                <a:gd name="connsiteY45" fmla="*/ 950050 h 1875549"/>
                <a:gd name="connsiteX46" fmla="*/ 779368 w 1656157"/>
                <a:gd name="connsiteY46" fmla="*/ 925694 h 1875549"/>
                <a:gd name="connsiteX47" fmla="*/ 779368 w 1656157"/>
                <a:gd name="connsiteY47" fmla="*/ 779563 h 1875549"/>
                <a:gd name="connsiteX48" fmla="*/ 803724 w 1656157"/>
                <a:gd name="connsiteY48" fmla="*/ 755208 h 1875549"/>
                <a:gd name="connsiteX49" fmla="*/ 852434 w 1656157"/>
                <a:gd name="connsiteY49" fmla="*/ 755208 h 1875549"/>
                <a:gd name="connsiteX50" fmla="*/ 876789 w 1656157"/>
                <a:gd name="connsiteY50" fmla="*/ 779563 h 1875549"/>
                <a:gd name="connsiteX51" fmla="*/ 121776 w 1656157"/>
                <a:gd name="connsiteY51" fmla="*/ 1607642 h 1875549"/>
                <a:gd name="connsiteX52" fmla="*/ 48711 w 1656157"/>
                <a:gd name="connsiteY52" fmla="*/ 1534576 h 1875549"/>
                <a:gd name="connsiteX53" fmla="*/ 48711 w 1656157"/>
                <a:gd name="connsiteY53" fmla="*/ 1193602 h 1875549"/>
                <a:gd name="connsiteX54" fmla="*/ 121776 w 1656157"/>
                <a:gd name="connsiteY54" fmla="*/ 1120536 h 1875549"/>
                <a:gd name="connsiteX55" fmla="*/ 146132 w 1656157"/>
                <a:gd name="connsiteY55" fmla="*/ 1120536 h 1875549"/>
                <a:gd name="connsiteX56" fmla="*/ 146132 w 1656157"/>
                <a:gd name="connsiteY56" fmla="*/ 1607642 h 1875549"/>
                <a:gd name="connsiteX57" fmla="*/ 1193408 w 1656157"/>
                <a:gd name="connsiteY57" fmla="*/ 1826839 h 1875549"/>
                <a:gd name="connsiteX58" fmla="*/ 462750 w 1656157"/>
                <a:gd name="connsiteY58" fmla="*/ 1826839 h 1875549"/>
                <a:gd name="connsiteX59" fmla="*/ 462750 w 1656157"/>
                <a:gd name="connsiteY59" fmla="*/ 1558931 h 1875549"/>
                <a:gd name="connsiteX60" fmla="*/ 535816 w 1656157"/>
                <a:gd name="connsiteY60" fmla="*/ 1485865 h 1875549"/>
                <a:gd name="connsiteX61" fmla="*/ 1120342 w 1656157"/>
                <a:gd name="connsiteY61" fmla="*/ 1485865 h 1875549"/>
                <a:gd name="connsiteX62" fmla="*/ 1193408 w 1656157"/>
                <a:gd name="connsiteY62" fmla="*/ 1558931 h 1875549"/>
                <a:gd name="connsiteX63" fmla="*/ 1461316 w 1656157"/>
                <a:gd name="connsiteY63" fmla="*/ 1753773 h 1875549"/>
                <a:gd name="connsiteX64" fmla="*/ 1388250 w 1656157"/>
                <a:gd name="connsiteY64" fmla="*/ 1826839 h 1875549"/>
                <a:gd name="connsiteX65" fmla="*/ 1242118 w 1656157"/>
                <a:gd name="connsiteY65" fmla="*/ 1826839 h 1875549"/>
                <a:gd name="connsiteX66" fmla="*/ 1242118 w 1656157"/>
                <a:gd name="connsiteY66" fmla="*/ 1558931 h 1875549"/>
                <a:gd name="connsiteX67" fmla="*/ 1120342 w 1656157"/>
                <a:gd name="connsiteY67" fmla="*/ 1437155 h 1875549"/>
                <a:gd name="connsiteX68" fmla="*/ 535816 w 1656157"/>
                <a:gd name="connsiteY68" fmla="*/ 1437155 h 1875549"/>
                <a:gd name="connsiteX69" fmla="*/ 414039 w 1656157"/>
                <a:gd name="connsiteY69" fmla="*/ 1558931 h 1875549"/>
                <a:gd name="connsiteX70" fmla="*/ 414039 w 1656157"/>
                <a:gd name="connsiteY70" fmla="*/ 1826839 h 1875549"/>
                <a:gd name="connsiteX71" fmla="*/ 316618 w 1656157"/>
                <a:gd name="connsiteY71" fmla="*/ 1826839 h 1875549"/>
                <a:gd name="connsiteX72" fmla="*/ 194842 w 1656157"/>
                <a:gd name="connsiteY72" fmla="*/ 1705063 h 1875549"/>
                <a:gd name="connsiteX73" fmla="*/ 194842 w 1656157"/>
                <a:gd name="connsiteY73" fmla="*/ 560365 h 1875549"/>
                <a:gd name="connsiteX74" fmla="*/ 340974 w 1656157"/>
                <a:gd name="connsiteY74" fmla="*/ 353955 h 1875549"/>
                <a:gd name="connsiteX75" fmla="*/ 340974 w 1656157"/>
                <a:gd name="connsiteY75" fmla="*/ 755208 h 1875549"/>
                <a:gd name="connsiteX76" fmla="*/ 462750 w 1656157"/>
                <a:gd name="connsiteY76" fmla="*/ 876984 h 1875549"/>
                <a:gd name="connsiteX77" fmla="*/ 730658 w 1656157"/>
                <a:gd name="connsiteY77" fmla="*/ 876984 h 1875549"/>
                <a:gd name="connsiteX78" fmla="*/ 730658 w 1656157"/>
                <a:gd name="connsiteY78" fmla="*/ 925694 h 1875549"/>
                <a:gd name="connsiteX79" fmla="*/ 803724 w 1656157"/>
                <a:gd name="connsiteY79" fmla="*/ 998760 h 1875549"/>
                <a:gd name="connsiteX80" fmla="*/ 852434 w 1656157"/>
                <a:gd name="connsiteY80" fmla="*/ 998760 h 1875549"/>
                <a:gd name="connsiteX81" fmla="*/ 925500 w 1656157"/>
                <a:gd name="connsiteY81" fmla="*/ 925694 h 1875549"/>
                <a:gd name="connsiteX82" fmla="*/ 925500 w 1656157"/>
                <a:gd name="connsiteY82" fmla="*/ 876984 h 1875549"/>
                <a:gd name="connsiteX83" fmla="*/ 1193408 w 1656157"/>
                <a:gd name="connsiteY83" fmla="*/ 876984 h 1875549"/>
                <a:gd name="connsiteX84" fmla="*/ 1315184 w 1656157"/>
                <a:gd name="connsiteY84" fmla="*/ 755208 h 1875549"/>
                <a:gd name="connsiteX85" fmla="*/ 1315184 w 1656157"/>
                <a:gd name="connsiteY85" fmla="*/ 353955 h 1875549"/>
                <a:gd name="connsiteX86" fmla="*/ 1461316 w 1656157"/>
                <a:gd name="connsiteY86" fmla="*/ 560365 h 1875549"/>
                <a:gd name="connsiteX87" fmla="*/ 1461316 w 1656157"/>
                <a:gd name="connsiteY87" fmla="*/ 1753773 h 1875549"/>
                <a:gd name="connsiteX88" fmla="*/ 1607447 w 1656157"/>
                <a:gd name="connsiteY88" fmla="*/ 1534576 h 1875549"/>
                <a:gd name="connsiteX89" fmla="*/ 1534381 w 1656157"/>
                <a:gd name="connsiteY89" fmla="*/ 1607642 h 1875549"/>
                <a:gd name="connsiteX90" fmla="*/ 1510026 w 1656157"/>
                <a:gd name="connsiteY90" fmla="*/ 1607642 h 1875549"/>
                <a:gd name="connsiteX91" fmla="*/ 1510026 w 1656157"/>
                <a:gd name="connsiteY91" fmla="*/ 1120536 h 1875549"/>
                <a:gd name="connsiteX92" fmla="*/ 1534381 w 1656157"/>
                <a:gd name="connsiteY92" fmla="*/ 1120536 h 1875549"/>
                <a:gd name="connsiteX93" fmla="*/ 1607447 w 1656157"/>
                <a:gd name="connsiteY93" fmla="*/ 1193602 h 1875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</a:cxnLst>
              <a:rect l="l" t="t" r="r" b="b"/>
              <a:pathLst>
                <a:path w="1656157" h="1875549">
                  <a:moveTo>
                    <a:pt x="1534381" y="1071826"/>
                  </a:moveTo>
                  <a:lnTo>
                    <a:pt x="1510026" y="1071826"/>
                  </a:lnTo>
                  <a:lnTo>
                    <a:pt x="1510026" y="560365"/>
                  </a:lnTo>
                  <a:cubicBezTo>
                    <a:pt x="1509851" y="412475"/>
                    <a:pt x="1390008" y="292633"/>
                    <a:pt x="1242118" y="292458"/>
                  </a:cubicBezTo>
                  <a:lnTo>
                    <a:pt x="1143455" y="292458"/>
                  </a:lnTo>
                  <a:cubicBezTo>
                    <a:pt x="1130279" y="118266"/>
                    <a:pt x="978387" y="-12261"/>
                    <a:pt x="804196" y="916"/>
                  </a:cubicBezTo>
                  <a:cubicBezTo>
                    <a:pt x="648327" y="12707"/>
                    <a:pt x="524444" y="136589"/>
                    <a:pt x="512654" y="292458"/>
                  </a:cubicBezTo>
                  <a:lnTo>
                    <a:pt x="414039" y="292458"/>
                  </a:lnTo>
                  <a:cubicBezTo>
                    <a:pt x="266149" y="292633"/>
                    <a:pt x="146307" y="412475"/>
                    <a:pt x="146132" y="560365"/>
                  </a:cubicBezTo>
                  <a:lnTo>
                    <a:pt x="146132" y="1071826"/>
                  </a:lnTo>
                  <a:lnTo>
                    <a:pt x="121776" y="1071826"/>
                  </a:lnTo>
                  <a:cubicBezTo>
                    <a:pt x="54553" y="1071906"/>
                    <a:pt x="80" y="1126379"/>
                    <a:pt x="0" y="1193602"/>
                  </a:cubicBezTo>
                  <a:lnTo>
                    <a:pt x="0" y="1534576"/>
                  </a:lnTo>
                  <a:cubicBezTo>
                    <a:pt x="80" y="1601799"/>
                    <a:pt x="54553" y="1656272"/>
                    <a:pt x="121776" y="1656352"/>
                  </a:cubicBezTo>
                  <a:lnTo>
                    <a:pt x="146132" y="1656352"/>
                  </a:lnTo>
                  <a:lnTo>
                    <a:pt x="146132" y="1705063"/>
                  </a:lnTo>
                  <a:cubicBezTo>
                    <a:pt x="146239" y="1799176"/>
                    <a:pt x="222505" y="1875442"/>
                    <a:pt x="316618" y="1875550"/>
                  </a:cubicBezTo>
                  <a:lnTo>
                    <a:pt x="1388250" y="1875550"/>
                  </a:lnTo>
                  <a:cubicBezTo>
                    <a:pt x="1455473" y="1875469"/>
                    <a:pt x="1509946" y="1820996"/>
                    <a:pt x="1510026" y="1753773"/>
                  </a:cubicBezTo>
                  <a:lnTo>
                    <a:pt x="1510026" y="1656352"/>
                  </a:lnTo>
                  <a:lnTo>
                    <a:pt x="1534381" y="1656352"/>
                  </a:lnTo>
                  <a:cubicBezTo>
                    <a:pt x="1601604" y="1656272"/>
                    <a:pt x="1656077" y="1601799"/>
                    <a:pt x="1656158" y="1534576"/>
                  </a:cubicBezTo>
                  <a:lnTo>
                    <a:pt x="1656158" y="1193602"/>
                  </a:lnTo>
                  <a:cubicBezTo>
                    <a:pt x="1656077" y="1126379"/>
                    <a:pt x="1601604" y="1071906"/>
                    <a:pt x="1534381" y="1071826"/>
                  </a:cubicBezTo>
                  <a:close/>
                  <a:moveTo>
                    <a:pt x="828079" y="48905"/>
                  </a:moveTo>
                  <a:cubicBezTo>
                    <a:pt x="966507" y="49088"/>
                    <a:pt x="1082046" y="154612"/>
                    <a:pt x="1094745" y="292458"/>
                  </a:cubicBezTo>
                  <a:lnTo>
                    <a:pt x="561364" y="292458"/>
                  </a:lnTo>
                  <a:cubicBezTo>
                    <a:pt x="574066" y="154595"/>
                    <a:pt x="689631" y="49063"/>
                    <a:pt x="828079" y="48905"/>
                  </a:cubicBezTo>
                  <a:close/>
                  <a:moveTo>
                    <a:pt x="1242118" y="341168"/>
                  </a:moveTo>
                  <a:cubicBezTo>
                    <a:pt x="1250258" y="341192"/>
                    <a:pt x="1258388" y="341670"/>
                    <a:pt x="1266474" y="342605"/>
                  </a:cubicBezTo>
                  <a:lnTo>
                    <a:pt x="1266474" y="755208"/>
                  </a:lnTo>
                  <a:cubicBezTo>
                    <a:pt x="1266474" y="795562"/>
                    <a:pt x="1233762" y="828273"/>
                    <a:pt x="1193408" y="828273"/>
                  </a:cubicBezTo>
                  <a:lnTo>
                    <a:pt x="925500" y="828273"/>
                  </a:lnTo>
                  <a:lnTo>
                    <a:pt x="925500" y="779563"/>
                  </a:lnTo>
                  <a:cubicBezTo>
                    <a:pt x="925500" y="739209"/>
                    <a:pt x="892788" y="706497"/>
                    <a:pt x="852434" y="706497"/>
                  </a:cubicBezTo>
                  <a:lnTo>
                    <a:pt x="803724" y="706497"/>
                  </a:lnTo>
                  <a:cubicBezTo>
                    <a:pt x="763369" y="706497"/>
                    <a:pt x="730658" y="739209"/>
                    <a:pt x="730658" y="779563"/>
                  </a:cubicBezTo>
                  <a:lnTo>
                    <a:pt x="730658" y="828273"/>
                  </a:lnTo>
                  <a:lnTo>
                    <a:pt x="462750" y="828273"/>
                  </a:lnTo>
                  <a:cubicBezTo>
                    <a:pt x="422396" y="828273"/>
                    <a:pt x="389684" y="795562"/>
                    <a:pt x="389684" y="755208"/>
                  </a:cubicBezTo>
                  <a:lnTo>
                    <a:pt x="389684" y="342605"/>
                  </a:lnTo>
                  <a:cubicBezTo>
                    <a:pt x="397770" y="341670"/>
                    <a:pt x="405900" y="341192"/>
                    <a:pt x="414039" y="341168"/>
                  </a:cubicBezTo>
                  <a:close/>
                  <a:moveTo>
                    <a:pt x="876789" y="779563"/>
                  </a:moveTo>
                  <a:lnTo>
                    <a:pt x="876789" y="925694"/>
                  </a:lnTo>
                  <a:cubicBezTo>
                    <a:pt x="876789" y="939146"/>
                    <a:pt x="865886" y="950050"/>
                    <a:pt x="852434" y="950050"/>
                  </a:cubicBezTo>
                  <a:lnTo>
                    <a:pt x="803724" y="950050"/>
                  </a:lnTo>
                  <a:cubicBezTo>
                    <a:pt x="790272" y="950050"/>
                    <a:pt x="779368" y="939146"/>
                    <a:pt x="779368" y="925694"/>
                  </a:cubicBezTo>
                  <a:lnTo>
                    <a:pt x="779368" y="779563"/>
                  </a:lnTo>
                  <a:cubicBezTo>
                    <a:pt x="779368" y="766111"/>
                    <a:pt x="790272" y="755208"/>
                    <a:pt x="803724" y="755208"/>
                  </a:cubicBezTo>
                  <a:lnTo>
                    <a:pt x="852434" y="755208"/>
                  </a:lnTo>
                  <a:cubicBezTo>
                    <a:pt x="865886" y="755208"/>
                    <a:pt x="876789" y="766111"/>
                    <a:pt x="876789" y="779563"/>
                  </a:cubicBezTo>
                  <a:close/>
                  <a:moveTo>
                    <a:pt x="121776" y="1607642"/>
                  </a:moveTo>
                  <a:cubicBezTo>
                    <a:pt x="81422" y="1607642"/>
                    <a:pt x="48711" y="1574930"/>
                    <a:pt x="48711" y="1534576"/>
                  </a:cubicBezTo>
                  <a:lnTo>
                    <a:pt x="48711" y="1193602"/>
                  </a:lnTo>
                  <a:cubicBezTo>
                    <a:pt x="48711" y="1153248"/>
                    <a:pt x="81422" y="1120536"/>
                    <a:pt x="121776" y="1120536"/>
                  </a:cubicBezTo>
                  <a:lnTo>
                    <a:pt x="146132" y="1120536"/>
                  </a:lnTo>
                  <a:lnTo>
                    <a:pt x="146132" y="1607642"/>
                  </a:lnTo>
                  <a:close/>
                  <a:moveTo>
                    <a:pt x="1193408" y="1826839"/>
                  </a:moveTo>
                  <a:lnTo>
                    <a:pt x="462750" y="1826839"/>
                  </a:lnTo>
                  <a:lnTo>
                    <a:pt x="462750" y="1558931"/>
                  </a:lnTo>
                  <a:cubicBezTo>
                    <a:pt x="462750" y="1518577"/>
                    <a:pt x="495462" y="1485865"/>
                    <a:pt x="535816" y="1485865"/>
                  </a:cubicBezTo>
                  <a:lnTo>
                    <a:pt x="1120342" y="1485865"/>
                  </a:lnTo>
                  <a:cubicBezTo>
                    <a:pt x="1160696" y="1485865"/>
                    <a:pt x="1193408" y="1518577"/>
                    <a:pt x="1193408" y="1558931"/>
                  </a:cubicBezTo>
                  <a:close/>
                  <a:moveTo>
                    <a:pt x="1461316" y="1753773"/>
                  </a:moveTo>
                  <a:cubicBezTo>
                    <a:pt x="1461316" y="1794127"/>
                    <a:pt x="1428604" y="1826839"/>
                    <a:pt x="1388250" y="1826839"/>
                  </a:cubicBezTo>
                  <a:lnTo>
                    <a:pt x="1242118" y="1826839"/>
                  </a:lnTo>
                  <a:lnTo>
                    <a:pt x="1242118" y="1558931"/>
                  </a:lnTo>
                  <a:cubicBezTo>
                    <a:pt x="1242038" y="1491708"/>
                    <a:pt x="1187565" y="1437235"/>
                    <a:pt x="1120342" y="1437155"/>
                  </a:cubicBezTo>
                  <a:lnTo>
                    <a:pt x="535816" y="1437155"/>
                  </a:lnTo>
                  <a:cubicBezTo>
                    <a:pt x="468593" y="1437235"/>
                    <a:pt x="414120" y="1491708"/>
                    <a:pt x="414039" y="1558931"/>
                  </a:cubicBezTo>
                  <a:lnTo>
                    <a:pt x="414039" y="1826839"/>
                  </a:lnTo>
                  <a:lnTo>
                    <a:pt x="316618" y="1826839"/>
                  </a:lnTo>
                  <a:cubicBezTo>
                    <a:pt x="249395" y="1826759"/>
                    <a:pt x="194922" y="1772286"/>
                    <a:pt x="194842" y="1705063"/>
                  </a:cubicBezTo>
                  <a:lnTo>
                    <a:pt x="194842" y="560365"/>
                  </a:lnTo>
                  <a:cubicBezTo>
                    <a:pt x="195005" y="467584"/>
                    <a:pt x="253516" y="384937"/>
                    <a:pt x="340974" y="353955"/>
                  </a:cubicBezTo>
                  <a:lnTo>
                    <a:pt x="340974" y="755208"/>
                  </a:lnTo>
                  <a:cubicBezTo>
                    <a:pt x="341054" y="822431"/>
                    <a:pt x="395527" y="876903"/>
                    <a:pt x="462750" y="876984"/>
                  </a:cubicBezTo>
                  <a:lnTo>
                    <a:pt x="730658" y="876984"/>
                  </a:lnTo>
                  <a:lnTo>
                    <a:pt x="730658" y="925694"/>
                  </a:lnTo>
                  <a:cubicBezTo>
                    <a:pt x="730658" y="966049"/>
                    <a:pt x="763369" y="998760"/>
                    <a:pt x="803724" y="998760"/>
                  </a:cubicBezTo>
                  <a:lnTo>
                    <a:pt x="852434" y="998760"/>
                  </a:lnTo>
                  <a:cubicBezTo>
                    <a:pt x="892788" y="998760"/>
                    <a:pt x="925500" y="966049"/>
                    <a:pt x="925500" y="925694"/>
                  </a:cubicBezTo>
                  <a:lnTo>
                    <a:pt x="925500" y="876984"/>
                  </a:lnTo>
                  <a:lnTo>
                    <a:pt x="1193408" y="876984"/>
                  </a:lnTo>
                  <a:cubicBezTo>
                    <a:pt x="1260631" y="876903"/>
                    <a:pt x="1315104" y="822431"/>
                    <a:pt x="1315184" y="755208"/>
                  </a:cubicBezTo>
                  <a:lnTo>
                    <a:pt x="1315184" y="353955"/>
                  </a:lnTo>
                  <a:cubicBezTo>
                    <a:pt x="1402641" y="384937"/>
                    <a:pt x="1461153" y="467584"/>
                    <a:pt x="1461316" y="560365"/>
                  </a:cubicBezTo>
                  <a:lnTo>
                    <a:pt x="1461316" y="1753773"/>
                  </a:lnTo>
                  <a:close/>
                  <a:moveTo>
                    <a:pt x="1607447" y="1534576"/>
                  </a:moveTo>
                  <a:cubicBezTo>
                    <a:pt x="1607447" y="1574930"/>
                    <a:pt x="1574736" y="1607642"/>
                    <a:pt x="1534381" y="1607642"/>
                  </a:cubicBezTo>
                  <a:lnTo>
                    <a:pt x="1510026" y="1607642"/>
                  </a:lnTo>
                  <a:lnTo>
                    <a:pt x="1510026" y="1120536"/>
                  </a:lnTo>
                  <a:lnTo>
                    <a:pt x="1534381" y="1120536"/>
                  </a:lnTo>
                  <a:cubicBezTo>
                    <a:pt x="1574736" y="1120536"/>
                    <a:pt x="1607447" y="1153248"/>
                    <a:pt x="1607447" y="1193602"/>
                  </a:cubicBezTo>
                  <a:close/>
                </a:path>
              </a:pathLst>
            </a:custGeom>
            <a:solidFill>
              <a:schemeClr val="bg1"/>
            </a:solidFill>
            <a:ln w="243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1" name="그래픽 9" descr="피크닉 테이블">
              <a:extLst>
                <a:ext uri="{FF2B5EF4-FFF2-40B4-BE49-F238E27FC236}">
                  <a16:creationId xmlns:a16="http://schemas.microsoft.com/office/drawing/2014/main" id="{324FAD16-D1D7-4D00-8E4E-FAEE78B7A222}"/>
                </a:ext>
              </a:extLst>
            </p:cNvPr>
            <p:cNvSpPr/>
            <p:nvPr/>
          </p:nvSpPr>
          <p:spPr>
            <a:xfrm>
              <a:off x="4107988" y="5677836"/>
              <a:ext cx="2143261" cy="1266472"/>
            </a:xfrm>
            <a:custGeom>
              <a:avLst/>
              <a:gdLst>
                <a:gd name="connsiteX0" fmla="*/ 1514264 w 2143262"/>
                <a:gd name="connsiteY0" fmla="*/ 633237 h 1266473"/>
                <a:gd name="connsiteX1" fmla="*/ 1278213 w 2143262"/>
                <a:gd name="connsiteY1" fmla="*/ 48711 h 1266473"/>
                <a:gd name="connsiteX2" fmla="*/ 1753579 w 2143262"/>
                <a:gd name="connsiteY2" fmla="*/ 48711 h 1266473"/>
                <a:gd name="connsiteX3" fmla="*/ 1753579 w 2143262"/>
                <a:gd name="connsiteY3" fmla="*/ 0 h 1266473"/>
                <a:gd name="connsiteX4" fmla="*/ 389684 w 2143262"/>
                <a:gd name="connsiteY4" fmla="*/ 0 h 1266473"/>
                <a:gd name="connsiteX5" fmla="*/ 389684 w 2143262"/>
                <a:gd name="connsiteY5" fmla="*/ 48711 h 1266473"/>
                <a:gd name="connsiteX6" fmla="*/ 865050 w 2143262"/>
                <a:gd name="connsiteY6" fmla="*/ 48711 h 1266473"/>
                <a:gd name="connsiteX7" fmla="*/ 628999 w 2143262"/>
                <a:gd name="connsiteY7" fmla="*/ 633237 h 1266473"/>
                <a:gd name="connsiteX8" fmla="*/ 0 w 2143262"/>
                <a:gd name="connsiteY8" fmla="*/ 633237 h 1266473"/>
                <a:gd name="connsiteX9" fmla="*/ 0 w 2143262"/>
                <a:gd name="connsiteY9" fmla="*/ 681947 h 1266473"/>
                <a:gd name="connsiteX10" fmla="*/ 609320 w 2143262"/>
                <a:gd name="connsiteY10" fmla="*/ 681947 h 1266473"/>
                <a:gd name="connsiteX11" fmla="*/ 373269 w 2143262"/>
                <a:gd name="connsiteY11" fmla="*/ 1266474 h 1266473"/>
                <a:gd name="connsiteX12" fmla="*/ 425779 w 2143262"/>
                <a:gd name="connsiteY12" fmla="*/ 1266474 h 1266473"/>
                <a:gd name="connsiteX13" fmla="*/ 661830 w 2143262"/>
                <a:gd name="connsiteY13" fmla="*/ 681947 h 1266473"/>
                <a:gd name="connsiteX14" fmla="*/ 1481433 w 2143262"/>
                <a:gd name="connsiteY14" fmla="*/ 681947 h 1266473"/>
                <a:gd name="connsiteX15" fmla="*/ 1717484 w 2143262"/>
                <a:gd name="connsiteY15" fmla="*/ 1266474 h 1266473"/>
                <a:gd name="connsiteX16" fmla="*/ 1769994 w 2143262"/>
                <a:gd name="connsiteY16" fmla="*/ 1266474 h 1266473"/>
                <a:gd name="connsiteX17" fmla="*/ 1533943 w 2143262"/>
                <a:gd name="connsiteY17" fmla="*/ 681947 h 1266473"/>
                <a:gd name="connsiteX18" fmla="*/ 2143263 w 2143262"/>
                <a:gd name="connsiteY18" fmla="*/ 681947 h 1266473"/>
                <a:gd name="connsiteX19" fmla="*/ 2143263 w 2143262"/>
                <a:gd name="connsiteY19" fmla="*/ 633237 h 1266473"/>
                <a:gd name="connsiteX20" fmla="*/ 681509 w 2143262"/>
                <a:gd name="connsiteY20" fmla="*/ 633237 h 1266473"/>
                <a:gd name="connsiteX21" fmla="*/ 917560 w 2143262"/>
                <a:gd name="connsiteY21" fmla="*/ 48711 h 1266473"/>
                <a:gd name="connsiteX22" fmla="*/ 1225703 w 2143262"/>
                <a:gd name="connsiteY22" fmla="*/ 48711 h 1266473"/>
                <a:gd name="connsiteX23" fmla="*/ 1461754 w 2143262"/>
                <a:gd name="connsiteY23" fmla="*/ 633237 h 1266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143262" h="1266473">
                  <a:moveTo>
                    <a:pt x="1514264" y="633237"/>
                  </a:moveTo>
                  <a:lnTo>
                    <a:pt x="1278213" y="48711"/>
                  </a:lnTo>
                  <a:lnTo>
                    <a:pt x="1753579" y="48711"/>
                  </a:lnTo>
                  <a:lnTo>
                    <a:pt x="1753579" y="0"/>
                  </a:lnTo>
                  <a:lnTo>
                    <a:pt x="389684" y="0"/>
                  </a:lnTo>
                  <a:lnTo>
                    <a:pt x="389684" y="48711"/>
                  </a:lnTo>
                  <a:lnTo>
                    <a:pt x="865050" y="48711"/>
                  </a:lnTo>
                  <a:lnTo>
                    <a:pt x="628999" y="633237"/>
                  </a:lnTo>
                  <a:lnTo>
                    <a:pt x="0" y="633237"/>
                  </a:lnTo>
                  <a:lnTo>
                    <a:pt x="0" y="681947"/>
                  </a:lnTo>
                  <a:lnTo>
                    <a:pt x="609320" y="681947"/>
                  </a:lnTo>
                  <a:lnTo>
                    <a:pt x="373269" y="1266474"/>
                  </a:lnTo>
                  <a:lnTo>
                    <a:pt x="425779" y="1266474"/>
                  </a:lnTo>
                  <a:lnTo>
                    <a:pt x="661830" y="681947"/>
                  </a:lnTo>
                  <a:lnTo>
                    <a:pt x="1481433" y="681947"/>
                  </a:lnTo>
                  <a:lnTo>
                    <a:pt x="1717484" y="1266474"/>
                  </a:lnTo>
                  <a:lnTo>
                    <a:pt x="1769994" y="1266474"/>
                  </a:lnTo>
                  <a:lnTo>
                    <a:pt x="1533943" y="681947"/>
                  </a:lnTo>
                  <a:lnTo>
                    <a:pt x="2143263" y="681947"/>
                  </a:lnTo>
                  <a:lnTo>
                    <a:pt x="2143263" y="633237"/>
                  </a:lnTo>
                  <a:close/>
                  <a:moveTo>
                    <a:pt x="681509" y="633237"/>
                  </a:moveTo>
                  <a:lnTo>
                    <a:pt x="917560" y="48711"/>
                  </a:lnTo>
                  <a:lnTo>
                    <a:pt x="1225703" y="48711"/>
                  </a:lnTo>
                  <a:lnTo>
                    <a:pt x="1461754" y="633237"/>
                  </a:lnTo>
                  <a:close/>
                </a:path>
              </a:pathLst>
            </a:custGeom>
            <a:solidFill>
              <a:schemeClr val="bg1"/>
            </a:solidFill>
            <a:ln w="243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grpSp>
          <p:nvGrpSpPr>
            <p:cNvPr id="92" name="그래픽 11" descr="하이킹">
              <a:extLst>
                <a:ext uri="{FF2B5EF4-FFF2-40B4-BE49-F238E27FC236}">
                  <a16:creationId xmlns:a16="http://schemas.microsoft.com/office/drawing/2014/main" id="{989E3CFD-A39A-4028-976C-17EA6E0D2CF7}"/>
                </a:ext>
              </a:extLst>
            </p:cNvPr>
            <p:cNvGrpSpPr/>
            <p:nvPr/>
          </p:nvGrpSpPr>
          <p:grpSpPr>
            <a:xfrm>
              <a:off x="2451359" y="4845692"/>
              <a:ext cx="1373175" cy="2098616"/>
              <a:chOff x="6563952" y="3540014"/>
              <a:chExt cx="1373174" cy="2098616"/>
            </a:xfrm>
            <a:solidFill>
              <a:srgbClr val="FFFFFF"/>
            </a:solidFill>
          </p:grpSpPr>
          <p:sp>
            <p:nvSpPr>
              <p:cNvPr id="97" name="자유형: 도형 96">
                <a:extLst>
                  <a:ext uri="{FF2B5EF4-FFF2-40B4-BE49-F238E27FC236}">
                    <a16:creationId xmlns:a16="http://schemas.microsoft.com/office/drawing/2014/main" id="{63FD3020-7A8A-4CA4-8E60-1AC31541BF5B}"/>
                  </a:ext>
                </a:extLst>
              </p:cNvPr>
              <p:cNvSpPr/>
              <p:nvPr/>
            </p:nvSpPr>
            <p:spPr>
              <a:xfrm>
                <a:off x="7201943" y="3540014"/>
                <a:ext cx="389791" cy="389791"/>
              </a:xfrm>
              <a:custGeom>
                <a:avLst/>
                <a:gdLst>
                  <a:gd name="connsiteX0" fmla="*/ 194842 w 389791"/>
                  <a:gd name="connsiteY0" fmla="*/ 389791 h 389791"/>
                  <a:gd name="connsiteX1" fmla="*/ 389791 w 389791"/>
                  <a:gd name="connsiteY1" fmla="*/ 194949 h 389791"/>
                  <a:gd name="connsiteX2" fmla="*/ 194949 w 389791"/>
                  <a:gd name="connsiteY2" fmla="*/ 0 h 389791"/>
                  <a:gd name="connsiteX3" fmla="*/ 0 w 389791"/>
                  <a:gd name="connsiteY3" fmla="*/ 194842 h 389791"/>
                  <a:gd name="connsiteX4" fmla="*/ 0 w 389791"/>
                  <a:gd name="connsiteY4" fmla="*/ 194896 h 389791"/>
                  <a:gd name="connsiteX5" fmla="*/ 194842 w 389791"/>
                  <a:gd name="connsiteY5" fmla="*/ 389791 h 389791"/>
                  <a:gd name="connsiteX6" fmla="*/ 194842 w 389791"/>
                  <a:gd name="connsiteY6" fmla="*/ 48711 h 389791"/>
                  <a:gd name="connsiteX7" fmla="*/ 341081 w 389791"/>
                  <a:gd name="connsiteY7" fmla="*/ 194842 h 389791"/>
                  <a:gd name="connsiteX8" fmla="*/ 194949 w 389791"/>
                  <a:gd name="connsiteY8" fmla="*/ 341081 h 389791"/>
                  <a:gd name="connsiteX9" fmla="*/ 48711 w 389791"/>
                  <a:gd name="connsiteY9" fmla="*/ 194949 h 389791"/>
                  <a:gd name="connsiteX10" fmla="*/ 48711 w 389791"/>
                  <a:gd name="connsiteY10" fmla="*/ 194896 h 389791"/>
                  <a:gd name="connsiteX11" fmla="*/ 194842 w 389791"/>
                  <a:gd name="connsiteY11" fmla="*/ 48711 h 3897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89791" h="389791">
                    <a:moveTo>
                      <a:pt x="194842" y="389791"/>
                    </a:moveTo>
                    <a:cubicBezTo>
                      <a:pt x="302480" y="389821"/>
                      <a:pt x="389762" y="302587"/>
                      <a:pt x="389791" y="194949"/>
                    </a:cubicBezTo>
                    <a:cubicBezTo>
                      <a:pt x="389821" y="87311"/>
                      <a:pt x="302587" y="30"/>
                      <a:pt x="194949" y="0"/>
                    </a:cubicBezTo>
                    <a:cubicBezTo>
                      <a:pt x="87311" y="-29"/>
                      <a:pt x="29" y="87204"/>
                      <a:pt x="0" y="194842"/>
                    </a:cubicBezTo>
                    <a:cubicBezTo>
                      <a:pt x="0" y="194859"/>
                      <a:pt x="0" y="194879"/>
                      <a:pt x="0" y="194896"/>
                    </a:cubicBezTo>
                    <a:cubicBezTo>
                      <a:pt x="-10" y="302517"/>
                      <a:pt x="87221" y="389772"/>
                      <a:pt x="194842" y="389791"/>
                    </a:cubicBezTo>
                    <a:close/>
                    <a:moveTo>
                      <a:pt x="194842" y="48711"/>
                    </a:moveTo>
                    <a:cubicBezTo>
                      <a:pt x="275577" y="48681"/>
                      <a:pt x="341052" y="114106"/>
                      <a:pt x="341081" y="194842"/>
                    </a:cubicBezTo>
                    <a:cubicBezTo>
                      <a:pt x="341110" y="275577"/>
                      <a:pt x="275685" y="341052"/>
                      <a:pt x="194949" y="341081"/>
                    </a:cubicBezTo>
                    <a:cubicBezTo>
                      <a:pt x="114214" y="341110"/>
                      <a:pt x="48740" y="275685"/>
                      <a:pt x="48711" y="194949"/>
                    </a:cubicBezTo>
                    <a:cubicBezTo>
                      <a:pt x="48711" y="194932"/>
                      <a:pt x="48711" y="194913"/>
                      <a:pt x="48711" y="194896"/>
                    </a:cubicBezTo>
                    <a:cubicBezTo>
                      <a:pt x="48788" y="114214"/>
                      <a:pt x="114160" y="48819"/>
                      <a:pt x="194842" y="48711"/>
                    </a:cubicBezTo>
                    <a:close/>
                  </a:path>
                </a:pathLst>
              </a:custGeom>
              <a:solidFill>
                <a:schemeClr val="bg1"/>
              </a:solidFill>
              <a:ln w="243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98" name="자유형: 도형 97">
                <a:extLst>
                  <a:ext uri="{FF2B5EF4-FFF2-40B4-BE49-F238E27FC236}">
                    <a16:creationId xmlns:a16="http://schemas.microsoft.com/office/drawing/2014/main" id="{66BE6C10-A4E3-4B09-96A9-6C05ACEB79B2}"/>
                  </a:ext>
                </a:extLst>
              </p:cNvPr>
              <p:cNvSpPr/>
              <p:nvPr/>
            </p:nvSpPr>
            <p:spPr>
              <a:xfrm>
                <a:off x="6563952" y="4792491"/>
                <a:ext cx="602240" cy="845639"/>
              </a:xfrm>
              <a:custGeom>
                <a:avLst/>
                <a:gdLst>
                  <a:gd name="connsiteX0" fmla="*/ 564024 w 602240"/>
                  <a:gd name="connsiteY0" fmla="*/ 348709 h 845639"/>
                  <a:gd name="connsiteX1" fmla="*/ 602240 w 602240"/>
                  <a:gd name="connsiteY1" fmla="*/ 163891 h 845639"/>
                  <a:gd name="connsiteX2" fmla="*/ 558944 w 602240"/>
                  <a:gd name="connsiteY2" fmla="*/ 132697 h 845639"/>
                  <a:gd name="connsiteX3" fmla="*/ 516147 w 602240"/>
                  <a:gd name="connsiteY3" fmla="*/ 339778 h 845639"/>
                  <a:gd name="connsiteX4" fmla="*/ 502447 w 602240"/>
                  <a:gd name="connsiteY4" fmla="*/ 368485 h 845639"/>
                  <a:gd name="connsiteX5" fmla="*/ 171369 w 602240"/>
                  <a:gd name="connsiteY5" fmla="*/ 770596 h 845639"/>
                  <a:gd name="connsiteX6" fmla="*/ 117115 w 602240"/>
                  <a:gd name="connsiteY6" fmla="*/ 796926 h 845639"/>
                  <a:gd name="connsiteX7" fmla="*/ 73519 w 602240"/>
                  <a:gd name="connsiteY7" fmla="*/ 781205 h 845639"/>
                  <a:gd name="connsiteX8" fmla="*/ 48920 w 602240"/>
                  <a:gd name="connsiteY8" fmla="*/ 734372 h 845639"/>
                  <a:gd name="connsiteX9" fmla="*/ 65024 w 602240"/>
                  <a:gd name="connsiteY9" fmla="*/ 683095 h 845639"/>
                  <a:gd name="connsiteX10" fmla="*/ 381718 w 602240"/>
                  <a:gd name="connsiteY10" fmla="*/ 297763 h 845639"/>
                  <a:gd name="connsiteX11" fmla="*/ 386759 w 602240"/>
                  <a:gd name="connsiteY11" fmla="*/ 287178 h 845639"/>
                  <a:gd name="connsiteX12" fmla="*/ 436515 w 602240"/>
                  <a:gd name="connsiteY12" fmla="*/ 44137 h 845639"/>
                  <a:gd name="connsiteX13" fmla="*/ 395842 w 602240"/>
                  <a:gd name="connsiteY13" fmla="*/ 0 h 845639"/>
                  <a:gd name="connsiteX14" fmla="*/ 340260 w 602240"/>
                  <a:gd name="connsiteY14" fmla="*/ 271505 h 845639"/>
                  <a:gd name="connsiteX15" fmla="*/ 27424 w 602240"/>
                  <a:gd name="connsiteY15" fmla="*/ 652151 h 845639"/>
                  <a:gd name="connsiteX16" fmla="*/ 42171 w 602240"/>
                  <a:gd name="connsiteY16" fmla="*/ 818476 h 845639"/>
                  <a:gd name="connsiteX17" fmla="*/ 117115 w 602240"/>
                  <a:gd name="connsiteY17" fmla="*/ 845637 h 845639"/>
                  <a:gd name="connsiteX18" fmla="*/ 209210 w 602240"/>
                  <a:gd name="connsiteY18" fmla="*/ 801310 h 845639"/>
                  <a:gd name="connsiteX19" fmla="*/ 540288 w 602240"/>
                  <a:gd name="connsiteY19" fmla="*/ 399156 h 845639"/>
                  <a:gd name="connsiteX20" fmla="*/ 564024 w 602240"/>
                  <a:gd name="connsiteY20" fmla="*/ 348709 h 8456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602240" h="845639">
                    <a:moveTo>
                      <a:pt x="564024" y="348709"/>
                    </a:moveTo>
                    <a:lnTo>
                      <a:pt x="602240" y="163891"/>
                    </a:lnTo>
                    <a:lnTo>
                      <a:pt x="558944" y="132697"/>
                    </a:lnTo>
                    <a:lnTo>
                      <a:pt x="516147" y="339778"/>
                    </a:lnTo>
                    <a:cubicBezTo>
                      <a:pt x="514023" y="350333"/>
                      <a:pt x="509318" y="360197"/>
                      <a:pt x="502447" y="368485"/>
                    </a:cubicBezTo>
                    <a:lnTo>
                      <a:pt x="171369" y="770596"/>
                    </a:lnTo>
                    <a:cubicBezTo>
                      <a:pt x="158429" y="787413"/>
                      <a:pt x="138333" y="797167"/>
                      <a:pt x="117115" y="796926"/>
                    </a:cubicBezTo>
                    <a:cubicBezTo>
                      <a:pt x="101167" y="797082"/>
                      <a:pt x="85697" y="791502"/>
                      <a:pt x="73519" y="781205"/>
                    </a:cubicBezTo>
                    <a:cubicBezTo>
                      <a:pt x="59320" y="769565"/>
                      <a:pt x="50443" y="752668"/>
                      <a:pt x="48920" y="734372"/>
                    </a:cubicBezTo>
                    <a:cubicBezTo>
                      <a:pt x="47325" y="715825"/>
                      <a:pt x="53112" y="697398"/>
                      <a:pt x="65024" y="683095"/>
                    </a:cubicBezTo>
                    <a:lnTo>
                      <a:pt x="381718" y="297763"/>
                    </a:lnTo>
                    <a:cubicBezTo>
                      <a:pt x="384244" y="294701"/>
                      <a:pt x="385973" y="291067"/>
                      <a:pt x="386759" y="287178"/>
                    </a:cubicBezTo>
                    <a:lnTo>
                      <a:pt x="436515" y="44137"/>
                    </a:lnTo>
                    <a:cubicBezTo>
                      <a:pt x="420440" y="31961"/>
                      <a:pt x="406665" y="17015"/>
                      <a:pt x="395842" y="0"/>
                    </a:cubicBezTo>
                    <a:lnTo>
                      <a:pt x="340260" y="271505"/>
                    </a:lnTo>
                    <a:lnTo>
                      <a:pt x="27424" y="652151"/>
                    </a:lnTo>
                    <a:cubicBezTo>
                      <a:pt x="-14274" y="702201"/>
                      <a:pt x="-7684" y="776541"/>
                      <a:pt x="42171" y="818476"/>
                    </a:cubicBezTo>
                    <a:cubicBezTo>
                      <a:pt x="63110" y="836182"/>
                      <a:pt x="89693" y="845817"/>
                      <a:pt x="117115" y="845637"/>
                    </a:cubicBezTo>
                    <a:cubicBezTo>
                      <a:pt x="153017" y="845900"/>
                      <a:pt x="187020" y="829533"/>
                      <a:pt x="209210" y="801310"/>
                    </a:cubicBezTo>
                    <a:lnTo>
                      <a:pt x="540288" y="399156"/>
                    </a:lnTo>
                    <a:cubicBezTo>
                      <a:pt x="552256" y="384567"/>
                      <a:pt x="560412" y="367231"/>
                      <a:pt x="564024" y="348709"/>
                    </a:cubicBezTo>
                    <a:close/>
                  </a:path>
                </a:pathLst>
              </a:custGeom>
              <a:solidFill>
                <a:schemeClr val="bg1"/>
              </a:solidFill>
              <a:ln w="243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99" name="자유형: 도형 98">
                <a:extLst>
                  <a:ext uri="{FF2B5EF4-FFF2-40B4-BE49-F238E27FC236}">
                    <a16:creationId xmlns:a16="http://schemas.microsoft.com/office/drawing/2014/main" id="{B116B893-7F9F-42A8-AAEF-FB18BFC9133A}"/>
                  </a:ext>
                </a:extLst>
              </p:cNvPr>
              <p:cNvSpPr/>
              <p:nvPr/>
            </p:nvSpPr>
            <p:spPr>
              <a:xfrm>
                <a:off x="6981113" y="3981969"/>
                <a:ext cx="956013" cy="1656660"/>
              </a:xfrm>
              <a:custGeom>
                <a:avLst/>
                <a:gdLst>
                  <a:gd name="connsiteX0" fmla="*/ 875095 w 956013"/>
                  <a:gd name="connsiteY0" fmla="*/ 502376 h 1656660"/>
                  <a:gd name="connsiteX1" fmla="*/ 642067 w 956013"/>
                  <a:gd name="connsiteY1" fmla="*/ 425433 h 1656660"/>
                  <a:gd name="connsiteX2" fmla="*/ 505853 w 956013"/>
                  <a:gd name="connsiteY2" fmla="*/ 111737 h 1656660"/>
                  <a:gd name="connsiteX3" fmla="*/ 319160 w 956013"/>
                  <a:gd name="connsiteY3" fmla="*/ 0 h 1656660"/>
                  <a:gd name="connsiteX4" fmla="*/ 310477 w 956013"/>
                  <a:gd name="connsiteY4" fmla="*/ 0 h 1656660"/>
                  <a:gd name="connsiteX5" fmla="*/ 103945 w 956013"/>
                  <a:gd name="connsiteY5" fmla="*/ 202098 h 1656660"/>
                  <a:gd name="connsiteX6" fmla="*/ 2456 w 956013"/>
                  <a:gd name="connsiteY6" fmla="*/ 694291 h 1656660"/>
                  <a:gd name="connsiteX7" fmla="*/ 50680 w 956013"/>
                  <a:gd name="connsiteY7" fmla="*/ 817589 h 1656660"/>
                  <a:gd name="connsiteX8" fmla="*/ 410609 w 956013"/>
                  <a:gd name="connsiteY8" fmla="*/ 1076936 h 1656660"/>
                  <a:gd name="connsiteX9" fmla="*/ 410609 w 956013"/>
                  <a:gd name="connsiteY9" fmla="*/ 1108301 h 1656660"/>
                  <a:gd name="connsiteX10" fmla="*/ 11602 w 956013"/>
                  <a:gd name="connsiteY10" fmla="*/ 1591940 h 1656660"/>
                  <a:gd name="connsiteX11" fmla="*/ 14885 w 956013"/>
                  <a:gd name="connsiteY11" fmla="*/ 1626237 h 1656660"/>
                  <a:gd name="connsiteX12" fmla="*/ 49182 w 956013"/>
                  <a:gd name="connsiteY12" fmla="*/ 1622954 h 1656660"/>
                  <a:gd name="connsiteX13" fmla="*/ 410614 w 956013"/>
                  <a:gd name="connsiteY13" fmla="*/ 1184864 h 1656660"/>
                  <a:gd name="connsiteX14" fmla="*/ 410614 w 956013"/>
                  <a:gd name="connsiteY14" fmla="*/ 1537236 h 1656660"/>
                  <a:gd name="connsiteX15" fmla="*/ 528963 w 956013"/>
                  <a:gd name="connsiteY15" fmla="*/ 1656659 h 1656660"/>
                  <a:gd name="connsiteX16" fmla="*/ 648387 w 956013"/>
                  <a:gd name="connsiteY16" fmla="*/ 1538312 h 1656660"/>
                  <a:gd name="connsiteX17" fmla="*/ 648387 w 956013"/>
                  <a:gd name="connsiteY17" fmla="*/ 1537236 h 1656660"/>
                  <a:gd name="connsiteX18" fmla="*/ 648387 w 956013"/>
                  <a:gd name="connsiteY18" fmla="*/ 1017188 h 1656660"/>
                  <a:gd name="connsiteX19" fmla="*/ 616255 w 956013"/>
                  <a:gd name="connsiteY19" fmla="*/ 935598 h 1656660"/>
                  <a:gd name="connsiteX20" fmla="*/ 789745 w 956013"/>
                  <a:gd name="connsiteY20" fmla="*/ 725309 h 1656660"/>
                  <a:gd name="connsiteX21" fmla="*/ 800417 w 956013"/>
                  <a:gd name="connsiteY21" fmla="*/ 728865 h 1656660"/>
                  <a:gd name="connsiteX22" fmla="*/ 836736 w 956013"/>
                  <a:gd name="connsiteY22" fmla="*/ 734240 h 1656660"/>
                  <a:gd name="connsiteX23" fmla="*/ 949674 w 956013"/>
                  <a:gd name="connsiteY23" fmla="*/ 653763 h 1656660"/>
                  <a:gd name="connsiteX24" fmla="*/ 875095 w 956013"/>
                  <a:gd name="connsiteY24" fmla="*/ 502376 h 1656660"/>
                  <a:gd name="connsiteX25" fmla="*/ 599672 w 956013"/>
                  <a:gd name="connsiteY25" fmla="*/ 1017188 h 1656660"/>
                  <a:gd name="connsiteX26" fmla="*/ 599672 w 956013"/>
                  <a:gd name="connsiteY26" fmla="*/ 1537236 h 1656660"/>
                  <a:gd name="connsiteX27" fmla="*/ 529908 w 956013"/>
                  <a:gd name="connsiteY27" fmla="*/ 1607825 h 1656660"/>
                  <a:gd name="connsiteX28" fmla="*/ 459319 w 956013"/>
                  <a:gd name="connsiteY28" fmla="*/ 1538064 h 1656660"/>
                  <a:gd name="connsiteX29" fmla="*/ 459319 w 956013"/>
                  <a:gd name="connsiteY29" fmla="*/ 1537236 h 1656660"/>
                  <a:gd name="connsiteX30" fmla="*/ 459319 w 956013"/>
                  <a:gd name="connsiteY30" fmla="*/ 1125824 h 1656660"/>
                  <a:gd name="connsiteX31" fmla="*/ 584832 w 956013"/>
                  <a:gd name="connsiteY31" fmla="*/ 973687 h 1656660"/>
                  <a:gd name="connsiteX32" fmla="*/ 599672 w 956013"/>
                  <a:gd name="connsiteY32" fmla="*/ 1017188 h 1656660"/>
                  <a:gd name="connsiteX33" fmla="*/ 578012 w 956013"/>
                  <a:gd name="connsiteY33" fmla="*/ 905378 h 1656660"/>
                  <a:gd name="connsiteX34" fmla="*/ 383901 w 956013"/>
                  <a:gd name="connsiteY34" fmla="*/ 763243 h 1656660"/>
                  <a:gd name="connsiteX35" fmla="*/ 429377 w 956013"/>
                  <a:gd name="connsiteY35" fmla="*/ 535864 h 1656660"/>
                  <a:gd name="connsiteX36" fmla="*/ 443907 w 956013"/>
                  <a:gd name="connsiteY36" fmla="*/ 569494 h 1656660"/>
                  <a:gd name="connsiteX37" fmla="*/ 514689 w 956013"/>
                  <a:gd name="connsiteY37" fmla="*/ 633690 h 1656660"/>
                  <a:gd name="connsiteX38" fmla="*/ 740189 w 956013"/>
                  <a:gd name="connsiteY38" fmla="*/ 708811 h 1656660"/>
                  <a:gd name="connsiteX39" fmla="*/ 402452 w 956013"/>
                  <a:gd name="connsiteY39" fmla="*/ 353531 h 1656660"/>
                  <a:gd name="connsiteX40" fmla="*/ 369997 w 956013"/>
                  <a:gd name="connsiteY40" fmla="*/ 342004 h 1656660"/>
                  <a:gd name="connsiteX41" fmla="*/ 357882 w 956013"/>
                  <a:gd name="connsiteY41" fmla="*/ 373130 h 1656660"/>
                  <a:gd name="connsiteX42" fmla="*/ 395258 w 956013"/>
                  <a:gd name="connsiteY42" fmla="*/ 458093 h 1656660"/>
                  <a:gd name="connsiteX43" fmla="*/ 333096 w 956013"/>
                  <a:gd name="connsiteY43" fmla="*/ 768927 h 1656660"/>
                  <a:gd name="connsiteX44" fmla="*/ 342594 w 956013"/>
                  <a:gd name="connsiteY44" fmla="*/ 793353 h 1656660"/>
                  <a:gd name="connsiteX45" fmla="*/ 546986 w 956013"/>
                  <a:gd name="connsiteY45" fmla="*/ 943006 h 1656660"/>
                  <a:gd name="connsiteX46" fmla="*/ 456331 w 956013"/>
                  <a:gd name="connsiteY46" fmla="*/ 1052890 h 1656660"/>
                  <a:gd name="connsiteX47" fmla="*/ 449244 w 956013"/>
                  <a:gd name="connsiteY47" fmla="*/ 1044731 h 1656660"/>
                  <a:gd name="connsiteX48" fmla="*/ 79134 w 956013"/>
                  <a:gd name="connsiteY48" fmla="*/ 778041 h 1656660"/>
                  <a:gd name="connsiteX49" fmla="*/ 50188 w 956013"/>
                  <a:gd name="connsiteY49" fmla="*/ 704072 h 1656660"/>
                  <a:gd name="connsiteX50" fmla="*/ 151700 w 956013"/>
                  <a:gd name="connsiteY50" fmla="*/ 211757 h 1656660"/>
                  <a:gd name="connsiteX51" fmla="*/ 310477 w 956013"/>
                  <a:gd name="connsiteY51" fmla="*/ 48711 h 1656660"/>
                  <a:gd name="connsiteX52" fmla="*/ 319160 w 956013"/>
                  <a:gd name="connsiteY52" fmla="*/ 48711 h 1656660"/>
                  <a:gd name="connsiteX53" fmla="*/ 462746 w 956013"/>
                  <a:gd name="connsiteY53" fmla="*/ 134358 h 1656660"/>
                  <a:gd name="connsiteX54" fmla="*/ 601671 w 956013"/>
                  <a:gd name="connsiteY54" fmla="*/ 454783 h 1656660"/>
                  <a:gd name="connsiteX55" fmla="*/ 616394 w 956013"/>
                  <a:gd name="connsiteY55" fmla="*/ 468245 h 1656660"/>
                  <a:gd name="connsiteX56" fmla="*/ 859757 w 956013"/>
                  <a:gd name="connsiteY56" fmla="*/ 548588 h 1656660"/>
                  <a:gd name="connsiteX57" fmla="*/ 903732 w 956013"/>
                  <a:gd name="connsiteY57" fmla="*/ 637518 h 1656660"/>
                  <a:gd name="connsiteX58" fmla="*/ 836731 w 956013"/>
                  <a:gd name="connsiteY58" fmla="*/ 685540 h 1656660"/>
                  <a:gd name="connsiteX59" fmla="*/ 813708 w 956013"/>
                  <a:gd name="connsiteY59" fmla="*/ 682067 h 1656660"/>
                  <a:gd name="connsiteX60" fmla="*/ 530722 w 956013"/>
                  <a:gd name="connsiteY60" fmla="*/ 587714 h 1656660"/>
                  <a:gd name="connsiteX61" fmla="*/ 488051 w 956013"/>
                  <a:gd name="connsiteY61" fmla="*/ 548946 h 16566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</a:cxnLst>
                <a:rect l="l" t="t" r="r" b="b"/>
                <a:pathLst>
                  <a:path w="956013" h="1656660">
                    <a:moveTo>
                      <a:pt x="875095" y="502376"/>
                    </a:moveTo>
                    <a:lnTo>
                      <a:pt x="642067" y="425433"/>
                    </a:lnTo>
                    <a:cubicBezTo>
                      <a:pt x="612168" y="356196"/>
                      <a:pt x="510894" y="121801"/>
                      <a:pt x="505853" y="111737"/>
                    </a:cubicBezTo>
                    <a:cubicBezTo>
                      <a:pt x="468397" y="43481"/>
                      <a:pt x="397014" y="760"/>
                      <a:pt x="319160" y="0"/>
                    </a:cubicBezTo>
                    <a:lnTo>
                      <a:pt x="310477" y="0"/>
                    </a:lnTo>
                    <a:cubicBezTo>
                      <a:pt x="207849" y="0"/>
                      <a:pt x="128694" y="77513"/>
                      <a:pt x="103945" y="202098"/>
                    </a:cubicBezTo>
                    <a:lnTo>
                      <a:pt x="2456" y="694291"/>
                    </a:lnTo>
                    <a:cubicBezTo>
                      <a:pt x="-7113" y="741296"/>
                      <a:pt x="11760" y="789546"/>
                      <a:pt x="50680" y="817589"/>
                    </a:cubicBezTo>
                    <a:lnTo>
                      <a:pt x="410609" y="1076936"/>
                    </a:lnTo>
                    <a:lnTo>
                      <a:pt x="410609" y="1108301"/>
                    </a:lnTo>
                    <a:lnTo>
                      <a:pt x="11602" y="1591940"/>
                    </a:lnTo>
                    <a:cubicBezTo>
                      <a:pt x="3038" y="1602318"/>
                      <a:pt x="4507" y="1617674"/>
                      <a:pt x="14885" y="1626237"/>
                    </a:cubicBezTo>
                    <a:cubicBezTo>
                      <a:pt x="25262" y="1634801"/>
                      <a:pt x="40618" y="1633332"/>
                      <a:pt x="49182" y="1622954"/>
                    </a:cubicBezTo>
                    <a:lnTo>
                      <a:pt x="410614" y="1184864"/>
                    </a:lnTo>
                    <a:lnTo>
                      <a:pt x="410614" y="1537236"/>
                    </a:lnTo>
                    <a:cubicBezTo>
                      <a:pt x="410317" y="1602895"/>
                      <a:pt x="463304" y="1656362"/>
                      <a:pt x="528963" y="1656659"/>
                    </a:cubicBezTo>
                    <a:cubicBezTo>
                      <a:pt x="594623" y="1656957"/>
                      <a:pt x="648090" y="1603972"/>
                      <a:pt x="648387" y="1538312"/>
                    </a:cubicBezTo>
                    <a:cubicBezTo>
                      <a:pt x="648389" y="1537954"/>
                      <a:pt x="648389" y="1537594"/>
                      <a:pt x="648387" y="1537236"/>
                    </a:cubicBezTo>
                    <a:lnTo>
                      <a:pt x="648387" y="1017188"/>
                    </a:lnTo>
                    <a:cubicBezTo>
                      <a:pt x="648572" y="986870"/>
                      <a:pt x="637064" y="957646"/>
                      <a:pt x="616255" y="935598"/>
                    </a:cubicBezTo>
                    <a:lnTo>
                      <a:pt x="789745" y="725309"/>
                    </a:lnTo>
                    <a:lnTo>
                      <a:pt x="800417" y="728865"/>
                    </a:lnTo>
                    <a:cubicBezTo>
                      <a:pt x="812239" y="732224"/>
                      <a:pt x="824449" y="734031"/>
                      <a:pt x="836736" y="734240"/>
                    </a:cubicBezTo>
                    <a:cubicBezTo>
                      <a:pt x="887453" y="733505"/>
                      <a:pt x="932420" y="701461"/>
                      <a:pt x="949674" y="653763"/>
                    </a:cubicBezTo>
                    <a:cubicBezTo>
                      <a:pt x="970792" y="591370"/>
                      <a:pt x="937435" y="523655"/>
                      <a:pt x="875095" y="502376"/>
                    </a:cubicBezTo>
                    <a:close/>
                    <a:moveTo>
                      <a:pt x="599672" y="1017188"/>
                    </a:moveTo>
                    <a:lnTo>
                      <a:pt x="599672" y="1537236"/>
                    </a:lnTo>
                    <a:cubicBezTo>
                      <a:pt x="599900" y="1575993"/>
                      <a:pt x="568667" y="1607596"/>
                      <a:pt x="529908" y="1607825"/>
                    </a:cubicBezTo>
                    <a:cubicBezTo>
                      <a:pt x="491152" y="1608054"/>
                      <a:pt x="459548" y="1576821"/>
                      <a:pt x="459319" y="1538064"/>
                    </a:cubicBezTo>
                    <a:cubicBezTo>
                      <a:pt x="459317" y="1537786"/>
                      <a:pt x="459317" y="1537511"/>
                      <a:pt x="459319" y="1537236"/>
                    </a:cubicBezTo>
                    <a:lnTo>
                      <a:pt x="459319" y="1125824"/>
                    </a:lnTo>
                    <a:lnTo>
                      <a:pt x="584832" y="973687"/>
                    </a:lnTo>
                    <a:cubicBezTo>
                      <a:pt x="594545" y="986098"/>
                      <a:pt x="599774" y="1001427"/>
                      <a:pt x="599672" y="1017188"/>
                    </a:cubicBezTo>
                    <a:close/>
                    <a:moveTo>
                      <a:pt x="578012" y="905378"/>
                    </a:moveTo>
                    <a:lnTo>
                      <a:pt x="383901" y="763243"/>
                    </a:lnTo>
                    <a:lnTo>
                      <a:pt x="429377" y="535864"/>
                    </a:lnTo>
                    <a:lnTo>
                      <a:pt x="443907" y="569494"/>
                    </a:lnTo>
                    <a:cubicBezTo>
                      <a:pt x="458192" y="599329"/>
                      <a:pt x="483604" y="622377"/>
                      <a:pt x="514689" y="633690"/>
                    </a:cubicBezTo>
                    <a:lnTo>
                      <a:pt x="740189" y="708811"/>
                    </a:lnTo>
                    <a:close/>
                    <a:moveTo>
                      <a:pt x="402452" y="353531"/>
                    </a:moveTo>
                    <a:cubicBezTo>
                      <a:pt x="396673" y="341385"/>
                      <a:pt x="382143" y="336224"/>
                      <a:pt x="369997" y="342004"/>
                    </a:cubicBezTo>
                    <a:cubicBezTo>
                      <a:pt x="358360" y="347540"/>
                      <a:pt x="353050" y="361184"/>
                      <a:pt x="357882" y="373130"/>
                    </a:cubicBezTo>
                    <a:lnTo>
                      <a:pt x="395258" y="458093"/>
                    </a:lnTo>
                    <a:lnTo>
                      <a:pt x="333096" y="768927"/>
                    </a:lnTo>
                    <a:cubicBezTo>
                      <a:pt x="331233" y="778224"/>
                      <a:pt x="334940" y="787756"/>
                      <a:pt x="342594" y="793353"/>
                    </a:cubicBezTo>
                    <a:lnTo>
                      <a:pt x="546986" y="943006"/>
                    </a:lnTo>
                    <a:lnTo>
                      <a:pt x="456331" y="1052890"/>
                    </a:lnTo>
                    <a:cubicBezTo>
                      <a:pt x="454614" y="1049673"/>
                      <a:pt x="452191" y="1046882"/>
                      <a:pt x="449244" y="1044731"/>
                    </a:cubicBezTo>
                    <a:lnTo>
                      <a:pt x="79134" y="778041"/>
                    </a:lnTo>
                    <a:cubicBezTo>
                      <a:pt x="55787" y="761216"/>
                      <a:pt x="44459" y="732275"/>
                      <a:pt x="50188" y="704072"/>
                    </a:cubicBezTo>
                    <a:lnTo>
                      <a:pt x="151700" y="211757"/>
                    </a:lnTo>
                    <a:cubicBezTo>
                      <a:pt x="167344" y="132931"/>
                      <a:pt x="217289" y="48711"/>
                      <a:pt x="310477" y="48711"/>
                    </a:cubicBezTo>
                    <a:lnTo>
                      <a:pt x="319160" y="48711"/>
                    </a:lnTo>
                    <a:cubicBezTo>
                      <a:pt x="378942" y="49358"/>
                      <a:pt x="433771" y="82063"/>
                      <a:pt x="462746" y="134358"/>
                    </a:cubicBezTo>
                    <a:cubicBezTo>
                      <a:pt x="467169" y="143635"/>
                      <a:pt x="548250" y="331081"/>
                      <a:pt x="601671" y="454783"/>
                    </a:cubicBezTo>
                    <a:cubicBezTo>
                      <a:pt x="604428" y="461169"/>
                      <a:pt x="609786" y="466070"/>
                      <a:pt x="616394" y="468245"/>
                    </a:cubicBezTo>
                    <a:lnTo>
                      <a:pt x="859757" y="548588"/>
                    </a:lnTo>
                    <a:cubicBezTo>
                      <a:pt x="896301" y="561179"/>
                      <a:pt x="915910" y="600835"/>
                      <a:pt x="903732" y="637518"/>
                    </a:cubicBezTo>
                    <a:cubicBezTo>
                      <a:pt x="893496" y="665853"/>
                      <a:pt x="866854" y="684948"/>
                      <a:pt x="836731" y="685540"/>
                    </a:cubicBezTo>
                    <a:cubicBezTo>
                      <a:pt x="828945" y="685321"/>
                      <a:pt x="821214" y="684154"/>
                      <a:pt x="813708" y="682067"/>
                    </a:cubicBezTo>
                    <a:lnTo>
                      <a:pt x="530722" y="587714"/>
                    </a:lnTo>
                    <a:cubicBezTo>
                      <a:pt x="512090" y="580681"/>
                      <a:pt x="496836" y="566818"/>
                      <a:pt x="488051" y="548946"/>
                    </a:cubicBezTo>
                    <a:close/>
                  </a:path>
                </a:pathLst>
              </a:custGeom>
              <a:solidFill>
                <a:schemeClr val="bg1"/>
              </a:solidFill>
              <a:ln w="243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00" name="자유형: 도형 99">
                <a:extLst>
                  <a:ext uri="{FF2B5EF4-FFF2-40B4-BE49-F238E27FC236}">
                    <a16:creationId xmlns:a16="http://schemas.microsoft.com/office/drawing/2014/main" id="{E5487AA0-1D30-4230-84EF-ABBFB93EC90C}"/>
                  </a:ext>
                </a:extLst>
              </p:cNvPr>
              <p:cNvSpPr/>
              <p:nvPr/>
            </p:nvSpPr>
            <p:spPr>
              <a:xfrm>
                <a:off x="6623522" y="3750151"/>
                <a:ext cx="464221" cy="936932"/>
              </a:xfrm>
              <a:custGeom>
                <a:avLst/>
                <a:gdLst>
                  <a:gd name="connsiteX0" fmla="*/ 129851 w 464221"/>
                  <a:gd name="connsiteY0" fmla="*/ 932127 h 936932"/>
                  <a:gd name="connsiteX1" fmla="*/ 170166 w 464221"/>
                  <a:gd name="connsiteY1" fmla="*/ 936932 h 936932"/>
                  <a:gd name="connsiteX2" fmla="*/ 336632 w 464221"/>
                  <a:gd name="connsiteY2" fmla="*/ 801171 h 936932"/>
                  <a:gd name="connsiteX3" fmla="*/ 416166 w 464221"/>
                  <a:gd name="connsiteY3" fmla="*/ 419692 h 936932"/>
                  <a:gd name="connsiteX4" fmla="*/ 376009 w 464221"/>
                  <a:gd name="connsiteY4" fmla="*/ 319570 h 936932"/>
                  <a:gd name="connsiteX5" fmla="*/ 443072 w 464221"/>
                  <a:gd name="connsiteY5" fmla="*/ 88213 h 936932"/>
                  <a:gd name="connsiteX6" fmla="*/ 211714 w 464221"/>
                  <a:gd name="connsiteY6" fmla="*/ 21150 h 936932"/>
                  <a:gd name="connsiteX7" fmla="*/ 144651 w 464221"/>
                  <a:gd name="connsiteY7" fmla="*/ 252508 h 936932"/>
                  <a:gd name="connsiteX8" fmla="*/ 151400 w 464221"/>
                  <a:gd name="connsiteY8" fmla="*/ 263724 h 936932"/>
                  <a:gd name="connsiteX9" fmla="*/ 159123 w 464221"/>
                  <a:gd name="connsiteY9" fmla="*/ 274355 h 936932"/>
                  <a:gd name="connsiteX10" fmla="*/ 82404 w 464221"/>
                  <a:gd name="connsiteY10" fmla="*/ 350100 h 936932"/>
                  <a:gd name="connsiteX11" fmla="*/ 4107 w 464221"/>
                  <a:gd name="connsiteY11" fmla="*/ 725585 h 936932"/>
                  <a:gd name="connsiteX12" fmla="*/ 129851 w 464221"/>
                  <a:gd name="connsiteY12" fmla="*/ 932127 h 936932"/>
                  <a:gd name="connsiteX13" fmla="*/ 174803 w 464221"/>
                  <a:gd name="connsiteY13" fmla="*/ 145452 h 936932"/>
                  <a:gd name="connsiteX14" fmla="*/ 293749 w 464221"/>
                  <a:gd name="connsiteY14" fmla="*/ 48484 h 936932"/>
                  <a:gd name="connsiteX15" fmla="*/ 318865 w 464221"/>
                  <a:gd name="connsiteY15" fmla="*/ 51076 h 936932"/>
                  <a:gd name="connsiteX16" fmla="*/ 413241 w 464221"/>
                  <a:gd name="connsiteY16" fmla="*/ 195137 h 936932"/>
                  <a:gd name="connsiteX17" fmla="*/ 269180 w 464221"/>
                  <a:gd name="connsiteY17" fmla="*/ 289514 h 936932"/>
                  <a:gd name="connsiteX18" fmla="*/ 269131 w 464221"/>
                  <a:gd name="connsiteY18" fmla="*/ 289514 h 936932"/>
                  <a:gd name="connsiteX19" fmla="*/ 174803 w 464221"/>
                  <a:gd name="connsiteY19" fmla="*/ 145457 h 936932"/>
                  <a:gd name="connsiteX20" fmla="*/ 51765 w 464221"/>
                  <a:gd name="connsiteY20" fmla="*/ 735524 h 936932"/>
                  <a:gd name="connsiteX21" fmla="*/ 130065 w 464221"/>
                  <a:gd name="connsiteY21" fmla="*/ 360039 h 936932"/>
                  <a:gd name="connsiteX22" fmla="*/ 177667 w 464221"/>
                  <a:gd name="connsiteY22" fmla="*/ 321249 h 936932"/>
                  <a:gd name="connsiteX23" fmla="*/ 187704 w 464221"/>
                  <a:gd name="connsiteY23" fmla="*/ 322271 h 936932"/>
                  <a:gd name="connsiteX24" fmla="*/ 330743 w 464221"/>
                  <a:gd name="connsiteY24" fmla="*/ 352097 h 936932"/>
                  <a:gd name="connsiteX25" fmla="*/ 368513 w 464221"/>
                  <a:gd name="connsiteY25" fmla="*/ 409751 h 936932"/>
                  <a:gd name="connsiteX26" fmla="*/ 288971 w 464221"/>
                  <a:gd name="connsiteY26" fmla="*/ 791230 h 936932"/>
                  <a:gd name="connsiteX27" fmla="*/ 144897 w 464221"/>
                  <a:gd name="connsiteY27" fmla="*/ 885579 h 936932"/>
                  <a:gd name="connsiteX28" fmla="*/ 141222 w 464221"/>
                  <a:gd name="connsiteY28" fmla="*/ 884754 h 936932"/>
                  <a:gd name="connsiteX29" fmla="*/ 51765 w 464221"/>
                  <a:gd name="connsiteY29" fmla="*/ 735524 h 9369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464221" h="936932">
                    <a:moveTo>
                      <a:pt x="129851" y="932127"/>
                    </a:moveTo>
                    <a:cubicBezTo>
                      <a:pt x="143054" y="935308"/>
                      <a:pt x="156585" y="936920"/>
                      <a:pt x="170166" y="936932"/>
                    </a:cubicBezTo>
                    <a:cubicBezTo>
                      <a:pt x="250748" y="936655"/>
                      <a:pt x="320153" y="880051"/>
                      <a:pt x="336632" y="801171"/>
                    </a:cubicBezTo>
                    <a:lnTo>
                      <a:pt x="416166" y="419692"/>
                    </a:lnTo>
                    <a:cubicBezTo>
                      <a:pt x="424130" y="381279"/>
                      <a:pt x="408309" y="341834"/>
                      <a:pt x="376009" y="319570"/>
                    </a:cubicBezTo>
                    <a:cubicBezTo>
                      <a:pt x="458415" y="274201"/>
                      <a:pt x="488440" y="170619"/>
                      <a:pt x="443072" y="88213"/>
                    </a:cubicBezTo>
                    <a:cubicBezTo>
                      <a:pt x="397703" y="5806"/>
                      <a:pt x="294120" y="-24219"/>
                      <a:pt x="211714" y="21150"/>
                    </a:cubicBezTo>
                    <a:cubicBezTo>
                      <a:pt x="129308" y="66519"/>
                      <a:pt x="99282" y="170102"/>
                      <a:pt x="144651" y="252508"/>
                    </a:cubicBezTo>
                    <a:cubicBezTo>
                      <a:pt x="146756" y="256332"/>
                      <a:pt x="149009" y="260073"/>
                      <a:pt x="151400" y="263724"/>
                    </a:cubicBezTo>
                    <a:cubicBezTo>
                      <a:pt x="153816" y="267416"/>
                      <a:pt x="156466" y="270894"/>
                      <a:pt x="159123" y="274355"/>
                    </a:cubicBezTo>
                    <a:cubicBezTo>
                      <a:pt x="120644" y="281878"/>
                      <a:pt x="90417" y="311721"/>
                      <a:pt x="82404" y="350100"/>
                    </a:cubicBezTo>
                    <a:lnTo>
                      <a:pt x="4107" y="725585"/>
                    </a:lnTo>
                    <a:cubicBezTo>
                      <a:pt x="-15974" y="816983"/>
                      <a:pt x="39437" y="907998"/>
                      <a:pt x="129851" y="932127"/>
                    </a:cubicBezTo>
                    <a:close/>
                    <a:moveTo>
                      <a:pt x="174803" y="145452"/>
                    </a:moveTo>
                    <a:cubicBezTo>
                      <a:pt x="186555" y="89082"/>
                      <a:pt x="236169" y="48638"/>
                      <a:pt x="293749" y="48484"/>
                    </a:cubicBezTo>
                    <a:cubicBezTo>
                      <a:pt x="302189" y="48487"/>
                      <a:pt x="310603" y="49354"/>
                      <a:pt x="318865" y="51076"/>
                    </a:cubicBezTo>
                    <a:cubicBezTo>
                      <a:pt x="384707" y="64795"/>
                      <a:pt x="426961" y="129295"/>
                      <a:pt x="413241" y="195137"/>
                    </a:cubicBezTo>
                    <a:cubicBezTo>
                      <a:pt x="399522" y="260979"/>
                      <a:pt x="335022" y="303233"/>
                      <a:pt x="269180" y="289514"/>
                    </a:cubicBezTo>
                    <a:lnTo>
                      <a:pt x="269131" y="289514"/>
                    </a:lnTo>
                    <a:cubicBezTo>
                      <a:pt x="203309" y="275772"/>
                      <a:pt x="161081" y="211282"/>
                      <a:pt x="174803" y="145457"/>
                    </a:cubicBezTo>
                    <a:close/>
                    <a:moveTo>
                      <a:pt x="51765" y="735524"/>
                    </a:moveTo>
                    <a:lnTo>
                      <a:pt x="130065" y="360039"/>
                    </a:lnTo>
                    <a:cubicBezTo>
                      <a:pt x="134763" y="337479"/>
                      <a:pt x="154622" y="321295"/>
                      <a:pt x="177667" y="321249"/>
                    </a:cubicBezTo>
                    <a:cubicBezTo>
                      <a:pt x="181038" y="321246"/>
                      <a:pt x="184402" y="321589"/>
                      <a:pt x="187704" y="322271"/>
                    </a:cubicBezTo>
                    <a:lnTo>
                      <a:pt x="330743" y="352097"/>
                    </a:lnTo>
                    <a:cubicBezTo>
                      <a:pt x="357063" y="357630"/>
                      <a:pt x="373954" y="383410"/>
                      <a:pt x="368513" y="409751"/>
                    </a:cubicBezTo>
                    <a:lnTo>
                      <a:pt x="288971" y="791230"/>
                    </a:lnTo>
                    <a:cubicBezTo>
                      <a:pt x="275239" y="857069"/>
                      <a:pt x="210737" y="899311"/>
                      <a:pt x="144897" y="885579"/>
                    </a:cubicBezTo>
                    <a:cubicBezTo>
                      <a:pt x="143667" y="885324"/>
                      <a:pt x="142442" y="885048"/>
                      <a:pt x="141222" y="884754"/>
                    </a:cubicBezTo>
                    <a:cubicBezTo>
                      <a:pt x="76306" y="866923"/>
                      <a:pt x="36896" y="801184"/>
                      <a:pt x="51765" y="735524"/>
                    </a:cubicBezTo>
                    <a:close/>
                  </a:path>
                </a:pathLst>
              </a:custGeom>
              <a:solidFill>
                <a:schemeClr val="bg1"/>
              </a:solidFill>
              <a:ln w="243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01" name="자유형: 도형 100">
                <a:extLst>
                  <a:ext uri="{FF2B5EF4-FFF2-40B4-BE49-F238E27FC236}">
                    <a16:creationId xmlns:a16="http://schemas.microsoft.com/office/drawing/2014/main" id="{BA5728A1-BED1-4EF0-8A78-754F24A71690}"/>
                  </a:ext>
                </a:extLst>
              </p:cNvPr>
              <p:cNvSpPr/>
              <p:nvPr/>
            </p:nvSpPr>
            <p:spPr>
              <a:xfrm>
                <a:off x="6881516" y="3884018"/>
                <a:ext cx="72540" cy="72985"/>
              </a:xfrm>
              <a:custGeom>
                <a:avLst/>
                <a:gdLst>
                  <a:gd name="connsiteX0" fmla="*/ 28541 w 72540"/>
                  <a:gd name="connsiteY0" fmla="*/ 72194 h 72985"/>
                  <a:gd name="connsiteX1" fmla="*/ 71760 w 72540"/>
                  <a:gd name="connsiteY1" fmla="*/ 44022 h 72985"/>
                  <a:gd name="connsiteX2" fmla="*/ 71782 w 72540"/>
                  <a:gd name="connsiteY2" fmla="*/ 43915 h 72985"/>
                  <a:gd name="connsiteX3" fmla="*/ 71782 w 72540"/>
                  <a:gd name="connsiteY3" fmla="*/ 43883 h 72985"/>
                  <a:gd name="connsiteX4" fmla="*/ 43454 w 72540"/>
                  <a:gd name="connsiteY4" fmla="*/ 667 h 72985"/>
                  <a:gd name="connsiteX5" fmla="*/ 667 w 72540"/>
                  <a:gd name="connsiteY5" fmla="*/ 29623 h 72985"/>
                  <a:gd name="connsiteX6" fmla="*/ 28541 w 72540"/>
                  <a:gd name="connsiteY6" fmla="*/ 72186 h 72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2540" h="72985">
                    <a:moveTo>
                      <a:pt x="28541" y="72194"/>
                    </a:moveTo>
                    <a:cubicBezTo>
                      <a:pt x="48255" y="76349"/>
                      <a:pt x="67605" y="63735"/>
                      <a:pt x="71760" y="44022"/>
                    </a:cubicBezTo>
                    <a:cubicBezTo>
                      <a:pt x="71767" y="43985"/>
                      <a:pt x="71774" y="43951"/>
                      <a:pt x="71782" y="43915"/>
                    </a:cubicBezTo>
                    <a:lnTo>
                      <a:pt x="71782" y="43883"/>
                    </a:lnTo>
                    <a:cubicBezTo>
                      <a:pt x="75847" y="24136"/>
                      <a:pt x="63184" y="4817"/>
                      <a:pt x="43454" y="667"/>
                    </a:cubicBezTo>
                    <a:cubicBezTo>
                      <a:pt x="23641" y="-3152"/>
                      <a:pt x="4486" y="9813"/>
                      <a:pt x="667" y="29623"/>
                    </a:cubicBezTo>
                    <a:cubicBezTo>
                      <a:pt x="-3072" y="49012"/>
                      <a:pt x="9274" y="67863"/>
                      <a:pt x="28541" y="72186"/>
                    </a:cubicBezTo>
                    <a:close/>
                  </a:path>
                </a:pathLst>
              </a:custGeom>
              <a:solidFill>
                <a:schemeClr val="bg1"/>
              </a:solidFill>
              <a:ln w="243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sp>
          <p:nvSpPr>
            <p:cNvPr id="93" name="그래픽 13" descr="텐트">
              <a:extLst>
                <a:ext uri="{FF2B5EF4-FFF2-40B4-BE49-F238E27FC236}">
                  <a16:creationId xmlns:a16="http://schemas.microsoft.com/office/drawing/2014/main" id="{64C723DC-21D1-444F-B45F-F6FBC1EE3C85}"/>
                </a:ext>
              </a:extLst>
            </p:cNvPr>
            <p:cNvSpPr/>
            <p:nvPr/>
          </p:nvSpPr>
          <p:spPr>
            <a:xfrm>
              <a:off x="10356633" y="5667388"/>
              <a:ext cx="1948420" cy="1276920"/>
            </a:xfrm>
            <a:custGeom>
              <a:avLst/>
              <a:gdLst>
                <a:gd name="connsiteX0" fmla="*/ 1948421 w 1948420"/>
                <a:gd name="connsiteY0" fmla="*/ 1276922 h 1276921"/>
                <a:gd name="connsiteX1" fmla="*/ 1948421 w 1948420"/>
                <a:gd name="connsiteY1" fmla="*/ 1228212 h 1276921"/>
                <a:gd name="connsiteX2" fmla="*/ 1788017 w 1948420"/>
                <a:gd name="connsiteY2" fmla="*/ 1228212 h 1276921"/>
                <a:gd name="connsiteX3" fmla="*/ 1916930 w 1948420"/>
                <a:gd name="connsiteY3" fmla="*/ 1099299 h 1276921"/>
                <a:gd name="connsiteX4" fmla="*/ 1882491 w 1948420"/>
                <a:gd name="connsiteY4" fmla="*/ 1064861 h 1276921"/>
                <a:gd name="connsiteX5" fmla="*/ 1719140 w 1948420"/>
                <a:gd name="connsiteY5" fmla="*/ 1228212 h 1276921"/>
                <a:gd name="connsiteX6" fmla="*/ 1718580 w 1948420"/>
                <a:gd name="connsiteY6" fmla="*/ 1228212 h 1276921"/>
                <a:gd name="connsiteX7" fmla="*/ 974210 w 1948420"/>
                <a:gd name="connsiteY7" fmla="*/ 0 h 1276921"/>
                <a:gd name="connsiteX8" fmla="*/ 229841 w 1948420"/>
                <a:gd name="connsiteY8" fmla="*/ 1228212 h 1276921"/>
                <a:gd name="connsiteX9" fmla="*/ 229280 w 1948420"/>
                <a:gd name="connsiteY9" fmla="*/ 1228212 h 1276921"/>
                <a:gd name="connsiteX10" fmla="*/ 65930 w 1948420"/>
                <a:gd name="connsiteY10" fmla="*/ 1064861 h 1276921"/>
                <a:gd name="connsiteX11" fmla="*/ 31491 w 1948420"/>
                <a:gd name="connsiteY11" fmla="*/ 1099299 h 1276921"/>
                <a:gd name="connsiteX12" fmla="*/ 160404 w 1948420"/>
                <a:gd name="connsiteY12" fmla="*/ 1228212 h 1276921"/>
                <a:gd name="connsiteX13" fmla="*/ 0 w 1948420"/>
                <a:gd name="connsiteY13" fmla="*/ 1228212 h 1276921"/>
                <a:gd name="connsiteX14" fmla="*/ 0 w 1948420"/>
                <a:gd name="connsiteY14" fmla="*/ 1276922 h 1276921"/>
                <a:gd name="connsiteX15" fmla="*/ 1450307 w 1948420"/>
                <a:gd name="connsiteY15" fmla="*/ 1228212 h 1276921"/>
                <a:gd name="connsiteX16" fmla="*/ 998566 w 1948420"/>
                <a:gd name="connsiteY16" fmla="*/ 482941 h 1276921"/>
                <a:gd name="connsiteX17" fmla="*/ 998566 w 1948420"/>
                <a:gd name="connsiteY17" fmla="*/ 135026 h 1276921"/>
                <a:gd name="connsiteX18" fmla="*/ 999028 w 1948420"/>
                <a:gd name="connsiteY18" fmla="*/ 135026 h 1276921"/>
                <a:gd name="connsiteX19" fmla="*/ 1661613 w 1948420"/>
                <a:gd name="connsiteY19" fmla="*/ 1228212 h 1276921"/>
                <a:gd name="connsiteX20" fmla="*/ 998566 w 1948420"/>
                <a:gd name="connsiteY20" fmla="*/ 576854 h 1276921"/>
                <a:gd name="connsiteX21" fmla="*/ 1393340 w 1948420"/>
                <a:gd name="connsiteY21" fmla="*/ 1228212 h 1276921"/>
                <a:gd name="connsiteX22" fmla="*/ 998566 w 1948420"/>
                <a:gd name="connsiteY22" fmla="*/ 1228212 h 1276921"/>
                <a:gd name="connsiteX23" fmla="*/ 949855 w 1948420"/>
                <a:gd name="connsiteY23" fmla="*/ 135026 h 1276921"/>
                <a:gd name="connsiteX24" fmla="*/ 949855 w 1948420"/>
                <a:gd name="connsiteY24" fmla="*/ 1228212 h 1276921"/>
                <a:gd name="connsiteX25" fmla="*/ 286808 w 1948420"/>
                <a:gd name="connsiteY25" fmla="*/ 1228212 h 1276921"/>
                <a:gd name="connsiteX26" fmla="*/ 949392 w 1948420"/>
                <a:gd name="connsiteY26" fmla="*/ 134904 h 1276921"/>
                <a:gd name="connsiteX27" fmla="*/ 949855 w 1948420"/>
                <a:gd name="connsiteY27" fmla="*/ 135026 h 1276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948420" h="1276921">
                  <a:moveTo>
                    <a:pt x="1948421" y="1276922"/>
                  </a:moveTo>
                  <a:lnTo>
                    <a:pt x="1948421" y="1228212"/>
                  </a:lnTo>
                  <a:lnTo>
                    <a:pt x="1788017" y="1228212"/>
                  </a:lnTo>
                  <a:lnTo>
                    <a:pt x="1916930" y="1099299"/>
                  </a:lnTo>
                  <a:lnTo>
                    <a:pt x="1882491" y="1064861"/>
                  </a:lnTo>
                  <a:lnTo>
                    <a:pt x="1719140" y="1228212"/>
                  </a:lnTo>
                  <a:lnTo>
                    <a:pt x="1718580" y="1228212"/>
                  </a:lnTo>
                  <a:lnTo>
                    <a:pt x="974210" y="0"/>
                  </a:lnTo>
                  <a:lnTo>
                    <a:pt x="229841" y="1228212"/>
                  </a:lnTo>
                  <a:lnTo>
                    <a:pt x="229280" y="1228212"/>
                  </a:lnTo>
                  <a:lnTo>
                    <a:pt x="65930" y="1064861"/>
                  </a:lnTo>
                  <a:lnTo>
                    <a:pt x="31491" y="1099299"/>
                  </a:lnTo>
                  <a:lnTo>
                    <a:pt x="160404" y="1228212"/>
                  </a:lnTo>
                  <a:lnTo>
                    <a:pt x="0" y="1228212"/>
                  </a:lnTo>
                  <a:lnTo>
                    <a:pt x="0" y="1276922"/>
                  </a:lnTo>
                  <a:close/>
                  <a:moveTo>
                    <a:pt x="1450307" y="1228212"/>
                  </a:moveTo>
                  <a:lnTo>
                    <a:pt x="998566" y="482941"/>
                  </a:lnTo>
                  <a:lnTo>
                    <a:pt x="998566" y="135026"/>
                  </a:lnTo>
                  <a:cubicBezTo>
                    <a:pt x="998566" y="134538"/>
                    <a:pt x="998761" y="134490"/>
                    <a:pt x="999028" y="135026"/>
                  </a:cubicBezTo>
                  <a:lnTo>
                    <a:pt x="1661613" y="1228212"/>
                  </a:lnTo>
                  <a:close/>
                  <a:moveTo>
                    <a:pt x="998566" y="576854"/>
                  </a:moveTo>
                  <a:lnTo>
                    <a:pt x="1393340" y="1228212"/>
                  </a:lnTo>
                  <a:lnTo>
                    <a:pt x="998566" y="1228212"/>
                  </a:lnTo>
                  <a:close/>
                  <a:moveTo>
                    <a:pt x="949855" y="135026"/>
                  </a:moveTo>
                  <a:lnTo>
                    <a:pt x="949855" y="1228212"/>
                  </a:lnTo>
                  <a:lnTo>
                    <a:pt x="286808" y="1228212"/>
                  </a:lnTo>
                  <a:lnTo>
                    <a:pt x="949392" y="134904"/>
                  </a:lnTo>
                  <a:cubicBezTo>
                    <a:pt x="949660" y="134490"/>
                    <a:pt x="949855" y="134660"/>
                    <a:pt x="949855" y="135026"/>
                  </a:cubicBezTo>
                  <a:close/>
                </a:path>
              </a:pathLst>
            </a:custGeom>
            <a:solidFill>
              <a:schemeClr val="bg1"/>
            </a:solidFill>
            <a:ln w="243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grpSp>
          <p:nvGrpSpPr>
            <p:cNvPr id="94" name="그래픽 15" descr="모닥불">
              <a:extLst>
                <a:ext uri="{FF2B5EF4-FFF2-40B4-BE49-F238E27FC236}">
                  <a16:creationId xmlns:a16="http://schemas.microsoft.com/office/drawing/2014/main" id="{2EB02EE4-85C1-436A-AAC0-6D541EAA5F1A}"/>
                </a:ext>
              </a:extLst>
            </p:cNvPr>
            <p:cNvGrpSpPr/>
            <p:nvPr/>
          </p:nvGrpSpPr>
          <p:grpSpPr>
            <a:xfrm>
              <a:off x="6534705" y="4901151"/>
              <a:ext cx="1598869" cy="2043157"/>
              <a:chOff x="6755506" y="3867912"/>
              <a:chExt cx="1598868" cy="2043157"/>
            </a:xfrm>
            <a:solidFill>
              <a:srgbClr val="FFFFFF"/>
            </a:solidFill>
          </p:grpSpPr>
          <p:sp>
            <p:nvSpPr>
              <p:cNvPr id="95" name="자유형: 도형 94">
                <a:extLst>
                  <a:ext uri="{FF2B5EF4-FFF2-40B4-BE49-F238E27FC236}">
                    <a16:creationId xmlns:a16="http://schemas.microsoft.com/office/drawing/2014/main" id="{8A81BEDC-9752-4F1B-898A-B4A966E9930F}"/>
                  </a:ext>
                </a:extLst>
              </p:cNvPr>
              <p:cNvSpPr/>
              <p:nvPr/>
            </p:nvSpPr>
            <p:spPr>
              <a:xfrm>
                <a:off x="7104128" y="3867912"/>
                <a:ext cx="913075" cy="1315180"/>
              </a:xfrm>
              <a:custGeom>
                <a:avLst/>
                <a:gdLst>
                  <a:gd name="connsiteX0" fmla="*/ 189298 w 913075"/>
                  <a:gd name="connsiteY0" fmla="*/ 1227937 h 1315180"/>
                  <a:gd name="connsiteX1" fmla="*/ 222363 w 913075"/>
                  <a:gd name="connsiteY1" fmla="*/ 1218290 h 1315180"/>
                  <a:gd name="connsiteX2" fmla="*/ 223274 w 913075"/>
                  <a:gd name="connsiteY2" fmla="*/ 1196714 h 1315180"/>
                  <a:gd name="connsiteX3" fmla="*/ 254205 w 913075"/>
                  <a:gd name="connsiteY3" fmla="*/ 818355 h 1315180"/>
                  <a:gd name="connsiteX4" fmla="*/ 254668 w 913075"/>
                  <a:gd name="connsiteY4" fmla="*/ 818355 h 1315180"/>
                  <a:gd name="connsiteX5" fmla="*/ 329536 w 913075"/>
                  <a:gd name="connsiteY5" fmla="*/ 1074353 h 1315180"/>
                  <a:gd name="connsiteX6" fmla="*/ 431828 w 913075"/>
                  <a:gd name="connsiteY6" fmla="*/ 1290822 h 1315180"/>
                  <a:gd name="connsiteX7" fmla="*/ 456183 w 913075"/>
                  <a:gd name="connsiteY7" fmla="*/ 1315178 h 1315180"/>
                  <a:gd name="connsiteX8" fmla="*/ 876238 w 913075"/>
                  <a:gd name="connsiteY8" fmla="*/ 1034240 h 1315180"/>
                  <a:gd name="connsiteX9" fmla="*/ 857314 w 913075"/>
                  <a:gd name="connsiteY9" fmla="*/ 660630 h 1315180"/>
                  <a:gd name="connsiteX10" fmla="*/ 823248 w 913075"/>
                  <a:gd name="connsiteY10" fmla="*/ 655542 h 1315180"/>
                  <a:gd name="connsiteX11" fmla="*/ 814059 w 913075"/>
                  <a:gd name="connsiteY11" fmla="*/ 680821 h 1315180"/>
                  <a:gd name="connsiteX12" fmla="*/ 772655 w 913075"/>
                  <a:gd name="connsiteY12" fmla="*/ 801014 h 1315180"/>
                  <a:gd name="connsiteX13" fmla="*/ 654118 w 913075"/>
                  <a:gd name="connsiteY13" fmla="*/ 820790 h 1315180"/>
                  <a:gd name="connsiteX14" fmla="*/ 580371 w 913075"/>
                  <a:gd name="connsiteY14" fmla="*/ 746775 h 1315180"/>
                  <a:gd name="connsiteX15" fmla="*/ 601974 w 913075"/>
                  <a:gd name="connsiteY15" fmla="*/ 628944 h 1315180"/>
                  <a:gd name="connsiteX16" fmla="*/ 657698 w 913075"/>
                  <a:gd name="connsiteY16" fmla="*/ 310109 h 1315180"/>
                  <a:gd name="connsiteX17" fmla="*/ 393346 w 913075"/>
                  <a:gd name="connsiteY17" fmla="*/ 2039 h 1315180"/>
                  <a:gd name="connsiteX18" fmla="*/ 361283 w 913075"/>
                  <a:gd name="connsiteY18" fmla="*/ 14619 h 1315180"/>
                  <a:gd name="connsiteX19" fmla="*/ 362074 w 913075"/>
                  <a:gd name="connsiteY19" fmla="*/ 35747 h 1315180"/>
                  <a:gd name="connsiteX20" fmla="*/ 215943 w 913075"/>
                  <a:gd name="connsiteY20" fmla="*/ 473776 h 1315180"/>
                  <a:gd name="connsiteX21" fmla="*/ 33278 w 913075"/>
                  <a:gd name="connsiteY21" fmla="*/ 689247 h 1315180"/>
                  <a:gd name="connsiteX22" fmla="*/ 189298 w 913075"/>
                  <a:gd name="connsiteY22" fmla="*/ 1227937 h 1315180"/>
                  <a:gd name="connsiteX23" fmla="*/ 78482 w 913075"/>
                  <a:gd name="connsiteY23" fmla="*/ 707636 h 1315180"/>
                  <a:gd name="connsiteX24" fmla="*/ 246996 w 913075"/>
                  <a:gd name="connsiteY24" fmla="*/ 511308 h 1315180"/>
                  <a:gd name="connsiteX25" fmla="*/ 431633 w 913075"/>
                  <a:gd name="connsiteY25" fmla="*/ 78077 h 1315180"/>
                  <a:gd name="connsiteX26" fmla="*/ 431998 w 913075"/>
                  <a:gd name="connsiteY26" fmla="*/ 77784 h 1315180"/>
                  <a:gd name="connsiteX27" fmla="*/ 610668 w 913075"/>
                  <a:gd name="connsiteY27" fmla="*/ 322506 h 1315180"/>
                  <a:gd name="connsiteX28" fmla="*/ 562567 w 913075"/>
                  <a:gd name="connsiteY28" fmla="*/ 600424 h 1315180"/>
                  <a:gd name="connsiteX29" fmla="*/ 534095 w 913075"/>
                  <a:gd name="connsiteY29" fmla="*/ 761631 h 1315180"/>
                  <a:gd name="connsiteX30" fmla="*/ 636534 w 913075"/>
                  <a:gd name="connsiteY30" fmla="*/ 866359 h 1315180"/>
                  <a:gd name="connsiteX31" fmla="*/ 804244 w 913075"/>
                  <a:gd name="connsiteY31" fmla="*/ 838180 h 1315180"/>
                  <a:gd name="connsiteX32" fmla="*/ 853904 w 913075"/>
                  <a:gd name="connsiteY32" fmla="*/ 769498 h 1315180"/>
                  <a:gd name="connsiteX33" fmla="*/ 854367 w 913075"/>
                  <a:gd name="connsiteY33" fmla="*/ 769498 h 1315180"/>
                  <a:gd name="connsiteX34" fmla="*/ 831644 w 913075"/>
                  <a:gd name="connsiteY34" fmla="*/ 1014877 h 1315180"/>
                  <a:gd name="connsiteX35" fmla="*/ 478078 w 913075"/>
                  <a:gd name="connsiteY35" fmla="*/ 1265931 h 1315180"/>
                  <a:gd name="connsiteX36" fmla="*/ 367432 w 913075"/>
                  <a:gd name="connsiteY36" fmla="*/ 1043641 h 1315180"/>
                  <a:gd name="connsiteX37" fmla="*/ 313705 w 913075"/>
                  <a:gd name="connsiteY37" fmla="*/ 742050 h 1315180"/>
                  <a:gd name="connsiteX38" fmla="*/ 296167 w 913075"/>
                  <a:gd name="connsiteY38" fmla="*/ 712407 h 1315180"/>
                  <a:gd name="connsiteX39" fmla="*/ 272520 w 913075"/>
                  <a:gd name="connsiteY39" fmla="*/ 719156 h 1315180"/>
                  <a:gd name="connsiteX40" fmla="*/ 150865 w 913075"/>
                  <a:gd name="connsiteY40" fmla="*/ 1132245 h 1315180"/>
                  <a:gd name="connsiteX41" fmla="*/ 150451 w 913075"/>
                  <a:gd name="connsiteY41" fmla="*/ 1132465 h 1315180"/>
                  <a:gd name="connsiteX42" fmla="*/ 78482 w 913075"/>
                  <a:gd name="connsiteY42" fmla="*/ 707636 h 13151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913075" h="1315180">
                    <a:moveTo>
                      <a:pt x="189298" y="1227937"/>
                    </a:moveTo>
                    <a:cubicBezTo>
                      <a:pt x="201093" y="1234403"/>
                      <a:pt x="215896" y="1230085"/>
                      <a:pt x="222363" y="1218290"/>
                    </a:cubicBezTo>
                    <a:cubicBezTo>
                      <a:pt x="226014" y="1211634"/>
                      <a:pt x="226350" y="1203655"/>
                      <a:pt x="223274" y="1196714"/>
                    </a:cubicBezTo>
                    <a:cubicBezTo>
                      <a:pt x="165364" y="1074104"/>
                      <a:pt x="177152" y="929931"/>
                      <a:pt x="254205" y="818355"/>
                    </a:cubicBezTo>
                    <a:cubicBezTo>
                      <a:pt x="254473" y="817941"/>
                      <a:pt x="254692" y="817989"/>
                      <a:pt x="254668" y="818355"/>
                    </a:cubicBezTo>
                    <a:cubicBezTo>
                      <a:pt x="251623" y="890130"/>
                      <a:pt x="262218" y="992397"/>
                      <a:pt x="329536" y="1074353"/>
                    </a:cubicBezTo>
                    <a:cubicBezTo>
                      <a:pt x="429392" y="1198224"/>
                      <a:pt x="431828" y="1290067"/>
                      <a:pt x="431828" y="1290822"/>
                    </a:cubicBezTo>
                    <a:cubicBezTo>
                      <a:pt x="431828" y="1304274"/>
                      <a:pt x="442732" y="1315178"/>
                      <a:pt x="456183" y="1315178"/>
                    </a:cubicBezTo>
                    <a:cubicBezTo>
                      <a:pt x="640370" y="1315884"/>
                      <a:pt x="806555" y="1204736"/>
                      <a:pt x="876238" y="1034240"/>
                    </a:cubicBezTo>
                    <a:cubicBezTo>
                      <a:pt x="925192" y="928976"/>
                      <a:pt x="931500" y="760438"/>
                      <a:pt x="857314" y="660630"/>
                    </a:cubicBezTo>
                    <a:cubicBezTo>
                      <a:pt x="849311" y="649819"/>
                      <a:pt x="834060" y="647542"/>
                      <a:pt x="823248" y="655542"/>
                    </a:cubicBezTo>
                    <a:cubicBezTo>
                      <a:pt x="815389" y="661361"/>
                      <a:pt x="811770" y="671315"/>
                      <a:pt x="814059" y="680821"/>
                    </a:cubicBezTo>
                    <a:cubicBezTo>
                      <a:pt x="824035" y="725488"/>
                      <a:pt x="808024" y="771968"/>
                      <a:pt x="772655" y="801014"/>
                    </a:cubicBezTo>
                    <a:cubicBezTo>
                      <a:pt x="740246" y="829877"/>
                      <a:pt x="694144" y="837569"/>
                      <a:pt x="654118" y="820790"/>
                    </a:cubicBezTo>
                    <a:cubicBezTo>
                      <a:pt x="619290" y="809049"/>
                      <a:pt x="591988" y="781646"/>
                      <a:pt x="580371" y="746775"/>
                    </a:cubicBezTo>
                    <a:cubicBezTo>
                      <a:pt x="568629" y="706286"/>
                      <a:pt x="576632" y="662634"/>
                      <a:pt x="601974" y="628944"/>
                    </a:cubicBezTo>
                    <a:cubicBezTo>
                      <a:pt x="668593" y="536891"/>
                      <a:pt x="689144" y="419301"/>
                      <a:pt x="657698" y="310109"/>
                    </a:cubicBezTo>
                    <a:cubicBezTo>
                      <a:pt x="620890" y="172626"/>
                      <a:pt x="523645" y="59298"/>
                      <a:pt x="393346" y="2039"/>
                    </a:cubicBezTo>
                    <a:cubicBezTo>
                      <a:pt x="381018" y="-3341"/>
                      <a:pt x="366663" y="2291"/>
                      <a:pt x="361283" y="14619"/>
                    </a:cubicBezTo>
                    <a:cubicBezTo>
                      <a:pt x="358316" y="21415"/>
                      <a:pt x="358609" y="29192"/>
                      <a:pt x="362074" y="35747"/>
                    </a:cubicBezTo>
                    <a:cubicBezTo>
                      <a:pt x="470139" y="240112"/>
                      <a:pt x="277513" y="422728"/>
                      <a:pt x="215943" y="473776"/>
                    </a:cubicBezTo>
                    <a:cubicBezTo>
                      <a:pt x="116573" y="555756"/>
                      <a:pt x="52592" y="641219"/>
                      <a:pt x="33278" y="689247"/>
                    </a:cubicBezTo>
                    <a:cubicBezTo>
                      <a:pt x="-67090" y="931850"/>
                      <a:pt x="81477" y="1168876"/>
                      <a:pt x="189298" y="1227937"/>
                    </a:cubicBezTo>
                    <a:close/>
                    <a:moveTo>
                      <a:pt x="78482" y="707636"/>
                    </a:moveTo>
                    <a:cubicBezTo>
                      <a:pt x="94970" y="666451"/>
                      <a:pt x="154714" y="587467"/>
                      <a:pt x="246996" y="511308"/>
                    </a:cubicBezTo>
                    <a:cubicBezTo>
                      <a:pt x="309370" y="459577"/>
                      <a:pt x="491766" y="286558"/>
                      <a:pt x="431633" y="78077"/>
                    </a:cubicBezTo>
                    <a:cubicBezTo>
                      <a:pt x="431633" y="77736"/>
                      <a:pt x="431633" y="77614"/>
                      <a:pt x="431998" y="77784"/>
                    </a:cubicBezTo>
                    <a:cubicBezTo>
                      <a:pt x="519928" y="134286"/>
                      <a:pt x="583634" y="221544"/>
                      <a:pt x="610668" y="322506"/>
                    </a:cubicBezTo>
                    <a:cubicBezTo>
                      <a:pt x="638938" y="417572"/>
                      <a:pt x="621141" y="520388"/>
                      <a:pt x="562567" y="600424"/>
                    </a:cubicBezTo>
                    <a:cubicBezTo>
                      <a:pt x="528433" y="646769"/>
                      <a:pt x="517902" y="706396"/>
                      <a:pt x="534095" y="761631"/>
                    </a:cubicBezTo>
                    <a:cubicBezTo>
                      <a:pt x="550024" y="810615"/>
                      <a:pt x="587913" y="849352"/>
                      <a:pt x="636534" y="866359"/>
                    </a:cubicBezTo>
                    <a:cubicBezTo>
                      <a:pt x="693218" y="889871"/>
                      <a:pt x="758356" y="878929"/>
                      <a:pt x="804244" y="838180"/>
                    </a:cubicBezTo>
                    <a:cubicBezTo>
                      <a:pt x="826108" y="819638"/>
                      <a:pt x="843147" y="796070"/>
                      <a:pt x="853904" y="769498"/>
                    </a:cubicBezTo>
                    <a:cubicBezTo>
                      <a:pt x="854050" y="769133"/>
                      <a:pt x="854270" y="769133"/>
                      <a:pt x="854367" y="769498"/>
                    </a:cubicBezTo>
                    <a:cubicBezTo>
                      <a:pt x="873067" y="851626"/>
                      <a:pt x="865108" y="937579"/>
                      <a:pt x="831644" y="1014877"/>
                    </a:cubicBezTo>
                    <a:cubicBezTo>
                      <a:pt x="772563" y="1160137"/>
                      <a:pt x="634695" y="1258033"/>
                      <a:pt x="478078" y="1265931"/>
                    </a:cubicBezTo>
                    <a:cubicBezTo>
                      <a:pt x="460832" y="1183586"/>
                      <a:pt x="422734" y="1107045"/>
                      <a:pt x="367432" y="1043641"/>
                    </a:cubicBezTo>
                    <a:cubicBezTo>
                      <a:pt x="269086" y="923910"/>
                      <a:pt x="313242" y="743852"/>
                      <a:pt x="313705" y="742050"/>
                    </a:cubicBezTo>
                    <a:cubicBezTo>
                      <a:pt x="317046" y="729020"/>
                      <a:pt x="309194" y="715748"/>
                      <a:pt x="296167" y="712407"/>
                    </a:cubicBezTo>
                    <a:cubicBezTo>
                      <a:pt x="287642" y="710220"/>
                      <a:pt x="278604" y="712799"/>
                      <a:pt x="272520" y="719156"/>
                    </a:cubicBezTo>
                    <a:cubicBezTo>
                      <a:pt x="127241" y="870329"/>
                      <a:pt x="126705" y="1028078"/>
                      <a:pt x="150865" y="1132245"/>
                    </a:cubicBezTo>
                    <a:cubicBezTo>
                      <a:pt x="150865" y="1132781"/>
                      <a:pt x="150865" y="1132854"/>
                      <a:pt x="150451" y="1132465"/>
                    </a:cubicBezTo>
                    <a:cubicBezTo>
                      <a:pt x="49053" y="1015386"/>
                      <a:pt x="21305" y="851580"/>
                      <a:pt x="78482" y="707636"/>
                    </a:cubicBezTo>
                    <a:close/>
                  </a:path>
                </a:pathLst>
              </a:custGeom>
              <a:solidFill>
                <a:schemeClr val="bg1"/>
              </a:solidFill>
              <a:ln w="243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96" name="자유형: 도형 95">
                <a:extLst>
                  <a:ext uri="{FF2B5EF4-FFF2-40B4-BE49-F238E27FC236}">
                    <a16:creationId xmlns:a16="http://schemas.microsoft.com/office/drawing/2014/main" id="{78723B1F-8DC3-45C7-B194-692BE91A5395}"/>
                  </a:ext>
                </a:extLst>
              </p:cNvPr>
              <p:cNvSpPr/>
              <p:nvPr/>
            </p:nvSpPr>
            <p:spPr>
              <a:xfrm>
                <a:off x="6755506" y="5088375"/>
                <a:ext cx="1598868" cy="822694"/>
              </a:xfrm>
              <a:custGeom>
                <a:avLst/>
                <a:gdLst>
                  <a:gd name="connsiteX0" fmla="*/ 1542745 w 1598868"/>
                  <a:gd name="connsiteY0" fmla="*/ 567231 h 822694"/>
                  <a:gd name="connsiteX1" fmla="*/ 1158273 w 1598868"/>
                  <a:gd name="connsiteY1" fmla="*/ 410164 h 822694"/>
                  <a:gd name="connsiteX2" fmla="*/ 1536924 w 1598868"/>
                  <a:gd name="connsiteY2" fmla="*/ 255484 h 822694"/>
                  <a:gd name="connsiteX3" fmla="*/ 1592220 w 1598868"/>
                  <a:gd name="connsiteY3" fmla="*/ 133062 h 822694"/>
                  <a:gd name="connsiteX4" fmla="*/ 1590505 w 1598868"/>
                  <a:gd name="connsiteY4" fmla="*/ 128837 h 822694"/>
                  <a:gd name="connsiteX5" fmla="*/ 1561279 w 1598868"/>
                  <a:gd name="connsiteY5" fmla="*/ 60642 h 822694"/>
                  <a:gd name="connsiteX6" fmla="*/ 1467852 w 1598868"/>
                  <a:gd name="connsiteY6" fmla="*/ 22 h 822694"/>
                  <a:gd name="connsiteX7" fmla="*/ 1427325 w 1598868"/>
                  <a:gd name="connsiteY7" fmla="*/ 7060 h 822694"/>
                  <a:gd name="connsiteX8" fmla="*/ 799422 w 1598868"/>
                  <a:gd name="connsiteY8" fmla="*/ 263570 h 822694"/>
                  <a:gd name="connsiteX9" fmla="*/ 171544 w 1598868"/>
                  <a:gd name="connsiteY9" fmla="*/ 7060 h 822694"/>
                  <a:gd name="connsiteX10" fmla="*/ 131016 w 1598868"/>
                  <a:gd name="connsiteY10" fmla="*/ 22 h 822694"/>
                  <a:gd name="connsiteX11" fmla="*/ 37590 w 1598868"/>
                  <a:gd name="connsiteY11" fmla="*/ 60642 h 822694"/>
                  <a:gd name="connsiteX12" fmla="*/ 8363 w 1598868"/>
                  <a:gd name="connsiteY12" fmla="*/ 128837 h 822694"/>
                  <a:gd name="connsiteX13" fmla="*/ 57719 w 1598868"/>
                  <a:gd name="connsiteY13" fmla="*/ 253772 h 822694"/>
                  <a:gd name="connsiteX14" fmla="*/ 61945 w 1598868"/>
                  <a:gd name="connsiteY14" fmla="*/ 255484 h 822694"/>
                  <a:gd name="connsiteX15" fmla="*/ 440596 w 1598868"/>
                  <a:gd name="connsiteY15" fmla="*/ 410164 h 822694"/>
                  <a:gd name="connsiteX16" fmla="*/ 56124 w 1598868"/>
                  <a:gd name="connsiteY16" fmla="*/ 567231 h 822694"/>
                  <a:gd name="connsiteX17" fmla="*/ 7413 w 1598868"/>
                  <a:gd name="connsiteY17" fmla="*/ 693879 h 822694"/>
                  <a:gd name="connsiteX18" fmla="*/ 36640 w 1598868"/>
                  <a:gd name="connsiteY18" fmla="*/ 762073 h 822694"/>
                  <a:gd name="connsiteX19" fmla="*/ 127972 w 1598868"/>
                  <a:gd name="connsiteY19" fmla="*/ 822694 h 822694"/>
                  <a:gd name="connsiteX20" fmla="*/ 165723 w 1598868"/>
                  <a:gd name="connsiteY20" fmla="*/ 815655 h 822694"/>
                  <a:gd name="connsiteX21" fmla="*/ 799422 w 1598868"/>
                  <a:gd name="connsiteY21" fmla="*/ 556759 h 822694"/>
                  <a:gd name="connsiteX22" fmla="*/ 1433146 w 1598868"/>
                  <a:gd name="connsiteY22" fmla="*/ 815655 h 822694"/>
                  <a:gd name="connsiteX23" fmla="*/ 1470897 w 1598868"/>
                  <a:gd name="connsiteY23" fmla="*/ 822694 h 822694"/>
                  <a:gd name="connsiteX24" fmla="*/ 1562229 w 1598868"/>
                  <a:gd name="connsiteY24" fmla="*/ 762073 h 822694"/>
                  <a:gd name="connsiteX25" fmla="*/ 1591455 w 1598868"/>
                  <a:gd name="connsiteY25" fmla="*/ 693879 h 822694"/>
                  <a:gd name="connsiteX26" fmla="*/ 1542745 w 1598868"/>
                  <a:gd name="connsiteY26" fmla="*/ 567231 h 822694"/>
                  <a:gd name="connsiteX27" fmla="*/ 1444423 w 1598868"/>
                  <a:gd name="connsiteY27" fmla="*/ 52702 h 822694"/>
                  <a:gd name="connsiteX28" fmla="*/ 1467852 w 1598868"/>
                  <a:gd name="connsiteY28" fmla="*/ 48732 h 822694"/>
                  <a:gd name="connsiteX29" fmla="*/ 1516563 w 1598868"/>
                  <a:gd name="connsiteY29" fmla="*/ 79834 h 822694"/>
                  <a:gd name="connsiteX30" fmla="*/ 1546130 w 1598868"/>
                  <a:gd name="connsiteY30" fmla="*/ 148832 h 822694"/>
                  <a:gd name="connsiteX31" fmla="*/ 1546398 w 1598868"/>
                  <a:gd name="connsiteY31" fmla="*/ 183928 h 822694"/>
                  <a:gd name="connsiteX32" fmla="*/ 1518560 w 1598868"/>
                  <a:gd name="connsiteY32" fmla="*/ 210402 h 822694"/>
                  <a:gd name="connsiteX33" fmla="*/ 1093877 w 1598868"/>
                  <a:gd name="connsiteY33" fmla="*/ 383861 h 822694"/>
                  <a:gd name="connsiteX34" fmla="*/ 863842 w 1598868"/>
                  <a:gd name="connsiteY34" fmla="*/ 289874 h 822694"/>
                  <a:gd name="connsiteX35" fmla="*/ 148382 w 1598868"/>
                  <a:gd name="connsiteY35" fmla="*/ 770135 h 822694"/>
                  <a:gd name="connsiteX36" fmla="*/ 127972 w 1598868"/>
                  <a:gd name="connsiteY36" fmla="*/ 773983 h 822694"/>
                  <a:gd name="connsiteX37" fmla="*/ 81429 w 1598868"/>
                  <a:gd name="connsiteY37" fmla="*/ 742881 h 822694"/>
                  <a:gd name="connsiteX38" fmla="*/ 52666 w 1598868"/>
                  <a:gd name="connsiteY38" fmla="*/ 675783 h 822694"/>
                  <a:gd name="connsiteX39" fmla="*/ 74585 w 1598868"/>
                  <a:gd name="connsiteY39" fmla="*/ 612313 h 822694"/>
                  <a:gd name="connsiteX40" fmla="*/ 505040 w 1598868"/>
                  <a:gd name="connsiteY40" fmla="*/ 436468 h 822694"/>
                  <a:gd name="connsiteX41" fmla="*/ 735100 w 1598868"/>
                  <a:gd name="connsiteY41" fmla="*/ 530455 h 822694"/>
                  <a:gd name="connsiteX42" fmla="*/ 1546690 w 1598868"/>
                  <a:gd name="connsiteY42" fmla="*/ 674687 h 822694"/>
                  <a:gd name="connsiteX43" fmla="*/ 1517464 w 1598868"/>
                  <a:gd name="connsiteY43" fmla="*/ 742881 h 822694"/>
                  <a:gd name="connsiteX44" fmla="*/ 1470897 w 1598868"/>
                  <a:gd name="connsiteY44" fmla="*/ 773983 h 822694"/>
                  <a:gd name="connsiteX45" fmla="*/ 1451559 w 1598868"/>
                  <a:gd name="connsiteY45" fmla="*/ 770573 h 822694"/>
                  <a:gd name="connsiteX46" fmla="*/ 79286 w 1598868"/>
                  <a:gd name="connsiteY46" fmla="*/ 209964 h 822694"/>
                  <a:gd name="connsiteX47" fmla="*/ 52495 w 1598868"/>
                  <a:gd name="connsiteY47" fmla="*/ 183928 h 822694"/>
                  <a:gd name="connsiteX48" fmla="*/ 53104 w 1598868"/>
                  <a:gd name="connsiteY48" fmla="*/ 148029 h 822694"/>
                  <a:gd name="connsiteX49" fmla="*/ 82330 w 1598868"/>
                  <a:gd name="connsiteY49" fmla="*/ 79834 h 822694"/>
                  <a:gd name="connsiteX50" fmla="*/ 131041 w 1598868"/>
                  <a:gd name="connsiteY50" fmla="*/ 48732 h 822694"/>
                  <a:gd name="connsiteX51" fmla="*/ 154471 w 1598868"/>
                  <a:gd name="connsiteY51" fmla="*/ 52702 h 822694"/>
                  <a:gd name="connsiteX52" fmla="*/ 1523845 w 1598868"/>
                  <a:gd name="connsiteY52" fmla="*/ 612118 h 822694"/>
                  <a:gd name="connsiteX53" fmla="*/ 1546690 w 1598868"/>
                  <a:gd name="connsiteY53" fmla="*/ 674687 h 822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</a:cxnLst>
                <a:rect l="l" t="t" r="r" b="b"/>
                <a:pathLst>
                  <a:path w="1598868" h="822694">
                    <a:moveTo>
                      <a:pt x="1542745" y="567231"/>
                    </a:moveTo>
                    <a:lnTo>
                      <a:pt x="1158273" y="410164"/>
                    </a:lnTo>
                    <a:lnTo>
                      <a:pt x="1536924" y="255484"/>
                    </a:lnTo>
                    <a:cubicBezTo>
                      <a:pt x="1586000" y="236947"/>
                      <a:pt x="1610754" y="182138"/>
                      <a:pt x="1592220" y="133062"/>
                    </a:cubicBezTo>
                    <a:cubicBezTo>
                      <a:pt x="1591682" y="131640"/>
                      <a:pt x="1591110" y="130232"/>
                      <a:pt x="1590505" y="128837"/>
                    </a:cubicBezTo>
                    <a:lnTo>
                      <a:pt x="1561279" y="60642"/>
                    </a:lnTo>
                    <a:cubicBezTo>
                      <a:pt x="1545499" y="23200"/>
                      <a:pt x="1508474" y="-823"/>
                      <a:pt x="1467852" y="22"/>
                    </a:cubicBezTo>
                    <a:cubicBezTo>
                      <a:pt x="1454045" y="85"/>
                      <a:pt x="1440346" y="2464"/>
                      <a:pt x="1427325" y="7060"/>
                    </a:cubicBezTo>
                    <a:lnTo>
                      <a:pt x="799422" y="263570"/>
                    </a:lnTo>
                    <a:lnTo>
                      <a:pt x="171544" y="7060"/>
                    </a:lnTo>
                    <a:cubicBezTo>
                      <a:pt x="158523" y="2464"/>
                      <a:pt x="144823" y="85"/>
                      <a:pt x="131016" y="22"/>
                    </a:cubicBezTo>
                    <a:cubicBezTo>
                      <a:pt x="90394" y="-823"/>
                      <a:pt x="53369" y="23200"/>
                      <a:pt x="37590" y="60642"/>
                    </a:cubicBezTo>
                    <a:lnTo>
                      <a:pt x="8363" y="128837"/>
                    </a:lnTo>
                    <a:cubicBezTo>
                      <a:pt x="-12507" y="176965"/>
                      <a:pt x="9591" y="232899"/>
                      <a:pt x="57719" y="253772"/>
                    </a:cubicBezTo>
                    <a:cubicBezTo>
                      <a:pt x="59115" y="254376"/>
                      <a:pt x="60523" y="254946"/>
                      <a:pt x="61945" y="255484"/>
                    </a:cubicBezTo>
                    <a:lnTo>
                      <a:pt x="440596" y="410164"/>
                    </a:lnTo>
                    <a:lnTo>
                      <a:pt x="56124" y="567231"/>
                    </a:lnTo>
                    <a:cubicBezTo>
                      <a:pt x="8904" y="589879"/>
                      <a:pt x="-12458" y="645424"/>
                      <a:pt x="7413" y="693879"/>
                    </a:cubicBezTo>
                    <a:lnTo>
                      <a:pt x="36640" y="762073"/>
                    </a:lnTo>
                    <a:cubicBezTo>
                      <a:pt x="51967" y="798937"/>
                      <a:pt x="88049" y="822886"/>
                      <a:pt x="127972" y="822694"/>
                    </a:cubicBezTo>
                    <a:cubicBezTo>
                      <a:pt x="140880" y="822664"/>
                      <a:pt x="153672" y="820280"/>
                      <a:pt x="165723" y="815655"/>
                    </a:cubicBezTo>
                    <a:lnTo>
                      <a:pt x="799422" y="556759"/>
                    </a:lnTo>
                    <a:lnTo>
                      <a:pt x="1433146" y="815655"/>
                    </a:lnTo>
                    <a:cubicBezTo>
                      <a:pt x="1445197" y="820280"/>
                      <a:pt x="1457991" y="822664"/>
                      <a:pt x="1470897" y="822694"/>
                    </a:cubicBezTo>
                    <a:cubicBezTo>
                      <a:pt x="1510820" y="822886"/>
                      <a:pt x="1546902" y="798937"/>
                      <a:pt x="1562229" y="762073"/>
                    </a:cubicBezTo>
                    <a:lnTo>
                      <a:pt x="1591455" y="693879"/>
                    </a:lnTo>
                    <a:cubicBezTo>
                      <a:pt x="1611327" y="645424"/>
                      <a:pt x="1589965" y="589879"/>
                      <a:pt x="1542745" y="567231"/>
                    </a:cubicBezTo>
                    <a:close/>
                    <a:moveTo>
                      <a:pt x="1444423" y="52702"/>
                    </a:moveTo>
                    <a:cubicBezTo>
                      <a:pt x="1451968" y="50130"/>
                      <a:pt x="1459881" y="48791"/>
                      <a:pt x="1467852" y="48732"/>
                    </a:cubicBezTo>
                    <a:cubicBezTo>
                      <a:pt x="1489005" y="47863"/>
                      <a:pt x="1508453" y="60279"/>
                      <a:pt x="1516563" y="79834"/>
                    </a:cubicBezTo>
                    <a:lnTo>
                      <a:pt x="1546130" y="148832"/>
                    </a:lnTo>
                    <a:cubicBezTo>
                      <a:pt x="1551104" y="159982"/>
                      <a:pt x="1551201" y="172703"/>
                      <a:pt x="1546398" y="183928"/>
                    </a:cubicBezTo>
                    <a:cubicBezTo>
                      <a:pt x="1541259" y="196279"/>
                      <a:pt x="1531152" y="205889"/>
                      <a:pt x="1518560" y="210402"/>
                    </a:cubicBezTo>
                    <a:lnTo>
                      <a:pt x="1093877" y="383861"/>
                    </a:lnTo>
                    <a:lnTo>
                      <a:pt x="863842" y="289874"/>
                    </a:lnTo>
                    <a:close/>
                    <a:moveTo>
                      <a:pt x="148382" y="770135"/>
                    </a:moveTo>
                    <a:cubicBezTo>
                      <a:pt x="141869" y="772651"/>
                      <a:pt x="134952" y="773954"/>
                      <a:pt x="127972" y="773983"/>
                    </a:cubicBezTo>
                    <a:cubicBezTo>
                      <a:pt x="107528" y="774207"/>
                      <a:pt x="89043" y="761857"/>
                      <a:pt x="81429" y="742881"/>
                    </a:cubicBezTo>
                    <a:lnTo>
                      <a:pt x="52666" y="675783"/>
                    </a:lnTo>
                    <a:cubicBezTo>
                      <a:pt x="42794" y="652129"/>
                      <a:pt x="52220" y="624834"/>
                      <a:pt x="74585" y="612313"/>
                    </a:cubicBezTo>
                    <a:lnTo>
                      <a:pt x="505040" y="436468"/>
                    </a:lnTo>
                    <a:lnTo>
                      <a:pt x="735100" y="530455"/>
                    </a:lnTo>
                    <a:close/>
                    <a:moveTo>
                      <a:pt x="1546690" y="674687"/>
                    </a:moveTo>
                    <a:lnTo>
                      <a:pt x="1517464" y="742881"/>
                    </a:lnTo>
                    <a:cubicBezTo>
                      <a:pt x="1509846" y="761864"/>
                      <a:pt x="1491350" y="774219"/>
                      <a:pt x="1470897" y="773983"/>
                    </a:cubicBezTo>
                    <a:cubicBezTo>
                      <a:pt x="1464301" y="773986"/>
                      <a:pt x="1457755" y="772831"/>
                      <a:pt x="1451559" y="770573"/>
                    </a:cubicBezTo>
                    <a:lnTo>
                      <a:pt x="79286" y="209964"/>
                    </a:lnTo>
                    <a:cubicBezTo>
                      <a:pt x="67120" y="205392"/>
                      <a:pt x="57412" y="195957"/>
                      <a:pt x="52495" y="183928"/>
                    </a:cubicBezTo>
                    <a:cubicBezTo>
                      <a:pt x="47639" y="172408"/>
                      <a:pt x="47858" y="159376"/>
                      <a:pt x="53104" y="148029"/>
                    </a:cubicBezTo>
                    <a:lnTo>
                      <a:pt x="82330" y="79834"/>
                    </a:lnTo>
                    <a:cubicBezTo>
                      <a:pt x="90441" y="60279"/>
                      <a:pt x="109888" y="47863"/>
                      <a:pt x="131041" y="48732"/>
                    </a:cubicBezTo>
                    <a:cubicBezTo>
                      <a:pt x="139012" y="48791"/>
                      <a:pt x="146925" y="50130"/>
                      <a:pt x="154471" y="52702"/>
                    </a:cubicBezTo>
                    <a:lnTo>
                      <a:pt x="1523845" y="612118"/>
                    </a:lnTo>
                    <a:cubicBezTo>
                      <a:pt x="1546194" y="624191"/>
                      <a:pt x="1556004" y="651055"/>
                      <a:pt x="1546690" y="674687"/>
                    </a:cubicBezTo>
                    <a:close/>
                  </a:path>
                </a:pathLst>
              </a:custGeom>
              <a:solidFill>
                <a:schemeClr val="bg1"/>
              </a:solidFill>
              <a:ln w="243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CD0B765C-7E1B-46DA-AEB5-05022B8254B9}"/>
              </a:ext>
            </a:extLst>
          </p:cNvPr>
          <p:cNvGrpSpPr/>
          <p:nvPr/>
        </p:nvGrpSpPr>
        <p:grpSpPr>
          <a:xfrm>
            <a:off x="8280384" y="6112284"/>
            <a:ext cx="3911616" cy="667060"/>
            <a:chOff x="122065" y="4845692"/>
            <a:chExt cx="12182988" cy="2098616"/>
          </a:xfrm>
        </p:grpSpPr>
        <p:grpSp>
          <p:nvGrpSpPr>
            <p:cNvPr id="73" name="그래픽 5" descr="트레일러">
              <a:extLst>
                <a:ext uri="{FF2B5EF4-FFF2-40B4-BE49-F238E27FC236}">
                  <a16:creationId xmlns:a16="http://schemas.microsoft.com/office/drawing/2014/main" id="{14A98EE5-B670-46D3-9F1C-1E4887777FAB}"/>
                </a:ext>
              </a:extLst>
            </p:cNvPr>
            <p:cNvGrpSpPr/>
            <p:nvPr/>
          </p:nvGrpSpPr>
          <p:grpSpPr>
            <a:xfrm>
              <a:off x="122065" y="5799611"/>
              <a:ext cx="2045843" cy="1144697"/>
              <a:chOff x="5784928" y="3580678"/>
              <a:chExt cx="2045843" cy="1144701"/>
            </a:xfrm>
            <a:solidFill>
              <a:srgbClr val="FFFFFF"/>
            </a:solidFill>
          </p:grpSpPr>
          <p:sp>
            <p:nvSpPr>
              <p:cNvPr id="86" name="자유형: 도형 85">
                <a:extLst>
                  <a:ext uri="{FF2B5EF4-FFF2-40B4-BE49-F238E27FC236}">
                    <a16:creationId xmlns:a16="http://schemas.microsoft.com/office/drawing/2014/main" id="{2872575C-BFE0-4C4F-8F0B-9ED2E8990F3A}"/>
                  </a:ext>
                </a:extLst>
              </p:cNvPr>
              <p:cNvSpPr/>
              <p:nvPr/>
            </p:nvSpPr>
            <p:spPr>
              <a:xfrm>
                <a:off x="6832207" y="3799877"/>
                <a:ext cx="414038" cy="292264"/>
              </a:xfrm>
              <a:custGeom>
                <a:avLst/>
                <a:gdLst>
                  <a:gd name="connsiteX0" fmla="*/ 0 w 414039"/>
                  <a:gd name="connsiteY0" fmla="*/ 0 h 292263"/>
                  <a:gd name="connsiteX1" fmla="*/ 0 w 414039"/>
                  <a:gd name="connsiteY1" fmla="*/ 292263 h 292263"/>
                  <a:gd name="connsiteX2" fmla="*/ 414039 w 414039"/>
                  <a:gd name="connsiteY2" fmla="*/ 292263 h 292263"/>
                  <a:gd name="connsiteX3" fmla="*/ 414039 w 414039"/>
                  <a:gd name="connsiteY3" fmla="*/ 0 h 292263"/>
                  <a:gd name="connsiteX4" fmla="*/ 365329 w 414039"/>
                  <a:gd name="connsiteY4" fmla="*/ 243553 h 292263"/>
                  <a:gd name="connsiteX5" fmla="*/ 48711 w 414039"/>
                  <a:gd name="connsiteY5" fmla="*/ 243553 h 292263"/>
                  <a:gd name="connsiteX6" fmla="*/ 48711 w 414039"/>
                  <a:gd name="connsiteY6" fmla="*/ 48711 h 292263"/>
                  <a:gd name="connsiteX7" fmla="*/ 365329 w 414039"/>
                  <a:gd name="connsiteY7" fmla="*/ 48711 h 292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14039" h="292263">
                    <a:moveTo>
                      <a:pt x="0" y="0"/>
                    </a:moveTo>
                    <a:lnTo>
                      <a:pt x="0" y="292263"/>
                    </a:lnTo>
                    <a:lnTo>
                      <a:pt x="414039" y="292263"/>
                    </a:lnTo>
                    <a:lnTo>
                      <a:pt x="414039" y="0"/>
                    </a:lnTo>
                    <a:close/>
                    <a:moveTo>
                      <a:pt x="365329" y="243553"/>
                    </a:moveTo>
                    <a:lnTo>
                      <a:pt x="48711" y="243553"/>
                    </a:lnTo>
                    <a:lnTo>
                      <a:pt x="48711" y="48711"/>
                    </a:lnTo>
                    <a:lnTo>
                      <a:pt x="365329" y="48711"/>
                    </a:lnTo>
                    <a:close/>
                  </a:path>
                </a:pathLst>
              </a:custGeom>
              <a:solidFill>
                <a:schemeClr val="bg1"/>
              </a:solidFill>
              <a:ln w="243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87" name="자유형: 도형 86">
                <a:extLst>
                  <a:ext uri="{FF2B5EF4-FFF2-40B4-BE49-F238E27FC236}">
                    <a16:creationId xmlns:a16="http://schemas.microsoft.com/office/drawing/2014/main" id="{2AF1FDB9-4AEB-4C2E-BF49-B6F0E46E5F83}"/>
                  </a:ext>
                </a:extLst>
              </p:cNvPr>
              <p:cNvSpPr/>
              <p:nvPr/>
            </p:nvSpPr>
            <p:spPr>
              <a:xfrm>
                <a:off x="6320745" y="4335694"/>
                <a:ext cx="389685" cy="389685"/>
              </a:xfrm>
              <a:custGeom>
                <a:avLst/>
                <a:gdLst>
                  <a:gd name="connsiteX0" fmla="*/ 194842 w 389684"/>
                  <a:gd name="connsiteY0" fmla="*/ 0 h 389684"/>
                  <a:gd name="connsiteX1" fmla="*/ 0 w 389684"/>
                  <a:gd name="connsiteY1" fmla="*/ 194842 h 389684"/>
                  <a:gd name="connsiteX2" fmla="*/ 194842 w 389684"/>
                  <a:gd name="connsiteY2" fmla="*/ 389684 h 389684"/>
                  <a:gd name="connsiteX3" fmla="*/ 389684 w 389684"/>
                  <a:gd name="connsiteY3" fmla="*/ 194842 h 389684"/>
                  <a:gd name="connsiteX4" fmla="*/ 194842 w 389684"/>
                  <a:gd name="connsiteY4" fmla="*/ 0 h 389684"/>
                  <a:gd name="connsiteX5" fmla="*/ 194842 w 389684"/>
                  <a:gd name="connsiteY5" fmla="*/ 340974 h 389684"/>
                  <a:gd name="connsiteX6" fmla="*/ 48711 w 389684"/>
                  <a:gd name="connsiteY6" fmla="*/ 194842 h 389684"/>
                  <a:gd name="connsiteX7" fmla="*/ 194842 w 389684"/>
                  <a:gd name="connsiteY7" fmla="*/ 48711 h 389684"/>
                  <a:gd name="connsiteX8" fmla="*/ 340974 w 389684"/>
                  <a:gd name="connsiteY8" fmla="*/ 194842 h 389684"/>
                  <a:gd name="connsiteX9" fmla="*/ 194842 w 389684"/>
                  <a:gd name="connsiteY9" fmla="*/ 340974 h 3896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89684" h="389684">
                    <a:moveTo>
                      <a:pt x="194842" y="0"/>
                    </a:moveTo>
                    <a:cubicBezTo>
                      <a:pt x="87233" y="0"/>
                      <a:pt x="0" y="87233"/>
                      <a:pt x="0" y="194842"/>
                    </a:cubicBezTo>
                    <a:cubicBezTo>
                      <a:pt x="0" y="302451"/>
                      <a:pt x="87233" y="389684"/>
                      <a:pt x="194842" y="389684"/>
                    </a:cubicBezTo>
                    <a:cubicBezTo>
                      <a:pt x="302451" y="389684"/>
                      <a:pt x="389684" y="302451"/>
                      <a:pt x="389684" y="194842"/>
                    </a:cubicBezTo>
                    <a:cubicBezTo>
                      <a:pt x="389550" y="87289"/>
                      <a:pt x="302395" y="134"/>
                      <a:pt x="194842" y="0"/>
                    </a:cubicBezTo>
                    <a:close/>
                    <a:moveTo>
                      <a:pt x="194842" y="340974"/>
                    </a:moveTo>
                    <a:cubicBezTo>
                      <a:pt x="114136" y="340974"/>
                      <a:pt x="48711" y="275548"/>
                      <a:pt x="48711" y="194842"/>
                    </a:cubicBezTo>
                    <a:cubicBezTo>
                      <a:pt x="48711" y="114136"/>
                      <a:pt x="114136" y="48711"/>
                      <a:pt x="194842" y="48711"/>
                    </a:cubicBezTo>
                    <a:cubicBezTo>
                      <a:pt x="275548" y="48711"/>
                      <a:pt x="340974" y="114136"/>
                      <a:pt x="340974" y="194842"/>
                    </a:cubicBezTo>
                    <a:cubicBezTo>
                      <a:pt x="340879" y="275509"/>
                      <a:pt x="275509" y="340879"/>
                      <a:pt x="194842" y="340974"/>
                    </a:cubicBezTo>
                    <a:close/>
                  </a:path>
                </a:pathLst>
              </a:custGeom>
              <a:solidFill>
                <a:schemeClr val="bg1"/>
              </a:solidFill>
              <a:ln w="243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88" name="자유형: 도형 87">
                <a:extLst>
                  <a:ext uri="{FF2B5EF4-FFF2-40B4-BE49-F238E27FC236}">
                    <a16:creationId xmlns:a16="http://schemas.microsoft.com/office/drawing/2014/main" id="{892A9F8C-436D-457C-8182-548043D9A47F}"/>
                  </a:ext>
                </a:extLst>
              </p:cNvPr>
              <p:cNvSpPr/>
              <p:nvPr/>
            </p:nvSpPr>
            <p:spPr>
              <a:xfrm>
                <a:off x="5784928" y="3580678"/>
                <a:ext cx="2045843" cy="1144698"/>
              </a:xfrm>
              <a:custGeom>
                <a:avLst/>
                <a:gdLst>
                  <a:gd name="connsiteX0" fmla="*/ 1802291 w 2045843"/>
                  <a:gd name="connsiteY0" fmla="*/ 974212 h 1144698"/>
                  <a:gd name="connsiteX1" fmla="*/ 1802291 w 2045843"/>
                  <a:gd name="connsiteY1" fmla="*/ 1144699 h 1144698"/>
                  <a:gd name="connsiteX2" fmla="*/ 1851002 w 2045843"/>
                  <a:gd name="connsiteY2" fmla="*/ 1144699 h 1144698"/>
                  <a:gd name="connsiteX3" fmla="*/ 1851002 w 2045843"/>
                  <a:gd name="connsiteY3" fmla="*/ 974212 h 1144698"/>
                  <a:gd name="connsiteX4" fmla="*/ 2045844 w 2045843"/>
                  <a:gd name="connsiteY4" fmla="*/ 974212 h 1144698"/>
                  <a:gd name="connsiteX5" fmla="*/ 2045844 w 2045843"/>
                  <a:gd name="connsiteY5" fmla="*/ 925502 h 1144698"/>
                  <a:gd name="connsiteX6" fmla="*/ 1656159 w 2045843"/>
                  <a:gd name="connsiteY6" fmla="*/ 925502 h 1144698"/>
                  <a:gd name="connsiteX7" fmla="*/ 1656159 w 2045843"/>
                  <a:gd name="connsiteY7" fmla="*/ 97423 h 1144698"/>
                  <a:gd name="connsiteX8" fmla="*/ 1558738 w 2045843"/>
                  <a:gd name="connsiteY8" fmla="*/ 2 h 1144698"/>
                  <a:gd name="connsiteX9" fmla="*/ 584528 w 2045843"/>
                  <a:gd name="connsiteY9" fmla="*/ 2 h 1144698"/>
                  <a:gd name="connsiteX10" fmla="*/ 2 w 2045843"/>
                  <a:gd name="connsiteY10" fmla="*/ 581700 h 1144698"/>
                  <a:gd name="connsiteX11" fmla="*/ 2 w 2045843"/>
                  <a:gd name="connsiteY11" fmla="*/ 584528 h 1144698"/>
                  <a:gd name="connsiteX12" fmla="*/ 2 w 2045843"/>
                  <a:gd name="connsiteY12" fmla="*/ 974212 h 1144698"/>
                  <a:gd name="connsiteX13" fmla="*/ 463969 w 2045843"/>
                  <a:gd name="connsiteY13" fmla="*/ 974212 h 1144698"/>
                  <a:gd name="connsiteX14" fmla="*/ 462752 w 2045843"/>
                  <a:gd name="connsiteY14" fmla="*/ 949857 h 1144698"/>
                  <a:gd name="connsiteX15" fmla="*/ 463969 w 2045843"/>
                  <a:gd name="connsiteY15" fmla="*/ 925502 h 1144698"/>
                  <a:gd name="connsiteX16" fmla="*/ 48712 w 2045843"/>
                  <a:gd name="connsiteY16" fmla="*/ 925502 h 1144698"/>
                  <a:gd name="connsiteX17" fmla="*/ 48712 w 2045843"/>
                  <a:gd name="connsiteY17" fmla="*/ 584528 h 1144698"/>
                  <a:gd name="connsiteX18" fmla="*/ 584528 w 2045843"/>
                  <a:gd name="connsiteY18" fmla="*/ 48712 h 1144698"/>
                  <a:gd name="connsiteX19" fmla="*/ 1558738 w 2045843"/>
                  <a:gd name="connsiteY19" fmla="*/ 48712 h 1144698"/>
                  <a:gd name="connsiteX20" fmla="*/ 1607449 w 2045843"/>
                  <a:gd name="connsiteY20" fmla="*/ 97423 h 1144698"/>
                  <a:gd name="connsiteX21" fmla="*/ 1607449 w 2045843"/>
                  <a:gd name="connsiteY21" fmla="*/ 925502 h 1144698"/>
                  <a:gd name="connsiteX22" fmla="*/ 997325 w 2045843"/>
                  <a:gd name="connsiteY22" fmla="*/ 925502 h 1144698"/>
                  <a:gd name="connsiteX23" fmla="*/ 998567 w 2045843"/>
                  <a:gd name="connsiteY23" fmla="*/ 949857 h 1144698"/>
                  <a:gd name="connsiteX24" fmla="*/ 997325 w 2045843"/>
                  <a:gd name="connsiteY24" fmla="*/ 974212 h 1144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045843" h="1144698">
                    <a:moveTo>
                      <a:pt x="1802291" y="974212"/>
                    </a:moveTo>
                    <a:lnTo>
                      <a:pt x="1802291" y="1144699"/>
                    </a:lnTo>
                    <a:lnTo>
                      <a:pt x="1851002" y="1144699"/>
                    </a:lnTo>
                    <a:lnTo>
                      <a:pt x="1851002" y="974212"/>
                    </a:lnTo>
                    <a:lnTo>
                      <a:pt x="2045844" y="974212"/>
                    </a:lnTo>
                    <a:lnTo>
                      <a:pt x="2045844" y="925502"/>
                    </a:lnTo>
                    <a:lnTo>
                      <a:pt x="1656159" y="925502"/>
                    </a:lnTo>
                    <a:lnTo>
                      <a:pt x="1656159" y="97423"/>
                    </a:lnTo>
                    <a:cubicBezTo>
                      <a:pt x="1655999" y="43685"/>
                      <a:pt x="1612476" y="162"/>
                      <a:pt x="1558738" y="2"/>
                    </a:cubicBezTo>
                    <a:lnTo>
                      <a:pt x="584528" y="2"/>
                    </a:lnTo>
                    <a:cubicBezTo>
                      <a:pt x="262483" y="-780"/>
                      <a:pt x="783" y="259656"/>
                      <a:pt x="2" y="581700"/>
                    </a:cubicBezTo>
                    <a:cubicBezTo>
                      <a:pt x="-1" y="582643"/>
                      <a:pt x="-1" y="583585"/>
                      <a:pt x="2" y="584528"/>
                    </a:cubicBezTo>
                    <a:lnTo>
                      <a:pt x="2" y="974212"/>
                    </a:lnTo>
                    <a:lnTo>
                      <a:pt x="463969" y="974212"/>
                    </a:lnTo>
                    <a:cubicBezTo>
                      <a:pt x="463239" y="966199"/>
                      <a:pt x="462752" y="958113"/>
                      <a:pt x="462752" y="949857"/>
                    </a:cubicBezTo>
                    <a:cubicBezTo>
                      <a:pt x="462752" y="941600"/>
                      <a:pt x="463239" y="933515"/>
                      <a:pt x="463969" y="925502"/>
                    </a:cubicBezTo>
                    <a:lnTo>
                      <a:pt x="48712" y="925502"/>
                    </a:lnTo>
                    <a:lnTo>
                      <a:pt x="48712" y="584528"/>
                    </a:lnTo>
                    <a:cubicBezTo>
                      <a:pt x="49048" y="288743"/>
                      <a:pt x="288743" y="49048"/>
                      <a:pt x="584528" y="48712"/>
                    </a:cubicBezTo>
                    <a:lnTo>
                      <a:pt x="1558738" y="48712"/>
                    </a:lnTo>
                    <a:cubicBezTo>
                      <a:pt x="1585641" y="48712"/>
                      <a:pt x="1607449" y="70520"/>
                      <a:pt x="1607449" y="97423"/>
                    </a:cubicBezTo>
                    <a:lnTo>
                      <a:pt x="1607449" y="925502"/>
                    </a:lnTo>
                    <a:lnTo>
                      <a:pt x="997325" y="925502"/>
                    </a:lnTo>
                    <a:cubicBezTo>
                      <a:pt x="998056" y="933563"/>
                      <a:pt x="998567" y="941674"/>
                      <a:pt x="998567" y="949857"/>
                    </a:cubicBezTo>
                    <a:cubicBezTo>
                      <a:pt x="998567" y="958040"/>
                      <a:pt x="998056" y="966151"/>
                      <a:pt x="997325" y="974212"/>
                    </a:cubicBezTo>
                    <a:close/>
                  </a:path>
                </a:pathLst>
              </a:custGeom>
              <a:solidFill>
                <a:schemeClr val="bg1"/>
              </a:solidFill>
              <a:ln w="243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sp>
          <p:nvSpPr>
            <p:cNvPr id="74" name="그래픽 7" descr="백팩">
              <a:extLst>
                <a:ext uri="{FF2B5EF4-FFF2-40B4-BE49-F238E27FC236}">
                  <a16:creationId xmlns:a16="http://schemas.microsoft.com/office/drawing/2014/main" id="{62010EF8-D1D7-4B3D-83C8-B1CC6A40FCC7}"/>
                </a:ext>
              </a:extLst>
            </p:cNvPr>
            <p:cNvSpPr/>
            <p:nvPr/>
          </p:nvSpPr>
          <p:spPr>
            <a:xfrm>
              <a:off x="8417021" y="5068758"/>
              <a:ext cx="1656155" cy="1875550"/>
            </a:xfrm>
            <a:custGeom>
              <a:avLst/>
              <a:gdLst>
                <a:gd name="connsiteX0" fmla="*/ 1534381 w 1656157"/>
                <a:gd name="connsiteY0" fmla="*/ 1071826 h 1875549"/>
                <a:gd name="connsiteX1" fmla="*/ 1510026 w 1656157"/>
                <a:gd name="connsiteY1" fmla="*/ 1071826 h 1875549"/>
                <a:gd name="connsiteX2" fmla="*/ 1510026 w 1656157"/>
                <a:gd name="connsiteY2" fmla="*/ 560365 h 1875549"/>
                <a:gd name="connsiteX3" fmla="*/ 1242118 w 1656157"/>
                <a:gd name="connsiteY3" fmla="*/ 292458 h 1875549"/>
                <a:gd name="connsiteX4" fmla="*/ 1143455 w 1656157"/>
                <a:gd name="connsiteY4" fmla="*/ 292458 h 1875549"/>
                <a:gd name="connsiteX5" fmla="*/ 804196 w 1656157"/>
                <a:gd name="connsiteY5" fmla="*/ 916 h 1875549"/>
                <a:gd name="connsiteX6" fmla="*/ 512654 w 1656157"/>
                <a:gd name="connsiteY6" fmla="*/ 292458 h 1875549"/>
                <a:gd name="connsiteX7" fmla="*/ 414039 w 1656157"/>
                <a:gd name="connsiteY7" fmla="*/ 292458 h 1875549"/>
                <a:gd name="connsiteX8" fmla="*/ 146132 w 1656157"/>
                <a:gd name="connsiteY8" fmla="*/ 560365 h 1875549"/>
                <a:gd name="connsiteX9" fmla="*/ 146132 w 1656157"/>
                <a:gd name="connsiteY9" fmla="*/ 1071826 h 1875549"/>
                <a:gd name="connsiteX10" fmla="*/ 121776 w 1656157"/>
                <a:gd name="connsiteY10" fmla="*/ 1071826 h 1875549"/>
                <a:gd name="connsiteX11" fmla="*/ 0 w 1656157"/>
                <a:gd name="connsiteY11" fmla="*/ 1193602 h 1875549"/>
                <a:gd name="connsiteX12" fmla="*/ 0 w 1656157"/>
                <a:gd name="connsiteY12" fmla="*/ 1534576 h 1875549"/>
                <a:gd name="connsiteX13" fmla="*/ 121776 w 1656157"/>
                <a:gd name="connsiteY13" fmla="*/ 1656352 h 1875549"/>
                <a:gd name="connsiteX14" fmla="*/ 146132 w 1656157"/>
                <a:gd name="connsiteY14" fmla="*/ 1656352 h 1875549"/>
                <a:gd name="connsiteX15" fmla="*/ 146132 w 1656157"/>
                <a:gd name="connsiteY15" fmla="*/ 1705063 h 1875549"/>
                <a:gd name="connsiteX16" fmla="*/ 316618 w 1656157"/>
                <a:gd name="connsiteY16" fmla="*/ 1875550 h 1875549"/>
                <a:gd name="connsiteX17" fmla="*/ 1388250 w 1656157"/>
                <a:gd name="connsiteY17" fmla="*/ 1875550 h 1875549"/>
                <a:gd name="connsiteX18" fmla="*/ 1510026 w 1656157"/>
                <a:gd name="connsiteY18" fmla="*/ 1753773 h 1875549"/>
                <a:gd name="connsiteX19" fmla="*/ 1510026 w 1656157"/>
                <a:gd name="connsiteY19" fmla="*/ 1656352 h 1875549"/>
                <a:gd name="connsiteX20" fmla="*/ 1534381 w 1656157"/>
                <a:gd name="connsiteY20" fmla="*/ 1656352 h 1875549"/>
                <a:gd name="connsiteX21" fmla="*/ 1656158 w 1656157"/>
                <a:gd name="connsiteY21" fmla="*/ 1534576 h 1875549"/>
                <a:gd name="connsiteX22" fmla="*/ 1656158 w 1656157"/>
                <a:gd name="connsiteY22" fmla="*/ 1193602 h 1875549"/>
                <a:gd name="connsiteX23" fmla="*/ 1534381 w 1656157"/>
                <a:gd name="connsiteY23" fmla="*/ 1071826 h 1875549"/>
                <a:gd name="connsiteX24" fmla="*/ 828079 w 1656157"/>
                <a:gd name="connsiteY24" fmla="*/ 48905 h 1875549"/>
                <a:gd name="connsiteX25" fmla="*/ 1094745 w 1656157"/>
                <a:gd name="connsiteY25" fmla="*/ 292458 h 1875549"/>
                <a:gd name="connsiteX26" fmla="*/ 561364 w 1656157"/>
                <a:gd name="connsiteY26" fmla="*/ 292458 h 1875549"/>
                <a:gd name="connsiteX27" fmla="*/ 828079 w 1656157"/>
                <a:gd name="connsiteY27" fmla="*/ 48905 h 1875549"/>
                <a:gd name="connsiteX28" fmla="*/ 1242118 w 1656157"/>
                <a:gd name="connsiteY28" fmla="*/ 341168 h 1875549"/>
                <a:gd name="connsiteX29" fmla="*/ 1266474 w 1656157"/>
                <a:gd name="connsiteY29" fmla="*/ 342605 h 1875549"/>
                <a:gd name="connsiteX30" fmla="*/ 1266474 w 1656157"/>
                <a:gd name="connsiteY30" fmla="*/ 755208 h 1875549"/>
                <a:gd name="connsiteX31" fmla="*/ 1193408 w 1656157"/>
                <a:gd name="connsiteY31" fmla="*/ 828273 h 1875549"/>
                <a:gd name="connsiteX32" fmla="*/ 925500 w 1656157"/>
                <a:gd name="connsiteY32" fmla="*/ 828273 h 1875549"/>
                <a:gd name="connsiteX33" fmla="*/ 925500 w 1656157"/>
                <a:gd name="connsiteY33" fmla="*/ 779563 h 1875549"/>
                <a:gd name="connsiteX34" fmla="*/ 852434 w 1656157"/>
                <a:gd name="connsiteY34" fmla="*/ 706497 h 1875549"/>
                <a:gd name="connsiteX35" fmla="*/ 803724 w 1656157"/>
                <a:gd name="connsiteY35" fmla="*/ 706497 h 1875549"/>
                <a:gd name="connsiteX36" fmla="*/ 730658 w 1656157"/>
                <a:gd name="connsiteY36" fmla="*/ 779563 h 1875549"/>
                <a:gd name="connsiteX37" fmla="*/ 730658 w 1656157"/>
                <a:gd name="connsiteY37" fmla="*/ 828273 h 1875549"/>
                <a:gd name="connsiteX38" fmla="*/ 462750 w 1656157"/>
                <a:gd name="connsiteY38" fmla="*/ 828273 h 1875549"/>
                <a:gd name="connsiteX39" fmla="*/ 389684 w 1656157"/>
                <a:gd name="connsiteY39" fmla="*/ 755208 h 1875549"/>
                <a:gd name="connsiteX40" fmla="*/ 389684 w 1656157"/>
                <a:gd name="connsiteY40" fmla="*/ 342605 h 1875549"/>
                <a:gd name="connsiteX41" fmla="*/ 414039 w 1656157"/>
                <a:gd name="connsiteY41" fmla="*/ 341168 h 1875549"/>
                <a:gd name="connsiteX42" fmla="*/ 876789 w 1656157"/>
                <a:gd name="connsiteY42" fmla="*/ 779563 h 1875549"/>
                <a:gd name="connsiteX43" fmla="*/ 876789 w 1656157"/>
                <a:gd name="connsiteY43" fmla="*/ 925694 h 1875549"/>
                <a:gd name="connsiteX44" fmla="*/ 852434 w 1656157"/>
                <a:gd name="connsiteY44" fmla="*/ 950050 h 1875549"/>
                <a:gd name="connsiteX45" fmla="*/ 803724 w 1656157"/>
                <a:gd name="connsiteY45" fmla="*/ 950050 h 1875549"/>
                <a:gd name="connsiteX46" fmla="*/ 779368 w 1656157"/>
                <a:gd name="connsiteY46" fmla="*/ 925694 h 1875549"/>
                <a:gd name="connsiteX47" fmla="*/ 779368 w 1656157"/>
                <a:gd name="connsiteY47" fmla="*/ 779563 h 1875549"/>
                <a:gd name="connsiteX48" fmla="*/ 803724 w 1656157"/>
                <a:gd name="connsiteY48" fmla="*/ 755208 h 1875549"/>
                <a:gd name="connsiteX49" fmla="*/ 852434 w 1656157"/>
                <a:gd name="connsiteY49" fmla="*/ 755208 h 1875549"/>
                <a:gd name="connsiteX50" fmla="*/ 876789 w 1656157"/>
                <a:gd name="connsiteY50" fmla="*/ 779563 h 1875549"/>
                <a:gd name="connsiteX51" fmla="*/ 121776 w 1656157"/>
                <a:gd name="connsiteY51" fmla="*/ 1607642 h 1875549"/>
                <a:gd name="connsiteX52" fmla="*/ 48711 w 1656157"/>
                <a:gd name="connsiteY52" fmla="*/ 1534576 h 1875549"/>
                <a:gd name="connsiteX53" fmla="*/ 48711 w 1656157"/>
                <a:gd name="connsiteY53" fmla="*/ 1193602 h 1875549"/>
                <a:gd name="connsiteX54" fmla="*/ 121776 w 1656157"/>
                <a:gd name="connsiteY54" fmla="*/ 1120536 h 1875549"/>
                <a:gd name="connsiteX55" fmla="*/ 146132 w 1656157"/>
                <a:gd name="connsiteY55" fmla="*/ 1120536 h 1875549"/>
                <a:gd name="connsiteX56" fmla="*/ 146132 w 1656157"/>
                <a:gd name="connsiteY56" fmla="*/ 1607642 h 1875549"/>
                <a:gd name="connsiteX57" fmla="*/ 1193408 w 1656157"/>
                <a:gd name="connsiteY57" fmla="*/ 1826839 h 1875549"/>
                <a:gd name="connsiteX58" fmla="*/ 462750 w 1656157"/>
                <a:gd name="connsiteY58" fmla="*/ 1826839 h 1875549"/>
                <a:gd name="connsiteX59" fmla="*/ 462750 w 1656157"/>
                <a:gd name="connsiteY59" fmla="*/ 1558931 h 1875549"/>
                <a:gd name="connsiteX60" fmla="*/ 535816 w 1656157"/>
                <a:gd name="connsiteY60" fmla="*/ 1485865 h 1875549"/>
                <a:gd name="connsiteX61" fmla="*/ 1120342 w 1656157"/>
                <a:gd name="connsiteY61" fmla="*/ 1485865 h 1875549"/>
                <a:gd name="connsiteX62" fmla="*/ 1193408 w 1656157"/>
                <a:gd name="connsiteY62" fmla="*/ 1558931 h 1875549"/>
                <a:gd name="connsiteX63" fmla="*/ 1461316 w 1656157"/>
                <a:gd name="connsiteY63" fmla="*/ 1753773 h 1875549"/>
                <a:gd name="connsiteX64" fmla="*/ 1388250 w 1656157"/>
                <a:gd name="connsiteY64" fmla="*/ 1826839 h 1875549"/>
                <a:gd name="connsiteX65" fmla="*/ 1242118 w 1656157"/>
                <a:gd name="connsiteY65" fmla="*/ 1826839 h 1875549"/>
                <a:gd name="connsiteX66" fmla="*/ 1242118 w 1656157"/>
                <a:gd name="connsiteY66" fmla="*/ 1558931 h 1875549"/>
                <a:gd name="connsiteX67" fmla="*/ 1120342 w 1656157"/>
                <a:gd name="connsiteY67" fmla="*/ 1437155 h 1875549"/>
                <a:gd name="connsiteX68" fmla="*/ 535816 w 1656157"/>
                <a:gd name="connsiteY68" fmla="*/ 1437155 h 1875549"/>
                <a:gd name="connsiteX69" fmla="*/ 414039 w 1656157"/>
                <a:gd name="connsiteY69" fmla="*/ 1558931 h 1875549"/>
                <a:gd name="connsiteX70" fmla="*/ 414039 w 1656157"/>
                <a:gd name="connsiteY70" fmla="*/ 1826839 h 1875549"/>
                <a:gd name="connsiteX71" fmla="*/ 316618 w 1656157"/>
                <a:gd name="connsiteY71" fmla="*/ 1826839 h 1875549"/>
                <a:gd name="connsiteX72" fmla="*/ 194842 w 1656157"/>
                <a:gd name="connsiteY72" fmla="*/ 1705063 h 1875549"/>
                <a:gd name="connsiteX73" fmla="*/ 194842 w 1656157"/>
                <a:gd name="connsiteY73" fmla="*/ 560365 h 1875549"/>
                <a:gd name="connsiteX74" fmla="*/ 340974 w 1656157"/>
                <a:gd name="connsiteY74" fmla="*/ 353955 h 1875549"/>
                <a:gd name="connsiteX75" fmla="*/ 340974 w 1656157"/>
                <a:gd name="connsiteY75" fmla="*/ 755208 h 1875549"/>
                <a:gd name="connsiteX76" fmla="*/ 462750 w 1656157"/>
                <a:gd name="connsiteY76" fmla="*/ 876984 h 1875549"/>
                <a:gd name="connsiteX77" fmla="*/ 730658 w 1656157"/>
                <a:gd name="connsiteY77" fmla="*/ 876984 h 1875549"/>
                <a:gd name="connsiteX78" fmla="*/ 730658 w 1656157"/>
                <a:gd name="connsiteY78" fmla="*/ 925694 h 1875549"/>
                <a:gd name="connsiteX79" fmla="*/ 803724 w 1656157"/>
                <a:gd name="connsiteY79" fmla="*/ 998760 h 1875549"/>
                <a:gd name="connsiteX80" fmla="*/ 852434 w 1656157"/>
                <a:gd name="connsiteY80" fmla="*/ 998760 h 1875549"/>
                <a:gd name="connsiteX81" fmla="*/ 925500 w 1656157"/>
                <a:gd name="connsiteY81" fmla="*/ 925694 h 1875549"/>
                <a:gd name="connsiteX82" fmla="*/ 925500 w 1656157"/>
                <a:gd name="connsiteY82" fmla="*/ 876984 h 1875549"/>
                <a:gd name="connsiteX83" fmla="*/ 1193408 w 1656157"/>
                <a:gd name="connsiteY83" fmla="*/ 876984 h 1875549"/>
                <a:gd name="connsiteX84" fmla="*/ 1315184 w 1656157"/>
                <a:gd name="connsiteY84" fmla="*/ 755208 h 1875549"/>
                <a:gd name="connsiteX85" fmla="*/ 1315184 w 1656157"/>
                <a:gd name="connsiteY85" fmla="*/ 353955 h 1875549"/>
                <a:gd name="connsiteX86" fmla="*/ 1461316 w 1656157"/>
                <a:gd name="connsiteY86" fmla="*/ 560365 h 1875549"/>
                <a:gd name="connsiteX87" fmla="*/ 1461316 w 1656157"/>
                <a:gd name="connsiteY87" fmla="*/ 1753773 h 1875549"/>
                <a:gd name="connsiteX88" fmla="*/ 1607447 w 1656157"/>
                <a:gd name="connsiteY88" fmla="*/ 1534576 h 1875549"/>
                <a:gd name="connsiteX89" fmla="*/ 1534381 w 1656157"/>
                <a:gd name="connsiteY89" fmla="*/ 1607642 h 1875549"/>
                <a:gd name="connsiteX90" fmla="*/ 1510026 w 1656157"/>
                <a:gd name="connsiteY90" fmla="*/ 1607642 h 1875549"/>
                <a:gd name="connsiteX91" fmla="*/ 1510026 w 1656157"/>
                <a:gd name="connsiteY91" fmla="*/ 1120536 h 1875549"/>
                <a:gd name="connsiteX92" fmla="*/ 1534381 w 1656157"/>
                <a:gd name="connsiteY92" fmla="*/ 1120536 h 1875549"/>
                <a:gd name="connsiteX93" fmla="*/ 1607447 w 1656157"/>
                <a:gd name="connsiteY93" fmla="*/ 1193602 h 1875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</a:cxnLst>
              <a:rect l="l" t="t" r="r" b="b"/>
              <a:pathLst>
                <a:path w="1656157" h="1875549">
                  <a:moveTo>
                    <a:pt x="1534381" y="1071826"/>
                  </a:moveTo>
                  <a:lnTo>
                    <a:pt x="1510026" y="1071826"/>
                  </a:lnTo>
                  <a:lnTo>
                    <a:pt x="1510026" y="560365"/>
                  </a:lnTo>
                  <a:cubicBezTo>
                    <a:pt x="1509851" y="412475"/>
                    <a:pt x="1390008" y="292633"/>
                    <a:pt x="1242118" y="292458"/>
                  </a:cubicBezTo>
                  <a:lnTo>
                    <a:pt x="1143455" y="292458"/>
                  </a:lnTo>
                  <a:cubicBezTo>
                    <a:pt x="1130279" y="118266"/>
                    <a:pt x="978387" y="-12261"/>
                    <a:pt x="804196" y="916"/>
                  </a:cubicBezTo>
                  <a:cubicBezTo>
                    <a:pt x="648327" y="12707"/>
                    <a:pt x="524444" y="136589"/>
                    <a:pt x="512654" y="292458"/>
                  </a:cubicBezTo>
                  <a:lnTo>
                    <a:pt x="414039" y="292458"/>
                  </a:lnTo>
                  <a:cubicBezTo>
                    <a:pt x="266149" y="292633"/>
                    <a:pt x="146307" y="412475"/>
                    <a:pt x="146132" y="560365"/>
                  </a:cubicBezTo>
                  <a:lnTo>
                    <a:pt x="146132" y="1071826"/>
                  </a:lnTo>
                  <a:lnTo>
                    <a:pt x="121776" y="1071826"/>
                  </a:lnTo>
                  <a:cubicBezTo>
                    <a:pt x="54553" y="1071906"/>
                    <a:pt x="80" y="1126379"/>
                    <a:pt x="0" y="1193602"/>
                  </a:cubicBezTo>
                  <a:lnTo>
                    <a:pt x="0" y="1534576"/>
                  </a:lnTo>
                  <a:cubicBezTo>
                    <a:pt x="80" y="1601799"/>
                    <a:pt x="54553" y="1656272"/>
                    <a:pt x="121776" y="1656352"/>
                  </a:cubicBezTo>
                  <a:lnTo>
                    <a:pt x="146132" y="1656352"/>
                  </a:lnTo>
                  <a:lnTo>
                    <a:pt x="146132" y="1705063"/>
                  </a:lnTo>
                  <a:cubicBezTo>
                    <a:pt x="146239" y="1799176"/>
                    <a:pt x="222505" y="1875442"/>
                    <a:pt x="316618" y="1875550"/>
                  </a:cubicBezTo>
                  <a:lnTo>
                    <a:pt x="1388250" y="1875550"/>
                  </a:lnTo>
                  <a:cubicBezTo>
                    <a:pt x="1455473" y="1875469"/>
                    <a:pt x="1509946" y="1820996"/>
                    <a:pt x="1510026" y="1753773"/>
                  </a:cubicBezTo>
                  <a:lnTo>
                    <a:pt x="1510026" y="1656352"/>
                  </a:lnTo>
                  <a:lnTo>
                    <a:pt x="1534381" y="1656352"/>
                  </a:lnTo>
                  <a:cubicBezTo>
                    <a:pt x="1601604" y="1656272"/>
                    <a:pt x="1656077" y="1601799"/>
                    <a:pt x="1656158" y="1534576"/>
                  </a:cubicBezTo>
                  <a:lnTo>
                    <a:pt x="1656158" y="1193602"/>
                  </a:lnTo>
                  <a:cubicBezTo>
                    <a:pt x="1656077" y="1126379"/>
                    <a:pt x="1601604" y="1071906"/>
                    <a:pt x="1534381" y="1071826"/>
                  </a:cubicBezTo>
                  <a:close/>
                  <a:moveTo>
                    <a:pt x="828079" y="48905"/>
                  </a:moveTo>
                  <a:cubicBezTo>
                    <a:pt x="966507" y="49088"/>
                    <a:pt x="1082046" y="154612"/>
                    <a:pt x="1094745" y="292458"/>
                  </a:cubicBezTo>
                  <a:lnTo>
                    <a:pt x="561364" y="292458"/>
                  </a:lnTo>
                  <a:cubicBezTo>
                    <a:pt x="574066" y="154595"/>
                    <a:pt x="689631" y="49063"/>
                    <a:pt x="828079" y="48905"/>
                  </a:cubicBezTo>
                  <a:close/>
                  <a:moveTo>
                    <a:pt x="1242118" y="341168"/>
                  </a:moveTo>
                  <a:cubicBezTo>
                    <a:pt x="1250258" y="341192"/>
                    <a:pt x="1258388" y="341670"/>
                    <a:pt x="1266474" y="342605"/>
                  </a:cubicBezTo>
                  <a:lnTo>
                    <a:pt x="1266474" y="755208"/>
                  </a:lnTo>
                  <a:cubicBezTo>
                    <a:pt x="1266474" y="795562"/>
                    <a:pt x="1233762" y="828273"/>
                    <a:pt x="1193408" y="828273"/>
                  </a:cubicBezTo>
                  <a:lnTo>
                    <a:pt x="925500" y="828273"/>
                  </a:lnTo>
                  <a:lnTo>
                    <a:pt x="925500" y="779563"/>
                  </a:lnTo>
                  <a:cubicBezTo>
                    <a:pt x="925500" y="739209"/>
                    <a:pt x="892788" y="706497"/>
                    <a:pt x="852434" y="706497"/>
                  </a:cubicBezTo>
                  <a:lnTo>
                    <a:pt x="803724" y="706497"/>
                  </a:lnTo>
                  <a:cubicBezTo>
                    <a:pt x="763369" y="706497"/>
                    <a:pt x="730658" y="739209"/>
                    <a:pt x="730658" y="779563"/>
                  </a:cubicBezTo>
                  <a:lnTo>
                    <a:pt x="730658" y="828273"/>
                  </a:lnTo>
                  <a:lnTo>
                    <a:pt x="462750" y="828273"/>
                  </a:lnTo>
                  <a:cubicBezTo>
                    <a:pt x="422396" y="828273"/>
                    <a:pt x="389684" y="795562"/>
                    <a:pt x="389684" y="755208"/>
                  </a:cubicBezTo>
                  <a:lnTo>
                    <a:pt x="389684" y="342605"/>
                  </a:lnTo>
                  <a:cubicBezTo>
                    <a:pt x="397770" y="341670"/>
                    <a:pt x="405900" y="341192"/>
                    <a:pt x="414039" y="341168"/>
                  </a:cubicBezTo>
                  <a:close/>
                  <a:moveTo>
                    <a:pt x="876789" y="779563"/>
                  </a:moveTo>
                  <a:lnTo>
                    <a:pt x="876789" y="925694"/>
                  </a:lnTo>
                  <a:cubicBezTo>
                    <a:pt x="876789" y="939146"/>
                    <a:pt x="865886" y="950050"/>
                    <a:pt x="852434" y="950050"/>
                  </a:cubicBezTo>
                  <a:lnTo>
                    <a:pt x="803724" y="950050"/>
                  </a:lnTo>
                  <a:cubicBezTo>
                    <a:pt x="790272" y="950050"/>
                    <a:pt x="779368" y="939146"/>
                    <a:pt x="779368" y="925694"/>
                  </a:cubicBezTo>
                  <a:lnTo>
                    <a:pt x="779368" y="779563"/>
                  </a:lnTo>
                  <a:cubicBezTo>
                    <a:pt x="779368" y="766111"/>
                    <a:pt x="790272" y="755208"/>
                    <a:pt x="803724" y="755208"/>
                  </a:cubicBezTo>
                  <a:lnTo>
                    <a:pt x="852434" y="755208"/>
                  </a:lnTo>
                  <a:cubicBezTo>
                    <a:pt x="865886" y="755208"/>
                    <a:pt x="876789" y="766111"/>
                    <a:pt x="876789" y="779563"/>
                  </a:cubicBezTo>
                  <a:close/>
                  <a:moveTo>
                    <a:pt x="121776" y="1607642"/>
                  </a:moveTo>
                  <a:cubicBezTo>
                    <a:pt x="81422" y="1607642"/>
                    <a:pt x="48711" y="1574930"/>
                    <a:pt x="48711" y="1534576"/>
                  </a:cubicBezTo>
                  <a:lnTo>
                    <a:pt x="48711" y="1193602"/>
                  </a:lnTo>
                  <a:cubicBezTo>
                    <a:pt x="48711" y="1153248"/>
                    <a:pt x="81422" y="1120536"/>
                    <a:pt x="121776" y="1120536"/>
                  </a:cubicBezTo>
                  <a:lnTo>
                    <a:pt x="146132" y="1120536"/>
                  </a:lnTo>
                  <a:lnTo>
                    <a:pt x="146132" y="1607642"/>
                  </a:lnTo>
                  <a:close/>
                  <a:moveTo>
                    <a:pt x="1193408" y="1826839"/>
                  </a:moveTo>
                  <a:lnTo>
                    <a:pt x="462750" y="1826839"/>
                  </a:lnTo>
                  <a:lnTo>
                    <a:pt x="462750" y="1558931"/>
                  </a:lnTo>
                  <a:cubicBezTo>
                    <a:pt x="462750" y="1518577"/>
                    <a:pt x="495462" y="1485865"/>
                    <a:pt x="535816" y="1485865"/>
                  </a:cubicBezTo>
                  <a:lnTo>
                    <a:pt x="1120342" y="1485865"/>
                  </a:lnTo>
                  <a:cubicBezTo>
                    <a:pt x="1160696" y="1485865"/>
                    <a:pt x="1193408" y="1518577"/>
                    <a:pt x="1193408" y="1558931"/>
                  </a:cubicBezTo>
                  <a:close/>
                  <a:moveTo>
                    <a:pt x="1461316" y="1753773"/>
                  </a:moveTo>
                  <a:cubicBezTo>
                    <a:pt x="1461316" y="1794127"/>
                    <a:pt x="1428604" y="1826839"/>
                    <a:pt x="1388250" y="1826839"/>
                  </a:cubicBezTo>
                  <a:lnTo>
                    <a:pt x="1242118" y="1826839"/>
                  </a:lnTo>
                  <a:lnTo>
                    <a:pt x="1242118" y="1558931"/>
                  </a:lnTo>
                  <a:cubicBezTo>
                    <a:pt x="1242038" y="1491708"/>
                    <a:pt x="1187565" y="1437235"/>
                    <a:pt x="1120342" y="1437155"/>
                  </a:cubicBezTo>
                  <a:lnTo>
                    <a:pt x="535816" y="1437155"/>
                  </a:lnTo>
                  <a:cubicBezTo>
                    <a:pt x="468593" y="1437235"/>
                    <a:pt x="414120" y="1491708"/>
                    <a:pt x="414039" y="1558931"/>
                  </a:cubicBezTo>
                  <a:lnTo>
                    <a:pt x="414039" y="1826839"/>
                  </a:lnTo>
                  <a:lnTo>
                    <a:pt x="316618" y="1826839"/>
                  </a:lnTo>
                  <a:cubicBezTo>
                    <a:pt x="249395" y="1826759"/>
                    <a:pt x="194922" y="1772286"/>
                    <a:pt x="194842" y="1705063"/>
                  </a:cubicBezTo>
                  <a:lnTo>
                    <a:pt x="194842" y="560365"/>
                  </a:lnTo>
                  <a:cubicBezTo>
                    <a:pt x="195005" y="467584"/>
                    <a:pt x="253516" y="384937"/>
                    <a:pt x="340974" y="353955"/>
                  </a:cubicBezTo>
                  <a:lnTo>
                    <a:pt x="340974" y="755208"/>
                  </a:lnTo>
                  <a:cubicBezTo>
                    <a:pt x="341054" y="822431"/>
                    <a:pt x="395527" y="876903"/>
                    <a:pt x="462750" y="876984"/>
                  </a:cubicBezTo>
                  <a:lnTo>
                    <a:pt x="730658" y="876984"/>
                  </a:lnTo>
                  <a:lnTo>
                    <a:pt x="730658" y="925694"/>
                  </a:lnTo>
                  <a:cubicBezTo>
                    <a:pt x="730658" y="966049"/>
                    <a:pt x="763369" y="998760"/>
                    <a:pt x="803724" y="998760"/>
                  </a:cubicBezTo>
                  <a:lnTo>
                    <a:pt x="852434" y="998760"/>
                  </a:lnTo>
                  <a:cubicBezTo>
                    <a:pt x="892788" y="998760"/>
                    <a:pt x="925500" y="966049"/>
                    <a:pt x="925500" y="925694"/>
                  </a:cubicBezTo>
                  <a:lnTo>
                    <a:pt x="925500" y="876984"/>
                  </a:lnTo>
                  <a:lnTo>
                    <a:pt x="1193408" y="876984"/>
                  </a:lnTo>
                  <a:cubicBezTo>
                    <a:pt x="1260631" y="876903"/>
                    <a:pt x="1315104" y="822431"/>
                    <a:pt x="1315184" y="755208"/>
                  </a:cubicBezTo>
                  <a:lnTo>
                    <a:pt x="1315184" y="353955"/>
                  </a:lnTo>
                  <a:cubicBezTo>
                    <a:pt x="1402641" y="384937"/>
                    <a:pt x="1461153" y="467584"/>
                    <a:pt x="1461316" y="560365"/>
                  </a:cubicBezTo>
                  <a:lnTo>
                    <a:pt x="1461316" y="1753773"/>
                  </a:lnTo>
                  <a:close/>
                  <a:moveTo>
                    <a:pt x="1607447" y="1534576"/>
                  </a:moveTo>
                  <a:cubicBezTo>
                    <a:pt x="1607447" y="1574930"/>
                    <a:pt x="1574736" y="1607642"/>
                    <a:pt x="1534381" y="1607642"/>
                  </a:cubicBezTo>
                  <a:lnTo>
                    <a:pt x="1510026" y="1607642"/>
                  </a:lnTo>
                  <a:lnTo>
                    <a:pt x="1510026" y="1120536"/>
                  </a:lnTo>
                  <a:lnTo>
                    <a:pt x="1534381" y="1120536"/>
                  </a:lnTo>
                  <a:cubicBezTo>
                    <a:pt x="1574736" y="1120536"/>
                    <a:pt x="1607447" y="1153248"/>
                    <a:pt x="1607447" y="1193602"/>
                  </a:cubicBezTo>
                  <a:close/>
                </a:path>
              </a:pathLst>
            </a:custGeom>
            <a:solidFill>
              <a:schemeClr val="bg1"/>
            </a:solidFill>
            <a:ln w="243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5" name="그래픽 9" descr="피크닉 테이블">
              <a:extLst>
                <a:ext uri="{FF2B5EF4-FFF2-40B4-BE49-F238E27FC236}">
                  <a16:creationId xmlns:a16="http://schemas.microsoft.com/office/drawing/2014/main" id="{5D788FC8-B4C0-4BE5-86C1-313C88917392}"/>
                </a:ext>
              </a:extLst>
            </p:cNvPr>
            <p:cNvSpPr/>
            <p:nvPr/>
          </p:nvSpPr>
          <p:spPr>
            <a:xfrm>
              <a:off x="4107988" y="5677836"/>
              <a:ext cx="2143261" cy="1266472"/>
            </a:xfrm>
            <a:custGeom>
              <a:avLst/>
              <a:gdLst>
                <a:gd name="connsiteX0" fmla="*/ 1514264 w 2143262"/>
                <a:gd name="connsiteY0" fmla="*/ 633237 h 1266473"/>
                <a:gd name="connsiteX1" fmla="*/ 1278213 w 2143262"/>
                <a:gd name="connsiteY1" fmla="*/ 48711 h 1266473"/>
                <a:gd name="connsiteX2" fmla="*/ 1753579 w 2143262"/>
                <a:gd name="connsiteY2" fmla="*/ 48711 h 1266473"/>
                <a:gd name="connsiteX3" fmla="*/ 1753579 w 2143262"/>
                <a:gd name="connsiteY3" fmla="*/ 0 h 1266473"/>
                <a:gd name="connsiteX4" fmla="*/ 389684 w 2143262"/>
                <a:gd name="connsiteY4" fmla="*/ 0 h 1266473"/>
                <a:gd name="connsiteX5" fmla="*/ 389684 w 2143262"/>
                <a:gd name="connsiteY5" fmla="*/ 48711 h 1266473"/>
                <a:gd name="connsiteX6" fmla="*/ 865050 w 2143262"/>
                <a:gd name="connsiteY6" fmla="*/ 48711 h 1266473"/>
                <a:gd name="connsiteX7" fmla="*/ 628999 w 2143262"/>
                <a:gd name="connsiteY7" fmla="*/ 633237 h 1266473"/>
                <a:gd name="connsiteX8" fmla="*/ 0 w 2143262"/>
                <a:gd name="connsiteY8" fmla="*/ 633237 h 1266473"/>
                <a:gd name="connsiteX9" fmla="*/ 0 w 2143262"/>
                <a:gd name="connsiteY9" fmla="*/ 681947 h 1266473"/>
                <a:gd name="connsiteX10" fmla="*/ 609320 w 2143262"/>
                <a:gd name="connsiteY10" fmla="*/ 681947 h 1266473"/>
                <a:gd name="connsiteX11" fmla="*/ 373269 w 2143262"/>
                <a:gd name="connsiteY11" fmla="*/ 1266474 h 1266473"/>
                <a:gd name="connsiteX12" fmla="*/ 425779 w 2143262"/>
                <a:gd name="connsiteY12" fmla="*/ 1266474 h 1266473"/>
                <a:gd name="connsiteX13" fmla="*/ 661830 w 2143262"/>
                <a:gd name="connsiteY13" fmla="*/ 681947 h 1266473"/>
                <a:gd name="connsiteX14" fmla="*/ 1481433 w 2143262"/>
                <a:gd name="connsiteY14" fmla="*/ 681947 h 1266473"/>
                <a:gd name="connsiteX15" fmla="*/ 1717484 w 2143262"/>
                <a:gd name="connsiteY15" fmla="*/ 1266474 h 1266473"/>
                <a:gd name="connsiteX16" fmla="*/ 1769994 w 2143262"/>
                <a:gd name="connsiteY16" fmla="*/ 1266474 h 1266473"/>
                <a:gd name="connsiteX17" fmla="*/ 1533943 w 2143262"/>
                <a:gd name="connsiteY17" fmla="*/ 681947 h 1266473"/>
                <a:gd name="connsiteX18" fmla="*/ 2143263 w 2143262"/>
                <a:gd name="connsiteY18" fmla="*/ 681947 h 1266473"/>
                <a:gd name="connsiteX19" fmla="*/ 2143263 w 2143262"/>
                <a:gd name="connsiteY19" fmla="*/ 633237 h 1266473"/>
                <a:gd name="connsiteX20" fmla="*/ 681509 w 2143262"/>
                <a:gd name="connsiteY20" fmla="*/ 633237 h 1266473"/>
                <a:gd name="connsiteX21" fmla="*/ 917560 w 2143262"/>
                <a:gd name="connsiteY21" fmla="*/ 48711 h 1266473"/>
                <a:gd name="connsiteX22" fmla="*/ 1225703 w 2143262"/>
                <a:gd name="connsiteY22" fmla="*/ 48711 h 1266473"/>
                <a:gd name="connsiteX23" fmla="*/ 1461754 w 2143262"/>
                <a:gd name="connsiteY23" fmla="*/ 633237 h 1266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143262" h="1266473">
                  <a:moveTo>
                    <a:pt x="1514264" y="633237"/>
                  </a:moveTo>
                  <a:lnTo>
                    <a:pt x="1278213" y="48711"/>
                  </a:lnTo>
                  <a:lnTo>
                    <a:pt x="1753579" y="48711"/>
                  </a:lnTo>
                  <a:lnTo>
                    <a:pt x="1753579" y="0"/>
                  </a:lnTo>
                  <a:lnTo>
                    <a:pt x="389684" y="0"/>
                  </a:lnTo>
                  <a:lnTo>
                    <a:pt x="389684" y="48711"/>
                  </a:lnTo>
                  <a:lnTo>
                    <a:pt x="865050" y="48711"/>
                  </a:lnTo>
                  <a:lnTo>
                    <a:pt x="628999" y="633237"/>
                  </a:lnTo>
                  <a:lnTo>
                    <a:pt x="0" y="633237"/>
                  </a:lnTo>
                  <a:lnTo>
                    <a:pt x="0" y="681947"/>
                  </a:lnTo>
                  <a:lnTo>
                    <a:pt x="609320" y="681947"/>
                  </a:lnTo>
                  <a:lnTo>
                    <a:pt x="373269" y="1266474"/>
                  </a:lnTo>
                  <a:lnTo>
                    <a:pt x="425779" y="1266474"/>
                  </a:lnTo>
                  <a:lnTo>
                    <a:pt x="661830" y="681947"/>
                  </a:lnTo>
                  <a:lnTo>
                    <a:pt x="1481433" y="681947"/>
                  </a:lnTo>
                  <a:lnTo>
                    <a:pt x="1717484" y="1266474"/>
                  </a:lnTo>
                  <a:lnTo>
                    <a:pt x="1769994" y="1266474"/>
                  </a:lnTo>
                  <a:lnTo>
                    <a:pt x="1533943" y="681947"/>
                  </a:lnTo>
                  <a:lnTo>
                    <a:pt x="2143263" y="681947"/>
                  </a:lnTo>
                  <a:lnTo>
                    <a:pt x="2143263" y="633237"/>
                  </a:lnTo>
                  <a:close/>
                  <a:moveTo>
                    <a:pt x="681509" y="633237"/>
                  </a:moveTo>
                  <a:lnTo>
                    <a:pt x="917560" y="48711"/>
                  </a:lnTo>
                  <a:lnTo>
                    <a:pt x="1225703" y="48711"/>
                  </a:lnTo>
                  <a:lnTo>
                    <a:pt x="1461754" y="633237"/>
                  </a:lnTo>
                  <a:close/>
                </a:path>
              </a:pathLst>
            </a:custGeom>
            <a:solidFill>
              <a:schemeClr val="bg1"/>
            </a:solidFill>
            <a:ln w="243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grpSp>
          <p:nvGrpSpPr>
            <p:cNvPr id="76" name="그래픽 11" descr="하이킹">
              <a:extLst>
                <a:ext uri="{FF2B5EF4-FFF2-40B4-BE49-F238E27FC236}">
                  <a16:creationId xmlns:a16="http://schemas.microsoft.com/office/drawing/2014/main" id="{5D074AC0-C9A5-4E50-ABD2-39666AAAB790}"/>
                </a:ext>
              </a:extLst>
            </p:cNvPr>
            <p:cNvGrpSpPr/>
            <p:nvPr/>
          </p:nvGrpSpPr>
          <p:grpSpPr>
            <a:xfrm>
              <a:off x="2451359" y="4845692"/>
              <a:ext cx="1373175" cy="2098616"/>
              <a:chOff x="6563925" y="3540031"/>
              <a:chExt cx="1373172" cy="2098627"/>
            </a:xfrm>
            <a:solidFill>
              <a:srgbClr val="FFFFFF"/>
            </a:solidFill>
          </p:grpSpPr>
          <p:sp>
            <p:nvSpPr>
              <p:cNvPr id="81" name="자유형: 도형 80">
                <a:extLst>
                  <a:ext uri="{FF2B5EF4-FFF2-40B4-BE49-F238E27FC236}">
                    <a16:creationId xmlns:a16="http://schemas.microsoft.com/office/drawing/2014/main" id="{32C108D5-96D3-44A2-BB95-2D67FDD43823}"/>
                  </a:ext>
                </a:extLst>
              </p:cNvPr>
              <p:cNvSpPr/>
              <p:nvPr/>
            </p:nvSpPr>
            <p:spPr>
              <a:xfrm>
                <a:off x="7201913" y="3540031"/>
                <a:ext cx="389789" cy="389793"/>
              </a:xfrm>
              <a:custGeom>
                <a:avLst/>
                <a:gdLst>
                  <a:gd name="connsiteX0" fmla="*/ 194842 w 389791"/>
                  <a:gd name="connsiteY0" fmla="*/ 389791 h 389791"/>
                  <a:gd name="connsiteX1" fmla="*/ 389791 w 389791"/>
                  <a:gd name="connsiteY1" fmla="*/ 194949 h 389791"/>
                  <a:gd name="connsiteX2" fmla="*/ 194949 w 389791"/>
                  <a:gd name="connsiteY2" fmla="*/ 0 h 389791"/>
                  <a:gd name="connsiteX3" fmla="*/ 0 w 389791"/>
                  <a:gd name="connsiteY3" fmla="*/ 194842 h 389791"/>
                  <a:gd name="connsiteX4" fmla="*/ 0 w 389791"/>
                  <a:gd name="connsiteY4" fmla="*/ 194896 h 389791"/>
                  <a:gd name="connsiteX5" fmla="*/ 194842 w 389791"/>
                  <a:gd name="connsiteY5" fmla="*/ 389791 h 389791"/>
                  <a:gd name="connsiteX6" fmla="*/ 194842 w 389791"/>
                  <a:gd name="connsiteY6" fmla="*/ 48711 h 389791"/>
                  <a:gd name="connsiteX7" fmla="*/ 341081 w 389791"/>
                  <a:gd name="connsiteY7" fmla="*/ 194842 h 389791"/>
                  <a:gd name="connsiteX8" fmla="*/ 194949 w 389791"/>
                  <a:gd name="connsiteY8" fmla="*/ 341081 h 389791"/>
                  <a:gd name="connsiteX9" fmla="*/ 48711 w 389791"/>
                  <a:gd name="connsiteY9" fmla="*/ 194949 h 389791"/>
                  <a:gd name="connsiteX10" fmla="*/ 48711 w 389791"/>
                  <a:gd name="connsiteY10" fmla="*/ 194896 h 389791"/>
                  <a:gd name="connsiteX11" fmla="*/ 194842 w 389791"/>
                  <a:gd name="connsiteY11" fmla="*/ 48711 h 3897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89791" h="389791">
                    <a:moveTo>
                      <a:pt x="194842" y="389791"/>
                    </a:moveTo>
                    <a:cubicBezTo>
                      <a:pt x="302480" y="389821"/>
                      <a:pt x="389762" y="302587"/>
                      <a:pt x="389791" y="194949"/>
                    </a:cubicBezTo>
                    <a:cubicBezTo>
                      <a:pt x="389821" y="87311"/>
                      <a:pt x="302587" y="30"/>
                      <a:pt x="194949" y="0"/>
                    </a:cubicBezTo>
                    <a:cubicBezTo>
                      <a:pt x="87311" y="-29"/>
                      <a:pt x="29" y="87204"/>
                      <a:pt x="0" y="194842"/>
                    </a:cubicBezTo>
                    <a:cubicBezTo>
                      <a:pt x="0" y="194859"/>
                      <a:pt x="0" y="194879"/>
                      <a:pt x="0" y="194896"/>
                    </a:cubicBezTo>
                    <a:cubicBezTo>
                      <a:pt x="-10" y="302517"/>
                      <a:pt x="87221" y="389772"/>
                      <a:pt x="194842" y="389791"/>
                    </a:cubicBezTo>
                    <a:close/>
                    <a:moveTo>
                      <a:pt x="194842" y="48711"/>
                    </a:moveTo>
                    <a:cubicBezTo>
                      <a:pt x="275577" y="48681"/>
                      <a:pt x="341052" y="114106"/>
                      <a:pt x="341081" y="194842"/>
                    </a:cubicBezTo>
                    <a:cubicBezTo>
                      <a:pt x="341110" y="275577"/>
                      <a:pt x="275685" y="341052"/>
                      <a:pt x="194949" y="341081"/>
                    </a:cubicBezTo>
                    <a:cubicBezTo>
                      <a:pt x="114214" y="341110"/>
                      <a:pt x="48740" y="275685"/>
                      <a:pt x="48711" y="194949"/>
                    </a:cubicBezTo>
                    <a:cubicBezTo>
                      <a:pt x="48711" y="194932"/>
                      <a:pt x="48711" y="194913"/>
                      <a:pt x="48711" y="194896"/>
                    </a:cubicBezTo>
                    <a:cubicBezTo>
                      <a:pt x="48788" y="114214"/>
                      <a:pt x="114160" y="48819"/>
                      <a:pt x="194842" y="48711"/>
                    </a:cubicBezTo>
                    <a:close/>
                  </a:path>
                </a:pathLst>
              </a:custGeom>
              <a:solidFill>
                <a:schemeClr val="bg1"/>
              </a:solidFill>
              <a:ln w="243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82" name="자유형: 도형 81">
                <a:extLst>
                  <a:ext uri="{FF2B5EF4-FFF2-40B4-BE49-F238E27FC236}">
                    <a16:creationId xmlns:a16="http://schemas.microsoft.com/office/drawing/2014/main" id="{88FFF212-CEB5-44CD-8D42-8C8510093F0A}"/>
                  </a:ext>
                </a:extLst>
              </p:cNvPr>
              <p:cNvSpPr/>
              <p:nvPr/>
            </p:nvSpPr>
            <p:spPr>
              <a:xfrm>
                <a:off x="6563925" y="4792516"/>
                <a:ext cx="602239" cy="845642"/>
              </a:xfrm>
              <a:custGeom>
                <a:avLst/>
                <a:gdLst>
                  <a:gd name="connsiteX0" fmla="*/ 564024 w 602240"/>
                  <a:gd name="connsiteY0" fmla="*/ 348709 h 845639"/>
                  <a:gd name="connsiteX1" fmla="*/ 602240 w 602240"/>
                  <a:gd name="connsiteY1" fmla="*/ 163891 h 845639"/>
                  <a:gd name="connsiteX2" fmla="*/ 558944 w 602240"/>
                  <a:gd name="connsiteY2" fmla="*/ 132697 h 845639"/>
                  <a:gd name="connsiteX3" fmla="*/ 516147 w 602240"/>
                  <a:gd name="connsiteY3" fmla="*/ 339778 h 845639"/>
                  <a:gd name="connsiteX4" fmla="*/ 502447 w 602240"/>
                  <a:gd name="connsiteY4" fmla="*/ 368485 h 845639"/>
                  <a:gd name="connsiteX5" fmla="*/ 171369 w 602240"/>
                  <a:gd name="connsiteY5" fmla="*/ 770596 h 845639"/>
                  <a:gd name="connsiteX6" fmla="*/ 117115 w 602240"/>
                  <a:gd name="connsiteY6" fmla="*/ 796926 h 845639"/>
                  <a:gd name="connsiteX7" fmla="*/ 73519 w 602240"/>
                  <a:gd name="connsiteY7" fmla="*/ 781205 h 845639"/>
                  <a:gd name="connsiteX8" fmla="*/ 48920 w 602240"/>
                  <a:gd name="connsiteY8" fmla="*/ 734372 h 845639"/>
                  <a:gd name="connsiteX9" fmla="*/ 65024 w 602240"/>
                  <a:gd name="connsiteY9" fmla="*/ 683095 h 845639"/>
                  <a:gd name="connsiteX10" fmla="*/ 381718 w 602240"/>
                  <a:gd name="connsiteY10" fmla="*/ 297763 h 845639"/>
                  <a:gd name="connsiteX11" fmla="*/ 386759 w 602240"/>
                  <a:gd name="connsiteY11" fmla="*/ 287178 h 845639"/>
                  <a:gd name="connsiteX12" fmla="*/ 436515 w 602240"/>
                  <a:gd name="connsiteY12" fmla="*/ 44137 h 845639"/>
                  <a:gd name="connsiteX13" fmla="*/ 395842 w 602240"/>
                  <a:gd name="connsiteY13" fmla="*/ 0 h 845639"/>
                  <a:gd name="connsiteX14" fmla="*/ 340260 w 602240"/>
                  <a:gd name="connsiteY14" fmla="*/ 271505 h 845639"/>
                  <a:gd name="connsiteX15" fmla="*/ 27424 w 602240"/>
                  <a:gd name="connsiteY15" fmla="*/ 652151 h 845639"/>
                  <a:gd name="connsiteX16" fmla="*/ 42171 w 602240"/>
                  <a:gd name="connsiteY16" fmla="*/ 818476 h 845639"/>
                  <a:gd name="connsiteX17" fmla="*/ 117115 w 602240"/>
                  <a:gd name="connsiteY17" fmla="*/ 845637 h 845639"/>
                  <a:gd name="connsiteX18" fmla="*/ 209210 w 602240"/>
                  <a:gd name="connsiteY18" fmla="*/ 801310 h 845639"/>
                  <a:gd name="connsiteX19" fmla="*/ 540288 w 602240"/>
                  <a:gd name="connsiteY19" fmla="*/ 399156 h 845639"/>
                  <a:gd name="connsiteX20" fmla="*/ 564024 w 602240"/>
                  <a:gd name="connsiteY20" fmla="*/ 348709 h 8456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602240" h="845639">
                    <a:moveTo>
                      <a:pt x="564024" y="348709"/>
                    </a:moveTo>
                    <a:lnTo>
                      <a:pt x="602240" y="163891"/>
                    </a:lnTo>
                    <a:lnTo>
                      <a:pt x="558944" y="132697"/>
                    </a:lnTo>
                    <a:lnTo>
                      <a:pt x="516147" y="339778"/>
                    </a:lnTo>
                    <a:cubicBezTo>
                      <a:pt x="514023" y="350333"/>
                      <a:pt x="509318" y="360197"/>
                      <a:pt x="502447" y="368485"/>
                    </a:cubicBezTo>
                    <a:lnTo>
                      <a:pt x="171369" y="770596"/>
                    </a:lnTo>
                    <a:cubicBezTo>
                      <a:pt x="158429" y="787413"/>
                      <a:pt x="138333" y="797167"/>
                      <a:pt x="117115" y="796926"/>
                    </a:cubicBezTo>
                    <a:cubicBezTo>
                      <a:pt x="101167" y="797082"/>
                      <a:pt x="85697" y="791502"/>
                      <a:pt x="73519" y="781205"/>
                    </a:cubicBezTo>
                    <a:cubicBezTo>
                      <a:pt x="59320" y="769565"/>
                      <a:pt x="50443" y="752668"/>
                      <a:pt x="48920" y="734372"/>
                    </a:cubicBezTo>
                    <a:cubicBezTo>
                      <a:pt x="47325" y="715825"/>
                      <a:pt x="53112" y="697398"/>
                      <a:pt x="65024" y="683095"/>
                    </a:cubicBezTo>
                    <a:lnTo>
                      <a:pt x="381718" y="297763"/>
                    </a:lnTo>
                    <a:cubicBezTo>
                      <a:pt x="384244" y="294701"/>
                      <a:pt x="385973" y="291067"/>
                      <a:pt x="386759" y="287178"/>
                    </a:cubicBezTo>
                    <a:lnTo>
                      <a:pt x="436515" y="44137"/>
                    </a:lnTo>
                    <a:cubicBezTo>
                      <a:pt x="420440" y="31961"/>
                      <a:pt x="406665" y="17015"/>
                      <a:pt x="395842" y="0"/>
                    </a:cubicBezTo>
                    <a:lnTo>
                      <a:pt x="340260" y="271505"/>
                    </a:lnTo>
                    <a:lnTo>
                      <a:pt x="27424" y="652151"/>
                    </a:lnTo>
                    <a:cubicBezTo>
                      <a:pt x="-14274" y="702201"/>
                      <a:pt x="-7684" y="776541"/>
                      <a:pt x="42171" y="818476"/>
                    </a:cubicBezTo>
                    <a:cubicBezTo>
                      <a:pt x="63110" y="836182"/>
                      <a:pt x="89693" y="845817"/>
                      <a:pt x="117115" y="845637"/>
                    </a:cubicBezTo>
                    <a:cubicBezTo>
                      <a:pt x="153017" y="845900"/>
                      <a:pt x="187020" y="829533"/>
                      <a:pt x="209210" y="801310"/>
                    </a:cubicBezTo>
                    <a:lnTo>
                      <a:pt x="540288" y="399156"/>
                    </a:lnTo>
                    <a:cubicBezTo>
                      <a:pt x="552256" y="384567"/>
                      <a:pt x="560412" y="367231"/>
                      <a:pt x="564024" y="348709"/>
                    </a:cubicBezTo>
                    <a:close/>
                  </a:path>
                </a:pathLst>
              </a:custGeom>
              <a:solidFill>
                <a:schemeClr val="bg1"/>
              </a:solidFill>
              <a:ln w="243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83" name="자유형: 도형 82">
                <a:extLst>
                  <a:ext uri="{FF2B5EF4-FFF2-40B4-BE49-F238E27FC236}">
                    <a16:creationId xmlns:a16="http://schemas.microsoft.com/office/drawing/2014/main" id="{1A389573-A382-41D3-9000-73E824638B62}"/>
                  </a:ext>
                </a:extLst>
              </p:cNvPr>
              <p:cNvSpPr/>
              <p:nvPr/>
            </p:nvSpPr>
            <p:spPr>
              <a:xfrm>
                <a:off x="6981088" y="3981990"/>
                <a:ext cx="956009" cy="1656668"/>
              </a:xfrm>
              <a:custGeom>
                <a:avLst/>
                <a:gdLst>
                  <a:gd name="connsiteX0" fmla="*/ 875095 w 956013"/>
                  <a:gd name="connsiteY0" fmla="*/ 502376 h 1656660"/>
                  <a:gd name="connsiteX1" fmla="*/ 642067 w 956013"/>
                  <a:gd name="connsiteY1" fmla="*/ 425433 h 1656660"/>
                  <a:gd name="connsiteX2" fmla="*/ 505853 w 956013"/>
                  <a:gd name="connsiteY2" fmla="*/ 111737 h 1656660"/>
                  <a:gd name="connsiteX3" fmla="*/ 319160 w 956013"/>
                  <a:gd name="connsiteY3" fmla="*/ 0 h 1656660"/>
                  <a:gd name="connsiteX4" fmla="*/ 310477 w 956013"/>
                  <a:gd name="connsiteY4" fmla="*/ 0 h 1656660"/>
                  <a:gd name="connsiteX5" fmla="*/ 103945 w 956013"/>
                  <a:gd name="connsiteY5" fmla="*/ 202098 h 1656660"/>
                  <a:gd name="connsiteX6" fmla="*/ 2456 w 956013"/>
                  <a:gd name="connsiteY6" fmla="*/ 694291 h 1656660"/>
                  <a:gd name="connsiteX7" fmla="*/ 50680 w 956013"/>
                  <a:gd name="connsiteY7" fmla="*/ 817589 h 1656660"/>
                  <a:gd name="connsiteX8" fmla="*/ 410609 w 956013"/>
                  <a:gd name="connsiteY8" fmla="*/ 1076936 h 1656660"/>
                  <a:gd name="connsiteX9" fmla="*/ 410609 w 956013"/>
                  <a:gd name="connsiteY9" fmla="*/ 1108301 h 1656660"/>
                  <a:gd name="connsiteX10" fmla="*/ 11602 w 956013"/>
                  <a:gd name="connsiteY10" fmla="*/ 1591940 h 1656660"/>
                  <a:gd name="connsiteX11" fmla="*/ 14885 w 956013"/>
                  <a:gd name="connsiteY11" fmla="*/ 1626237 h 1656660"/>
                  <a:gd name="connsiteX12" fmla="*/ 49182 w 956013"/>
                  <a:gd name="connsiteY12" fmla="*/ 1622954 h 1656660"/>
                  <a:gd name="connsiteX13" fmla="*/ 410614 w 956013"/>
                  <a:gd name="connsiteY13" fmla="*/ 1184864 h 1656660"/>
                  <a:gd name="connsiteX14" fmla="*/ 410614 w 956013"/>
                  <a:gd name="connsiteY14" fmla="*/ 1537236 h 1656660"/>
                  <a:gd name="connsiteX15" fmla="*/ 528963 w 956013"/>
                  <a:gd name="connsiteY15" fmla="*/ 1656659 h 1656660"/>
                  <a:gd name="connsiteX16" fmla="*/ 648387 w 956013"/>
                  <a:gd name="connsiteY16" fmla="*/ 1538312 h 1656660"/>
                  <a:gd name="connsiteX17" fmla="*/ 648387 w 956013"/>
                  <a:gd name="connsiteY17" fmla="*/ 1537236 h 1656660"/>
                  <a:gd name="connsiteX18" fmla="*/ 648387 w 956013"/>
                  <a:gd name="connsiteY18" fmla="*/ 1017188 h 1656660"/>
                  <a:gd name="connsiteX19" fmla="*/ 616255 w 956013"/>
                  <a:gd name="connsiteY19" fmla="*/ 935598 h 1656660"/>
                  <a:gd name="connsiteX20" fmla="*/ 789745 w 956013"/>
                  <a:gd name="connsiteY20" fmla="*/ 725309 h 1656660"/>
                  <a:gd name="connsiteX21" fmla="*/ 800417 w 956013"/>
                  <a:gd name="connsiteY21" fmla="*/ 728865 h 1656660"/>
                  <a:gd name="connsiteX22" fmla="*/ 836736 w 956013"/>
                  <a:gd name="connsiteY22" fmla="*/ 734240 h 1656660"/>
                  <a:gd name="connsiteX23" fmla="*/ 949674 w 956013"/>
                  <a:gd name="connsiteY23" fmla="*/ 653763 h 1656660"/>
                  <a:gd name="connsiteX24" fmla="*/ 875095 w 956013"/>
                  <a:gd name="connsiteY24" fmla="*/ 502376 h 1656660"/>
                  <a:gd name="connsiteX25" fmla="*/ 599672 w 956013"/>
                  <a:gd name="connsiteY25" fmla="*/ 1017188 h 1656660"/>
                  <a:gd name="connsiteX26" fmla="*/ 599672 w 956013"/>
                  <a:gd name="connsiteY26" fmla="*/ 1537236 h 1656660"/>
                  <a:gd name="connsiteX27" fmla="*/ 529908 w 956013"/>
                  <a:gd name="connsiteY27" fmla="*/ 1607825 h 1656660"/>
                  <a:gd name="connsiteX28" fmla="*/ 459319 w 956013"/>
                  <a:gd name="connsiteY28" fmla="*/ 1538064 h 1656660"/>
                  <a:gd name="connsiteX29" fmla="*/ 459319 w 956013"/>
                  <a:gd name="connsiteY29" fmla="*/ 1537236 h 1656660"/>
                  <a:gd name="connsiteX30" fmla="*/ 459319 w 956013"/>
                  <a:gd name="connsiteY30" fmla="*/ 1125824 h 1656660"/>
                  <a:gd name="connsiteX31" fmla="*/ 584832 w 956013"/>
                  <a:gd name="connsiteY31" fmla="*/ 973687 h 1656660"/>
                  <a:gd name="connsiteX32" fmla="*/ 599672 w 956013"/>
                  <a:gd name="connsiteY32" fmla="*/ 1017188 h 1656660"/>
                  <a:gd name="connsiteX33" fmla="*/ 578012 w 956013"/>
                  <a:gd name="connsiteY33" fmla="*/ 905378 h 1656660"/>
                  <a:gd name="connsiteX34" fmla="*/ 383901 w 956013"/>
                  <a:gd name="connsiteY34" fmla="*/ 763243 h 1656660"/>
                  <a:gd name="connsiteX35" fmla="*/ 429377 w 956013"/>
                  <a:gd name="connsiteY35" fmla="*/ 535864 h 1656660"/>
                  <a:gd name="connsiteX36" fmla="*/ 443907 w 956013"/>
                  <a:gd name="connsiteY36" fmla="*/ 569494 h 1656660"/>
                  <a:gd name="connsiteX37" fmla="*/ 514689 w 956013"/>
                  <a:gd name="connsiteY37" fmla="*/ 633690 h 1656660"/>
                  <a:gd name="connsiteX38" fmla="*/ 740189 w 956013"/>
                  <a:gd name="connsiteY38" fmla="*/ 708811 h 1656660"/>
                  <a:gd name="connsiteX39" fmla="*/ 402452 w 956013"/>
                  <a:gd name="connsiteY39" fmla="*/ 353531 h 1656660"/>
                  <a:gd name="connsiteX40" fmla="*/ 369997 w 956013"/>
                  <a:gd name="connsiteY40" fmla="*/ 342004 h 1656660"/>
                  <a:gd name="connsiteX41" fmla="*/ 357882 w 956013"/>
                  <a:gd name="connsiteY41" fmla="*/ 373130 h 1656660"/>
                  <a:gd name="connsiteX42" fmla="*/ 395258 w 956013"/>
                  <a:gd name="connsiteY42" fmla="*/ 458093 h 1656660"/>
                  <a:gd name="connsiteX43" fmla="*/ 333096 w 956013"/>
                  <a:gd name="connsiteY43" fmla="*/ 768927 h 1656660"/>
                  <a:gd name="connsiteX44" fmla="*/ 342594 w 956013"/>
                  <a:gd name="connsiteY44" fmla="*/ 793353 h 1656660"/>
                  <a:gd name="connsiteX45" fmla="*/ 546986 w 956013"/>
                  <a:gd name="connsiteY45" fmla="*/ 943006 h 1656660"/>
                  <a:gd name="connsiteX46" fmla="*/ 456331 w 956013"/>
                  <a:gd name="connsiteY46" fmla="*/ 1052890 h 1656660"/>
                  <a:gd name="connsiteX47" fmla="*/ 449244 w 956013"/>
                  <a:gd name="connsiteY47" fmla="*/ 1044731 h 1656660"/>
                  <a:gd name="connsiteX48" fmla="*/ 79134 w 956013"/>
                  <a:gd name="connsiteY48" fmla="*/ 778041 h 1656660"/>
                  <a:gd name="connsiteX49" fmla="*/ 50188 w 956013"/>
                  <a:gd name="connsiteY49" fmla="*/ 704072 h 1656660"/>
                  <a:gd name="connsiteX50" fmla="*/ 151700 w 956013"/>
                  <a:gd name="connsiteY50" fmla="*/ 211757 h 1656660"/>
                  <a:gd name="connsiteX51" fmla="*/ 310477 w 956013"/>
                  <a:gd name="connsiteY51" fmla="*/ 48711 h 1656660"/>
                  <a:gd name="connsiteX52" fmla="*/ 319160 w 956013"/>
                  <a:gd name="connsiteY52" fmla="*/ 48711 h 1656660"/>
                  <a:gd name="connsiteX53" fmla="*/ 462746 w 956013"/>
                  <a:gd name="connsiteY53" fmla="*/ 134358 h 1656660"/>
                  <a:gd name="connsiteX54" fmla="*/ 601671 w 956013"/>
                  <a:gd name="connsiteY54" fmla="*/ 454783 h 1656660"/>
                  <a:gd name="connsiteX55" fmla="*/ 616394 w 956013"/>
                  <a:gd name="connsiteY55" fmla="*/ 468245 h 1656660"/>
                  <a:gd name="connsiteX56" fmla="*/ 859757 w 956013"/>
                  <a:gd name="connsiteY56" fmla="*/ 548588 h 1656660"/>
                  <a:gd name="connsiteX57" fmla="*/ 903732 w 956013"/>
                  <a:gd name="connsiteY57" fmla="*/ 637518 h 1656660"/>
                  <a:gd name="connsiteX58" fmla="*/ 836731 w 956013"/>
                  <a:gd name="connsiteY58" fmla="*/ 685540 h 1656660"/>
                  <a:gd name="connsiteX59" fmla="*/ 813708 w 956013"/>
                  <a:gd name="connsiteY59" fmla="*/ 682067 h 1656660"/>
                  <a:gd name="connsiteX60" fmla="*/ 530722 w 956013"/>
                  <a:gd name="connsiteY60" fmla="*/ 587714 h 1656660"/>
                  <a:gd name="connsiteX61" fmla="*/ 488051 w 956013"/>
                  <a:gd name="connsiteY61" fmla="*/ 548946 h 16566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</a:cxnLst>
                <a:rect l="l" t="t" r="r" b="b"/>
                <a:pathLst>
                  <a:path w="956013" h="1656660">
                    <a:moveTo>
                      <a:pt x="875095" y="502376"/>
                    </a:moveTo>
                    <a:lnTo>
                      <a:pt x="642067" y="425433"/>
                    </a:lnTo>
                    <a:cubicBezTo>
                      <a:pt x="612168" y="356196"/>
                      <a:pt x="510894" y="121801"/>
                      <a:pt x="505853" y="111737"/>
                    </a:cubicBezTo>
                    <a:cubicBezTo>
                      <a:pt x="468397" y="43481"/>
                      <a:pt x="397014" y="760"/>
                      <a:pt x="319160" y="0"/>
                    </a:cubicBezTo>
                    <a:lnTo>
                      <a:pt x="310477" y="0"/>
                    </a:lnTo>
                    <a:cubicBezTo>
                      <a:pt x="207849" y="0"/>
                      <a:pt x="128694" y="77513"/>
                      <a:pt x="103945" y="202098"/>
                    </a:cubicBezTo>
                    <a:lnTo>
                      <a:pt x="2456" y="694291"/>
                    </a:lnTo>
                    <a:cubicBezTo>
                      <a:pt x="-7113" y="741296"/>
                      <a:pt x="11760" y="789546"/>
                      <a:pt x="50680" y="817589"/>
                    </a:cubicBezTo>
                    <a:lnTo>
                      <a:pt x="410609" y="1076936"/>
                    </a:lnTo>
                    <a:lnTo>
                      <a:pt x="410609" y="1108301"/>
                    </a:lnTo>
                    <a:lnTo>
                      <a:pt x="11602" y="1591940"/>
                    </a:lnTo>
                    <a:cubicBezTo>
                      <a:pt x="3038" y="1602318"/>
                      <a:pt x="4507" y="1617674"/>
                      <a:pt x="14885" y="1626237"/>
                    </a:cubicBezTo>
                    <a:cubicBezTo>
                      <a:pt x="25262" y="1634801"/>
                      <a:pt x="40618" y="1633332"/>
                      <a:pt x="49182" y="1622954"/>
                    </a:cubicBezTo>
                    <a:lnTo>
                      <a:pt x="410614" y="1184864"/>
                    </a:lnTo>
                    <a:lnTo>
                      <a:pt x="410614" y="1537236"/>
                    </a:lnTo>
                    <a:cubicBezTo>
                      <a:pt x="410317" y="1602895"/>
                      <a:pt x="463304" y="1656362"/>
                      <a:pt x="528963" y="1656659"/>
                    </a:cubicBezTo>
                    <a:cubicBezTo>
                      <a:pt x="594623" y="1656957"/>
                      <a:pt x="648090" y="1603972"/>
                      <a:pt x="648387" y="1538312"/>
                    </a:cubicBezTo>
                    <a:cubicBezTo>
                      <a:pt x="648389" y="1537954"/>
                      <a:pt x="648389" y="1537594"/>
                      <a:pt x="648387" y="1537236"/>
                    </a:cubicBezTo>
                    <a:lnTo>
                      <a:pt x="648387" y="1017188"/>
                    </a:lnTo>
                    <a:cubicBezTo>
                      <a:pt x="648572" y="986870"/>
                      <a:pt x="637064" y="957646"/>
                      <a:pt x="616255" y="935598"/>
                    </a:cubicBezTo>
                    <a:lnTo>
                      <a:pt x="789745" y="725309"/>
                    </a:lnTo>
                    <a:lnTo>
                      <a:pt x="800417" y="728865"/>
                    </a:lnTo>
                    <a:cubicBezTo>
                      <a:pt x="812239" y="732224"/>
                      <a:pt x="824449" y="734031"/>
                      <a:pt x="836736" y="734240"/>
                    </a:cubicBezTo>
                    <a:cubicBezTo>
                      <a:pt x="887453" y="733505"/>
                      <a:pt x="932420" y="701461"/>
                      <a:pt x="949674" y="653763"/>
                    </a:cubicBezTo>
                    <a:cubicBezTo>
                      <a:pt x="970792" y="591370"/>
                      <a:pt x="937435" y="523655"/>
                      <a:pt x="875095" y="502376"/>
                    </a:cubicBezTo>
                    <a:close/>
                    <a:moveTo>
                      <a:pt x="599672" y="1017188"/>
                    </a:moveTo>
                    <a:lnTo>
                      <a:pt x="599672" y="1537236"/>
                    </a:lnTo>
                    <a:cubicBezTo>
                      <a:pt x="599900" y="1575993"/>
                      <a:pt x="568667" y="1607596"/>
                      <a:pt x="529908" y="1607825"/>
                    </a:cubicBezTo>
                    <a:cubicBezTo>
                      <a:pt x="491152" y="1608054"/>
                      <a:pt x="459548" y="1576821"/>
                      <a:pt x="459319" y="1538064"/>
                    </a:cubicBezTo>
                    <a:cubicBezTo>
                      <a:pt x="459317" y="1537786"/>
                      <a:pt x="459317" y="1537511"/>
                      <a:pt x="459319" y="1537236"/>
                    </a:cubicBezTo>
                    <a:lnTo>
                      <a:pt x="459319" y="1125824"/>
                    </a:lnTo>
                    <a:lnTo>
                      <a:pt x="584832" y="973687"/>
                    </a:lnTo>
                    <a:cubicBezTo>
                      <a:pt x="594545" y="986098"/>
                      <a:pt x="599774" y="1001427"/>
                      <a:pt x="599672" y="1017188"/>
                    </a:cubicBezTo>
                    <a:close/>
                    <a:moveTo>
                      <a:pt x="578012" y="905378"/>
                    </a:moveTo>
                    <a:lnTo>
                      <a:pt x="383901" y="763243"/>
                    </a:lnTo>
                    <a:lnTo>
                      <a:pt x="429377" y="535864"/>
                    </a:lnTo>
                    <a:lnTo>
                      <a:pt x="443907" y="569494"/>
                    </a:lnTo>
                    <a:cubicBezTo>
                      <a:pt x="458192" y="599329"/>
                      <a:pt x="483604" y="622377"/>
                      <a:pt x="514689" y="633690"/>
                    </a:cubicBezTo>
                    <a:lnTo>
                      <a:pt x="740189" y="708811"/>
                    </a:lnTo>
                    <a:close/>
                    <a:moveTo>
                      <a:pt x="402452" y="353531"/>
                    </a:moveTo>
                    <a:cubicBezTo>
                      <a:pt x="396673" y="341385"/>
                      <a:pt x="382143" y="336224"/>
                      <a:pt x="369997" y="342004"/>
                    </a:cubicBezTo>
                    <a:cubicBezTo>
                      <a:pt x="358360" y="347540"/>
                      <a:pt x="353050" y="361184"/>
                      <a:pt x="357882" y="373130"/>
                    </a:cubicBezTo>
                    <a:lnTo>
                      <a:pt x="395258" y="458093"/>
                    </a:lnTo>
                    <a:lnTo>
                      <a:pt x="333096" y="768927"/>
                    </a:lnTo>
                    <a:cubicBezTo>
                      <a:pt x="331233" y="778224"/>
                      <a:pt x="334940" y="787756"/>
                      <a:pt x="342594" y="793353"/>
                    </a:cubicBezTo>
                    <a:lnTo>
                      <a:pt x="546986" y="943006"/>
                    </a:lnTo>
                    <a:lnTo>
                      <a:pt x="456331" y="1052890"/>
                    </a:lnTo>
                    <a:cubicBezTo>
                      <a:pt x="454614" y="1049673"/>
                      <a:pt x="452191" y="1046882"/>
                      <a:pt x="449244" y="1044731"/>
                    </a:cubicBezTo>
                    <a:lnTo>
                      <a:pt x="79134" y="778041"/>
                    </a:lnTo>
                    <a:cubicBezTo>
                      <a:pt x="55787" y="761216"/>
                      <a:pt x="44459" y="732275"/>
                      <a:pt x="50188" y="704072"/>
                    </a:cubicBezTo>
                    <a:lnTo>
                      <a:pt x="151700" y="211757"/>
                    </a:lnTo>
                    <a:cubicBezTo>
                      <a:pt x="167344" y="132931"/>
                      <a:pt x="217289" y="48711"/>
                      <a:pt x="310477" y="48711"/>
                    </a:cubicBezTo>
                    <a:lnTo>
                      <a:pt x="319160" y="48711"/>
                    </a:lnTo>
                    <a:cubicBezTo>
                      <a:pt x="378942" y="49358"/>
                      <a:pt x="433771" y="82063"/>
                      <a:pt x="462746" y="134358"/>
                    </a:cubicBezTo>
                    <a:cubicBezTo>
                      <a:pt x="467169" y="143635"/>
                      <a:pt x="548250" y="331081"/>
                      <a:pt x="601671" y="454783"/>
                    </a:cubicBezTo>
                    <a:cubicBezTo>
                      <a:pt x="604428" y="461169"/>
                      <a:pt x="609786" y="466070"/>
                      <a:pt x="616394" y="468245"/>
                    </a:cubicBezTo>
                    <a:lnTo>
                      <a:pt x="859757" y="548588"/>
                    </a:lnTo>
                    <a:cubicBezTo>
                      <a:pt x="896301" y="561179"/>
                      <a:pt x="915910" y="600835"/>
                      <a:pt x="903732" y="637518"/>
                    </a:cubicBezTo>
                    <a:cubicBezTo>
                      <a:pt x="893496" y="665853"/>
                      <a:pt x="866854" y="684948"/>
                      <a:pt x="836731" y="685540"/>
                    </a:cubicBezTo>
                    <a:cubicBezTo>
                      <a:pt x="828945" y="685321"/>
                      <a:pt x="821214" y="684154"/>
                      <a:pt x="813708" y="682067"/>
                    </a:cubicBezTo>
                    <a:lnTo>
                      <a:pt x="530722" y="587714"/>
                    </a:lnTo>
                    <a:cubicBezTo>
                      <a:pt x="512090" y="580681"/>
                      <a:pt x="496836" y="566818"/>
                      <a:pt x="488051" y="548946"/>
                    </a:cubicBezTo>
                    <a:close/>
                  </a:path>
                </a:pathLst>
              </a:custGeom>
              <a:solidFill>
                <a:schemeClr val="bg1"/>
              </a:solidFill>
              <a:ln w="243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84" name="자유형: 도형 83">
                <a:extLst>
                  <a:ext uri="{FF2B5EF4-FFF2-40B4-BE49-F238E27FC236}">
                    <a16:creationId xmlns:a16="http://schemas.microsoft.com/office/drawing/2014/main" id="{B6C3284A-E013-4153-BC9E-4EAA5D46B376}"/>
                  </a:ext>
                </a:extLst>
              </p:cNvPr>
              <p:cNvSpPr/>
              <p:nvPr/>
            </p:nvSpPr>
            <p:spPr>
              <a:xfrm>
                <a:off x="6623491" y="3750171"/>
                <a:ext cx="464218" cy="936935"/>
              </a:xfrm>
              <a:custGeom>
                <a:avLst/>
                <a:gdLst>
                  <a:gd name="connsiteX0" fmla="*/ 129851 w 464221"/>
                  <a:gd name="connsiteY0" fmla="*/ 932127 h 936932"/>
                  <a:gd name="connsiteX1" fmla="*/ 170166 w 464221"/>
                  <a:gd name="connsiteY1" fmla="*/ 936932 h 936932"/>
                  <a:gd name="connsiteX2" fmla="*/ 336632 w 464221"/>
                  <a:gd name="connsiteY2" fmla="*/ 801171 h 936932"/>
                  <a:gd name="connsiteX3" fmla="*/ 416166 w 464221"/>
                  <a:gd name="connsiteY3" fmla="*/ 419692 h 936932"/>
                  <a:gd name="connsiteX4" fmla="*/ 376009 w 464221"/>
                  <a:gd name="connsiteY4" fmla="*/ 319570 h 936932"/>
                  <a:gd name="connsiteX5" fmla="*/ 443072 w 464221"/>
                  <a:gd name="connsiteY5" fmla="*/ 88213 h 936932"/>
                  <a:gd name="connsiteX6" fmla="*/ 211714 w 464221"/>
                  <a:gd name="connsiteY6" fmla="*/ 21150 h 936932"/>
                  <a:gd name="connsiteX7" fmla="*/ 144651 w 464221"/>
                  <a:gd name="connsiteY7" fmla="*/ 252508 h 936932"/>
                  <a:gd name="connsiteX8" fmla="*/ 151400 w 464221"/>
                  <a:gd name="connsiteY8" fmla="*/ 263724 h 936932"/>
                  <a:gd name="connsiteX9" fmla="*/ 159123 w 464221"/>
                  <a:gd name="connsiteY9" fmla="*/ 274355 h 936932"/>
                  <a:gd name="connsiteX10" fmla="*/ 82404 w 464221"/>
                  <a:gd name="connsiteY10" fmla="*/ 350100 h 936932"/>
                  <a:gd name="connsiteX11" fmla="*/ 4107 w 464221"/>
                  <a:gd name="connsiteY11" fmla="*/ 725585 h 936932"/>
                  <a:gd name="connsiteX12" fmla="*/ 129851 w 464221"/>
                  <a:gd name="connsiteY12" fmla="*/ 932127 h 936932"/>
                  <a:gd name="connsiteX13" fmla="*/ 174803 w 464221"/>
                  <a:gd name="connsiteY13" fmla="*/ 145452 h 936932"/>
                  <a:gd name="connsiteX14" fmla="*/ 293749 w 464221"/>
                  <a:gd name="connsiteY14" fmla="*/ 48484 h 936932"/>
                  <a:gd name="connsiteX15" fmla="*/ 318865 w 464221"/>
                  <a:gd name="connsiteY15" fmla="*/ 51076 h 936932"/>
                  <a:gd name="connsiteX16" fmla="*/ 413241 w 464221"/>
                  <a:gd name="connsiteY16" fmla="*/ 195137 h 936932"/>
                  <a:gd name="connsiteX17" fmla="*/ 269180 w 464221"/>
                  <a:gd name="connsiteY17" fmla="*/ 289514 h 936932"/>
                  <a:gd name="connsiteX18" fmla="*/ 269131 w 464221"/>
                  <a:gd name="connsiteY18" fmla="*/ 289514 h 936932"/>
                  <a:gd name="connsiteX19" fmla="*/ 174803 w 464221"/>
                  <a:gd name="connsiteY19" fmla="*/ 145457 h 936932"/>
                  <a:gd name="connsiteX20" fmla="*/ 51765 w 464221"/>
                  <a:gd name="connsiteY20" fmla="*/ 735524 h 936932"/>
                  <a:gd name="connsiteX21" fmla="*/ 130065 w 464221"/>
                  <a:gd name="connsiteY21" fmla="*/ 360039 h 936932"/>
                  <a:gd name="connsiteX22" fmla="*/ 177667 w 464221"/>
                  <a:gd name="connsiteY22" fmla="*/ 321249 h 936932"/>
                  <a:gd name="connsiteX23" fmla="*/ 187704 w 464221"/>
                  <a:gd name="connsiteY23" fmla="*/ 322271 h 936932"/>
                  <a:gd name="connsiteX24" fmla="*/ 330743 w 464221"/>
                  <a:gd name="connsiteY24" fmla="*/ 352097 h 936932"/>
                  <a:gd name="connsiteX25" fmla="*/ 368513 w 464221"/>
                  <a:gd name="connsiteY25" fmla="*/ 409751 h 936932"/>
                  <a:gd name="connsiteX26" fmla="*/ 288971 w 464221"/>
                  <a:gd name="connsiteY26" fmla="*/ 791230 h 936932"/>
                  <a:gd name="connsiteX27" fmla="*/ 144897 w 464221"/>
                  <a:gd name="connsiteY27" fmla="*/ 885579 h 936932"/>
                  <a:gd name="connsiteX28" fmla="*/ 141222 w 464221"/>
                  <a:gd name="connsiteY28" fmla="*/ 884754 h 936932"/>
                  <a:gd name="connsiteX29" fmla="*/ 51765 w 464221"/>
                  <a:gd name="connsiteY29" fmla="*/ 735524 h 9369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464221" h="936932">
                    <a:moveTo>
                      <a:pt x="129851" y="932127"/>
                    </a:moveTo>
                    <a:cubicBezTo>
                      <a:pt x="143054" y="935308"/>
                      <a:pt x="156585" y="936920"/>
                      <a:pt x="170166" y="936932"/>
                    </a:cubicBezTo>
                    <a:cubicBezTo>
                      <a:pt x="250748" y="936655"/>
                      <a:pt x="320153" y="880051"/>
                      <a:pt x="336632" y="801171"/>
                    </a:cubicBezTo>
                    <a:lnTo>
                      <a:pt x="416166" y="419692"/>
                    </a:lnTo>
                    <a:cubicBezTo>
                      <a:pt x="424130" y="381279"/>
                      <a:pt x="408309" y="341834"/>
                      <a:pt x="376009" y="319570"/>
                    </a:cubicBezTo>
                    <a:cubicBezTo>
                      <a:pt x="458415" y="274201"/>
                      <a:pt x="488440" y="170619"/>
                      <a:pt x="443072" y="88213"/>
                    </a:cubicBezTo>
                    <a:cubicBezTo>
                      <a:pt x="397703" y="5806"/>
                      <a:pt x="294120" y="-24219"/>
                      <a:pt x="211714" y="21150"/>
                    </a:cubicBezTo>
                    <a:cubicBezTo>
                      <a:pt x="129308" y="66519"/>
                      <a:pt x="99282" y="170102"/>
                      <a:pt x="144651" y="252508"/>
                    </a:cubicBezTo>
                    <a:cubicBezTo>
                      <a:pt x="146756" y="256332"/>
                      <a:pt x="149009" y="260073"/>
                      <a:pt x="151400" y="263724"/>
                    </a:cubicBezTo>
                    <a:cubicBezTo>
                      <a:pt x="153816" y="267416"/>
                      <a:pt x="156466" y="270894"/>
                      <a:pt x="159123" y="274355"/>
                    </a:cubicBezTo>
                    <a:cubicBezTo>
                      <a:pt x="120644" y="281878"/>
                      <a:pt x="90417" y="311721"/>
                      <a:pt x="82404" y="350100"/>
                    </a:cubicBezTo>
                    <a:lnTo>
                      <a:pt x="4107" y="725585"/>
                    </a:lnTo>
                    <a:cubicBezTo>
                      <a:pt x="-15974" y="816983"/>
                      <a:pt x="39437" y="907998"/>
                      <a:pt x="129851" y="932127"/>
                    </a:cubicBezTo>
                    <a:close/>
                    <a:moveTo>
                      <a:pt x="174803" y="145452"/>
                    </a:moveTo>
                    <a:cubicBezTo>
                      <a:pt x="186555" y="89082"/>
                      <a:pt x="236169" y="48638"/>
                      <a:pt x="293749" y="48484"/>
                    </a:cubicBezTo>
                    <a:cubicBezTo>
                      <a:pt x="302189" y="48487"/>
                      <a:pt x="310603" y="49354"/>
                      <a:pt x="318865" y="51076"/>
                    </a:cubicBezTo>
                    <a:cubicBezTo>
                      <a:pt x="384707" y="64795"/>
                      <a:pt x="426961" y="129295"/>
                      <a:pt x="413241" y="195137"/>
                    </a:cubicBezTo>
                    <a:cubicBezTo>
                      <a:pt x="399522" y="260979"/>
                      <a:pt x="335022" y="303233"/>
                      <a:pt x="269180" y="289514"/>
                    </a:cubicBezTo>
                    <a:lnTo>
                      <a:pt x="269131" y="289514"/>
                    </a:lnTo>
                    <a:cubicBezTo>
                      <a:pt x="203309" y="275772"/>
                      <a:pt x="161081" y="211282"/>
                      <a:pt x="174803" y="145457"/>
                    </a:cubicBezTo>
                    <a:close/>
                    <a:moveTo>
                      <a:pt x="51765" y="735524"/>
                    </a:moveTo>
                    <a:lnTo>
                      <a:pt x="130065" y="360039"/>
                    </a:lnTo>
                    <a:cubicBezTo>
                      <a:pt x="134763" y="337479"/>
                      <a:pt x="154622" y="321295"/>
                      <a:pt x="177667" y="321249"/>
                    </a:cubicBezTo>
                    <a:cubicBezTo>
                      <a:pt x="181038" y="321246"/>
                      <a:pt x="184402" y="321589"/>
                      <a:pt x="187704" y="322271"/>
                    </a:cubicBezTo>
                    <a:lnTo>
                      <a:pt x="330743" y="352097"/>
                    </a:lnTo>
                    <a:cubicBezTo>
                      <a:pt x="357063" y="357630"/>
                      <a:pt x="373954" y="383410"/>
                      <a:pt x="368513" y="409751"/>
                    </a:cubicBezTo>
                    <a:lnTo>
                      <a:pt x="288971" y="791230"/>
                    </a:lnTo>
                    <a:cubicBezTo>
                      <a:pt x="275239" y="857069"/>
                      <a:pt x="210737" y="899311"/>
                      <a:pt x="144897" y="885579"/>
                    </a:cubicBezTo>
                    <a:cubicBezTo>
                      <a:pt x="143667" y="885324"/>
                      <a:pt x="142442" y="885048"/>
                      <a:pt x="141222" y="884754"/>
                    </a:cubicBezTo>
                    <a:cubicBezTo>
                      <a:pt x="76306" y="866923"/>
                      <a:pt x="36896" y="801184"/>
                      <a:pt x="51765" y="735524"/>
                    </a:cubicBezTo>
                    <a:close/>
                  </a:path>
                </a:pathLst>
              </a:custGeom>
              <a:solidFill>
                <a:schemeClr val="bg1"/>
              </a:solidFill>
              <a:ln w="243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85" name="자유형: 도형 84">
                <a:extLst>
                  <a:ext uri="{FF2B5EF4-FFF2-40B4-BE49-F238E27FC236}">
                    <a16:creationId xmlns:a16="http://schemas.microsoft.com/office/drawing/2014/main" id="{03615BA6-95CB-48DA-8B63-1D09C4B6320F}"/>
                  </a:ext>
                </a:extLst>
              </p:cNvPr>
              <p:cNvSpPr/>
              <p:nvPr/>
            </p:nvSpPr>
            <p:spPr>
              <a:xfrm>
                <a:off x="6881516" y="3884018"/>
                <a:ext cx="72541" cy="72986"/>
              </a:xfrm>
              <a:custGeom>
                <a:avLst/>
                <a:gdLst>
                  <a:gd name="connsiteX0" fmla="*/ 28541 w 72540"/>
                  <a:gd name="connsiteY0" fmla="*/ 72194 h 72985"/>
                  <a:gd name="connsiteX1" fmla="*/ 71760 w 72540"/>
                  <a:gd name="connsiteY1" fmla="*/ 44022 h 72985"/>
                  <a:gd name="connsiteX2" fmla="*/ 71782 w 72540"/>
                  <a:gd name="connsiteY2" fmla="*/ 43915 h 72985"/>
                  <a:gd name="connsiteX3" fmla="*/ 71782 w 72540"/>
                  <a:gd name="connsiteY3" fmla="*/ 43883 h 72985"/>
                  <a:gd name="connsiteX4" fmla="*/ 43454 w 72540"/>
                  <a:gd name="connsiteY4" fmla="*/ 667 h 72985"/>
                  <a:gd name="connsiteX5" fmla="*/ 667 w 72540"/>
                  <a:gd name="connsiteY5" fmla="*/ 29623 h 72985"/>
                  <a:gd name="connsiteX6" fmla="*/ 28541 w 72540"/>
                  <a:gd name="connsiteY6" fmla="*/ 72186 h 72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2540" h="72985">
                    <a:moveTo>
                      <a:pt x="28541" y="72194"/>
                    </a:moveTo>
                    <a:cubicBezTo>
                      <a:pt x="48255" y="76349"/>
                      <a:pt x="67605" y="63735"/>
                      <a:pt x="71760" y="44022"/>
                    </a:cubicBezTo>
                    <a:cubicBezTo>
                      <a:pt x="71767" y="43985"/>
                      <a:pt x="71774" y="43951"/>
                      <a:pt x="71782" y="43915"/>
                    </a:cubicBezTo>
                    <a:lnTo>
                      <a:pt x="71782" y="43883"/>
                    </a:lnTo>
                    <a:cubicBezTo>
                      <a:pt x="75847" y="24136"/>
                      <a:pt x="63184" y="4817"/>
                      <a:pt x="43454" y="667"/>
                    </a:cubicBezTo>
                    <a:cubicBezTo>
                      <a:pt x="23641" y="-3152"/>
                      <a:pt x="4486" y="9813"/>
                      <a:pt x="667" y="29623"/>
                    </a:cubicBezTo>
                    <a:cubicBezTo>
                      <a:pt x="-3072" y="49012"/>
                      <a:pt x="9274" y="67863"/>
                      <a:pt x="28541" y="72186"/>
                    </a:cubicBezTo>
                    <a:close/>
                  </a:path>
                </a:pathLst>
              </a:custGeom>
              <a:solidFill>
                <a:schemeClr val="bg1"/>
              </a:solidFill>
              <a:ln w="243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sp>
          <p:nvSpPr>
            <p:cNvPr id="77" name="그래픽 13" descr="텐트">
              <a:extLst>
                <a:ext uri="{FF2B5EF4-FFF2-40B4-BE49-F238E27FC236}">
                  <a16:creationId xmlns:a16="http://schemas.microsoft.com/office/drawing/2014/main" id="{12C0CD8D-FCBB-4CD1-8461-D5494E41DE96}"/>
                </a:ext>
              </a:extLst>
            </p:cNvPr>
            <p:cNvSpPr/>
            <p:nvPr/>
          </p:nvSpPr>
          <p:spPr>
            <a:xfrm>
              <a:off x="10356633" y="5667388"/>
              <a:ext cx="1948420" cy="1276920"/>
            </a:xfrm>
            <a:custGeom>
              <a:avLst/>
              <a:gdLst>
                <a:gd name="connsiteX0" fmla="*/ 1948421 w 1948420"/>
                <a:gd name="connsiteY0" fmla="*/ 1276922 h 1276921"/>
                <a:gd name="connsiteX1" fmla="*/ 1948421 w 1948420"/>
                <a:gd name="connsiteY1" fmla="*/ 1228212 h 1276921"/>
                <a:gd name="connsiteX2" fmla="*/ 1788017 w 1948420"/>
                <a:gd name="connsiteY2" fmla="*/ 1228212 h 1276921"/>
                <a:gd name="connsiteX3" fmla="*/ 1916930 w 1948420"/>
                <a:gd name="connsiteY3" fmla="*/ 1099299 h 1276921"/>
                <a:gd name="connsiteX4" fmla="*/ 1882491 w 1948420"/>
                <a:gd name="connsiteY4" fmla="*/ 1064861 h 1276921"/>
                <a:gd name="connsiteX5" fmla="*/ 1719140 w 1948420"/>
                <a:gd name="connsiteY5" fmla="*/ 1228212 h 1276921"/>
                <a:gd name="connsiteX6" fmla="*/ 1718580 w 1948420"/>
                <a:gd name="connsiteY6" fmla="*/ 1228212 h 1276921"/>
                <a:gd name="connsiteX7" fmla="*/ 974210 w 1948420"/>
                <a:gd name="connsiteY7" fmla="*/ 0 h 1276921"/>
                <a:gd name="connsiteX8" fmla="*/ 229841 w 1948420"/>
                <a:gd name="connsiteY8" fmla="*/ 1228212 h 1276921"/>
                <a:gd name="connsiteX9" fmla="*/ 229280 w 1948420"/>
                <a:gd name="connsiteY9" fmla="*/ 1228212 h 1276921"/>
                <a:gd name="connsiteX10" fmla="*/ 65930 w 1948420"/>
                <a:gd name="connsiteY10" fmla="*/ 1064861 h 1276921"/>
                <a:gd name="connsiteX11" fmla="*/ 31491 w 1948420"/>
                <a:gd name="connsiteY11" fmla="*/ 1099299 h 1276921"/>
                <a:gd name="connsiteX12" fmla="*/ 160404 w 1948420"/>
                <a:gd name="connsiteY12" fmla="*/ 1228212 h 1276921"/>
                <a:gd name="connsiteX13" fmla="*/ 0 w 1948420"/>
                <a:gd name="connsiteY13" fmla="*/ 1228212 h 1276921"/>
                <a:gd name="connsiteX14" fmla="*/ 0 w 1948420"/>
                <a:gd name="connsiteY14" fmla="*/ 1276922 h 1276921"/>
                <a:gd name="connsiteX15" fmla="*/ 1450307 w 1948420"/>
                <a:gd name="connsiteY15" fmla="*/ 1228212 h 1276921"/>
                <a:gd name="connsiteX16" fmla="*/ 998566 w 1948420"/>
                <a:gd name="connsiteY16" fmla="*/ 482941 h 1276921"/>
                <a:gd name="connsiteX17" fmla="*/ 998566 w 1948420"/>
                <a:gd name="connsiteY17" fmla="*/ 135026 h 1276921"/>
                <a:gd name="connsiteX18" fmla="*/ 999028 w 1948420"/>
                <a:gd name="connsiteY18" fmla="*/ 135026 h 1276921"/>
                <a:gd name="connsiteX19" fmla="*/ 1661613 w 1948420"/>
                <a:gd name="connsiteY19" fmla="*/ 1228212 h 1276921"/>
                <a:gd name="connsiteX20" fmla="*/ 998566 w 1948420"/>
                <a:gd name="connsiteY20" fmla="*/ 576854 h 1276921"/>
                <a:gd name="connsiteX21" fmla="*/ 1393340 w 1948420"/>
                <a:gd name="connsiteY21" fmla="*/ 1228212 h 1276921"/>
                <a:gd name="connsiteX22" fmla="*/ 998566 w 1948420"/>
                <a:gd name="connsiteY22" fmla="*/ 1228212 h 1276921"/>
                <a:gd name="connsiteX23" fmla="*/ 949855 w 1948420"/>
                <a:gd name="connsiteY23" fmla="*/ 135026 h 1276921"/>
                <a:gd name="connsiteX24" fmla="*/ 949855 w 1948420"/>
                <a:gd name="connsiteY24" fmla="*/ 1228212 h 1276921"/>
                <a:gd name="connsiteX25" fmla="*/ 286808 w 1948420"/>
                <a:gd name="connsiteY25" fmla="*/ 1228212 h 1276921"/>
                <a:gd name="connsiteX26" fmla="*/ 949392 w 1948420"/>
                <a:gd name="connsiteY26" fmla="*/ 134904 h 1276921"/>
                <a:gd name="connsiteX27" fmla="*/ 949855 w 1948420"/>
                <a:gd name="connsiteY27" fmla="*/ 135026 h 1276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948420" h="1276921">
                  <a:moveTo>
                    <a:pt x="1948421" y="1276922"/>
                  </a:moveTo>
                  <a:lnTo>
                    <a:pt x="1948421" y="1228212"/>
                  </a:lnTo>
                  <a:lnTo>
                    <a:pt x="1788017" y="1228212"/>
                  </a:lnTo>
                  <a:lnTo>
                    <a:pt x="1916930" y="1099299"/>
                  </a:lnTo>
                  <a:lnTo>
                    <a:pt x="1882491" y="1064861"/>
                  </a:lnTo>
                  <a:lnTo>
                    <a:pt x="1719140" y="1228212"/>
                  </a:lnTo>
                  <a:lnTo>
                    <a:pt x="1718580" y="1228212"/>
                  </a:lnTo>
                  <a:lnTo>
                    <a:pt x="974210" y="0"/>
                  </a:lnTo>
                  <a:lnTo>
                    <a:pt x="229841" y="1228212"/>
                  </a:lnTo>
                  <a:lnTo>
                    <a:pt x="229280" y="1228212"/>
                  </a:lnTo>
                  <a:lnTo>
                    <a:pt x="65930" y="1064861"/>
                  </a:lnTo>
                  <a:lnTo>
                    <a:pt x="31491" y="1099299"/>
                  </a:lnTo>
                  <a:lnTo>
                    <a:pt x="160404" y="1228212"/>
                  </a:lnTo>
                  <a:lnTo>
                    <a:pt x="0" y="1228212"/>
                  </a:lnTo>
                  <a:lnTo>
                    <a:pt x="0" y="1276922"/>
                  </a:lnTo>
                  <a:close/>
                  <a:moveTo>
                    <a:pt x="1450307" y="1228212"/>
                  </a:moveTo>
                  <a:lnTo>
                    <a:pt x="998566" y="482941"/>
                  </a:lnTo>
                  <a:lnTo>
                    <a:pt x="998566" y="135026"/>
                  </a:lnTo>
                  <a:cubicBezTo>
                    <a:pt x="998566" y="134538"/>
                    <a:pt x="998761" y="134490"/>
                    <a:pt x="999028" y="135026"/>
                  </a:cubicBezTo>
                  <a:lnTo>
                    <a:pt x="1661613" y="1228212"/>
                  </a:lnTo>
                  <a:close/>
                  <a:moveTo>
                    <a:pt x="998566" y="576854"/>
                  </a:moveTo>
                  <a:lnTo>
                    <a:pt x="1393340" y="1228212"/>
                  </a:lnTo>
                  <a:lnTo>
                    <a:pt x="998566" y="1228212"/>
                  </a:lnTo>
                  <a:close/>
                  <a:moveTo>
                    <a:pt x="949855" y="135026"/>
                  </a:moveTo>
                  <a:lnTo>
                    <a:pt x="949855" y="1228212"/>
                  </a:lnTo>
                  <a:lnTo>
                    <a:pt x="286808" y="1228212"/>
                  </a:lnTo>
                  <a:lnTo>
                    <a:pt x="949392" y="134904"/>
                  </a:lnTo>
                  <a:cubicBezTo>
                    <a:pt x="949660" y="134490"/>
                    <a:pt x="949855" y="134660"/>
                    <a:pt x="949855" y="135026"/>
                  </a:cubicBezTo>
                  <a:close/>
                </a:path>
              </a:pathLst>
            </a:custGeom>
            <a:solidFill>
              <a:schemeClr val="bg1"/>
            </a:solidFill>
            <a:ln w="243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grpSp>
          <p:nvGrpSpPr>
            <p:cNvPr id="78" name="그래픽 15" descr="모닥불">
              <a:extLst>
                <a:ext uri="{FF2B5EF4-FFF2-40B4-BE49-F238E27FC236}">
                  <a16:creationId xmlns:a16="http://schemas.microsoft.com/office/drawing/2014/main" id="{C2D3A2A2-5E1C-459D-86D5-4CCD6408C191}"/>
                </a:ext>
              </a:extLst>
            </p:cNvPr>
            <p:cNvGrpSpPr/>
            <p:nvPr/>
          </p:nvGrpSpPr>
          <p:grpSpPr>
            <a:xfrm>
              <a:off x="6534705" y="4901151"/>
              <a:ext cx="1598869" cy="2043157"/>
              <a:chOff x="6755506" y="3867914"/>
              <a:chExt cx="1598868" cy="2043155"/>
            </a:xfrm>
            <a:solidFill>
              <a:srgbClr val="FFFFFF"/>
            </a:solidFill>
          </p:grpSpPr>
          <p:sp>
            <p:nvSpPr>
              <p:cNvPr id="79" name="자유형: 도형 78">
                <a:extLst>
                  <a:ext uri="{FF2B5EF4-FFF2-40B4-BE49-F238E27FC236}">
                    <a16:creationId xmlns:a16="http://schemas.microsoft.com/office/drawing/2014/main" id="{FC2A814C-CCAE-4597-BE45-07BF14350156}"/>
                  </a:ext>
                </a:extLst>
              </p:cNvPr>
              <p:cNvSpPr/>
              <p:nvPr/>
            </p:nvSpPr>
            <p:spPr>
              <a:xfrm>
                <a:off x="7104129" y="3867914"/>
                <a:ext cx="913075" cy="1315180"/>
              </a:xfrm>
              <a:custGeom>
                <a:avLst/>
                <a:gdLst>
                  <a:gd name="connsiteX0" fmla="*/ 189298 w 913075"/>
                  <a:gd name="connsiteY0" fmla="*/ 1227937 h 1315180"/>
                  <a:gd name="connsiteX1" fmla="*/ 222363 w 913075"/>
                  <a:gd name="connsiteY1" fmla="*/ 1218290 h 1315180"/>
                  <a:gd name="connsiteX2" fmla="*/ 223274 w 913075"/>
                  <a:gd name="connsiteY2" fmla="*/ 1196714 h 1315180"/>
                  <a:gd name="connsiteX3" fmla="*/ 254205 w 913075"/>
                  <a:gd name="connsiteY3" fmla="*/ 818355 h 1315180"/>
                  <a:gd name="connsiteX4" fmla="*/ 254668 w 913075"/>
                  <a:gd name="connsiteY4" fmla="*/ 818355 h 1315180"/>
                  <a:gd name="connsiteX5" fmla="*/ 329536 w 913075"/>
                  <a:gd name="connsiteY5" fmla="*/ 1074353 h 1315180"/>
                  <a:gd name="connsiteX6" fmla="*/ 431828 w 913075"/>
                  <a:gd name="connsiteY6" fmla="*/ 1290822 h 1315180"/>
                  <a:gd name="connsiteX7" fmla="*/ 456183 w 913075"/>
                  <a:gd name="connsiteY7" fmla="*/ 1315178 h 1315180"/>
                  <a:gd name="connsiteX8" fmla="*/ 876238 w 913075"/>
                  <a:gd name="connsiteY8" fmla="*/ 1034240 h 1315180"/>
                  <a:gd name="connsiteX9" fmla="*/ 857314 w 913075"/>
                  <a:gd name="connsiteY9" fmla="*/ 660630 h 1315180"/>
                  <a:gd name="connsiteX10" fmla="*/ 823248 w 913075"/>
                  <a:gd name="connsiteY10" fmla="*/ 655542 h 1315180"/>
                  <a:gd name="connsiteX11" fmla="*/ 814059 w 913075"/>
                  <a:gd name="connsiteY11" fmla="*/ 680821 h 1315180"/>
                  <a:gd name="connsiteX12" fmla="*/ 772655 w 913075"/>
                  <a:gd name="connsiteY12" fmla="*/ 801014 h 1315180"/>
                  <a:gd name="connsiteX13" fmla="*/ 654118 w 913075"/>
                  <a:gd name="connsiteY13" fmla="*/ 820790 h 1315180"/>
                  <a:gd name="connsiteX14" fmla="*/ 580371 w 913075"/>
                  <a:gd name="connsiteY14" fmla="*/ 746775 h 1315180"/>
                  <a:gd name="connsiteX15" fmla="*/ 601974 w 913075"/>
                  <a:gd name="connsiteY15" fmla="*/ 628944 h 1315180"/>
                  <a:gd name="connsiteX16" fmla="*/ 657698 w 913075"/>
                  <a:gd name="connsiteY16" fmla="*/ 310109 h 1315180"/>
                  <a:gd name="connsiteX17" fmla="*/ 393346 w 913075"/>
                  <a:gd name="connsiteY17" fmla="*/ 2039 h 1315180"/>
                  <a:gd name="connsiteX18" fmla="*/ 361283 w 913075"/>
                  <a:gd name="connsiteY18" fmla="*/ 14619 h 1315180"/>
                  <a:gd name="connsiteX19" fmla="*/ 362074 w 913075"/>
                  <a:gd name="connsiteY19" fmla="*/ 35747 h 1315180"/>
                  <a:gd name="connsiteX20" fmla="*/ 215943 w 913075"/>
                  <a:gd name="connsiteY20" fmla="*/ 473776 h 1315180"/>
                  <a:gd name="connsiteX21" fmla="*/ 33278 w 913075"/>
                  <a:gd name="connsiteY21" fmla="*/ 689247 h 1315180"/>
                  <a:gd name="connsiteX22" fmla="*/ 189298 w 913075"/>
                  <a:gd name="connsiteY22" fmla="*/ 1227937 h 1315180"/>
                  <a:gd name="connsiteX23" fmla="*/ 78482 w 913075"/>
                  <a:gd name="connsiteY23" fmla="*/ 707636 h 1315180"/>
                  <a:gd name="connsiteX24" fmla="*/ 246996 w 913075"/>
                  <a:gd name="connsiteY24" fmla="*/ 511308 h 1315180"/>
                  <a:gd name="connsiteX25" fmla="*/ 431633 w 913075"/>
                  <a:gd name="connsiteY25" fmla="*/ 78077 h 1315180"/>
                  <a:gd name="connsiteX26" fmla="*/ 431998 w 913075"/>
                  <a:gd name="connsiteY26" fmla="*/ 77784 h 1315180"/>
                  <a:gd name="connsiteX27" fmla="*/ 610668 w 913075"/>
                  <a:gd name="connsiteY27" fmla="*/ 322506 h 1315180"/>
                  <a:gd name="connsiteX28" fmla="*/ 562567 w 913075"/>
                  <a:gd name="connsiteY28" fmla="*/ 600424 h 1315180"/>
                  <a:gd name="connsiteX29" fmla="*/ 534095 w 913075"/>
                  <a:gd name="connsiteY29" fmla="*/ 761631 h 1315180"/>
                  <a:gd name="connsiteX30" fmla="*/ 636534 w 913075"/>
                  <a:gd name="connsiteY30" fmla="*/ 866359 h 1315180"/>
                  <a:gd name="connsiteX31" fmla="*/ 804244 w 913075"/>
                  <a:gd name="connsiteY31" fmla="*/ 838180 h 1315180"/>
                  <a:gd name="connsiteX32" fmla="*/ 853904 w 913075"/>
                  <a:gd name="connsiteY32" fmla="*/ 769498 h 1315180"/>
                  <a:gd name="connsiteX33" fmla="*/ 854367 w 913075"/>
                  <a:gd name="connsiteY33" fmla="*/ 769498 h 1315180"/>
                  <a:gd name="connsiteX34" fmla="*/ 831644 w 913075"/>
                  <a:gd name="connsiteY34" fmla="*/ 1014877 h 1315180"/>
                  <a:gd name="connsiteX35" fmla="*/ 478078 w 913075"/>
                  <a:gd name="connsiteY35" fmla="*/ 1265931 h 1315180"/>
                  <a:gd name="connsiteX36" fmla="*/ 367432 w 913075"/>
                  <a:gd name="connsiteY36" fmla="*/ 1043641 h 1315180"/>
                  <a:gd name="connsiteX37" fmla="*/ 313705 w 913075"/>
                  <a:gd name="connsiteY37" fmla="*/ 742050 h 1315180"/>
                  <a:gd name="connsiteX38" fmla="*/ 296167 w 913075"/>
                  <a:gd name="connsiteY38" fmla="*/ 712407 h 1315180"/>
                  <a:gd name="connsiteX39" fmla="*/ 272520 w 913075"/>
                  <a:gd name="connsiteY39" fmla="*/ 719156 h 1315180"/>
                  <a:gd name="connsiteX40" fmla="*/ 150865 w 913075"/>
                  <a:gd name="connsiteY40" fmla="*/ 1132245 h 1315180"/>
                  <a:gd name="connsiteX41" fmla="*/ 150451 w 913075"/>
                  <a:gd name="connsiteY41" fmla="*/ 1132465 h 1315180"/>
                  <a:gd name="connsiteX42" fmla="*/ 78482 w 913075"/>
                  <a:gd name="connsiteY42" fmla="*/ 707636 h 13151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913075" h="1315180">
                    <a:moveTo>
                      <a:pt x="189298" y="1227937"/>
                    </a:moveTo>
                    <a:cubicBezTo>
                      <a:pt x="201093" y="1234403"/>
                      <a:pt x="215896" y="1230085"/>
                      <a:pt x="222363" y="1218290"/>
                    </a:cubicBezTo>
                    <a:cubicBezTo>
                      <a:pt x="226014" y="1211634"/>
                      <a:pt x="226350" y="1203655"/>
                      <a:pt x="223274" y="1196714"/>
                    </a:cubicBezTo>
                    <a:cubicBezTo>
                      <a:pt x="165364" y="1074104"/>
                      <a:pt x="177152" y="929931"/>
                      <a:pt x="254205" y="818355"/>
                    </a:cubicBezTo>
                    <a:cubicBezTo>
                      <a:pt x="254473" y="817941"/>
                      <a:pt x="254692" y="817989"/>
                      <a:pt x="254668" y="818355"/>
                    </a:cubicBezTo>
                    <a:cubicBezTo>
                      <a:pt x="251623" y="890130"/>
                      <a:pt x="262218" y="992397"/>
                      <a:pt x="329536" y="1074353"/>
                    </a:cubicBezTo>
                    <a:cubicBezTo>
                      <a:pt x="429392" y="1198224"/>
                      <a:pt x="431828" y="1290067"/>
                      <a:pt x="431828" y="1290822"/>
                    </a:cubicBezTo>
                    <a:cubicBezTo>
                      <a:pt x="431828" y="1304274"/>
                      <a:pt x="442732" y="1315178"/>
                      <a:pt x="456183" y="1315178"/>
                    </a:cubicBezTo>
                    <a:cubicBezTo>
                      <a:pt x="640370" y="1315884"/>
                      <a:pt x="806555" y="1204736"/>
                      <a:pt x="876238" y="1034240"/>
                    </a:cubicBezTo>
                    <a:cubicBezTo>
                      <a:pt x="925192" y="928976"/>
                      <a:pt x="931500" y="760438"/>
                      <a:pt x="857314" y="660630"/>
                    </a:cubicBezTo>
                    <a:cubicBezTo>
                      <a:pt x="849311" y="649819"/>
                      <a:pt x="834060" y="647542"/>
                      <a:pt x="823248" y="655542"/>
                    </a:cubicBezTo>
                    <a:cubicBezTo>
                      <a:pt x="815389" y="661361"/>
                      <a:pt x="811770" y="671315"/>
                      <a:pt x="814059" y="680821"/>
                    </a:cubicBezTo>
                    <a:cubicBezTo>
                      <a:pt x="824035" y="725488"/>
                      <a:pt x="808024" y="771968"/>
                      <a:pt x="772655" y="801014"/>
                    </a:cubicBezTo>
                    <a:cubicBezTo>
                      <a:pt x="740246" y="829877"/>
                      <a:pt x="694144" y="837569"/>
                      <a:pt x="654118" y="820790"/>
                    </a:cubicBezTo>
                    <a:cubicBezTo>
                      <a:pt x="619290" y="809049"/>
                      <a:pt x="591988" y="781646"/>
                      <a:pt x="580371" y="746775"/>
                    </a:cubicBezTo>
                    <a:cubicBezTo>
                      <a:pt x="568629" y="706286"/>
                      <a:pt x="576632" y="662634"/>
                      <a:pt x="601974" y="628944"/>
                    </a:cubicBezTo>
                    <a:cubicBezTo>
                      <a:pt x="668593" y="536891"/>
                      <a:pt x="689144" y="419301"/>
                      <a:pt x="657698" y="310109"/>
                    </a:cubicBezTo>
                    <a:cubicBezTo>
                      <a:pt x="620890" y="172626"/>
                      <a:pt x="523645" y="59298"/>
                      <a:pt x="393346" y="2039"/>
                    </a:cubicBezTo>
                    <a:cubicBezTo>
                      <a:pt x="381018" y="-3341"/>
                      <a:pt x="366663" y="2291"/>
                      <a:pt x="361283" y="14619"/>
                    </a:cubicBezTo>
                    <a:cubicBezTo>
                      <a:pt x="358316" y="21415"/>
                      <a:pt x="358609" y="29192"/>
                      <a:pt x="362074" y="35747"/>
                    </a:cubicBezTo>
                    <a:cubicBezTo>
                      <a:pt x="470139" y="240112"/>
                      <a:pt x="277513" y="422728"/>
                      <a:pt x="215943" y="473776"/>
                    </a:cubicBezTo>
                    <a:cubicBezTo>
                      <a:pt x="116573" y="555756"/>
                      <a:pt x="52592" y="641219"/>
                      <a:pt x="33278" y="689247"/>
                    </a:cubicBezTo>
                    <a:cubicBezTo>
                      <a:pt x="-67090" y="931850"/>
                      <a:pt x="81477" y="1168876"/>
                      <a:pt x="189298" y="1227937"/>
                    </a:cubicBezTo>
                    <a:close/>
                    <a:moveTo>
                      <a:pt x="78482" y="707636"/>
                    </a:moveTo>
                    <a:cubicBezTo>
                      <a:pt x="94970" y="666451"/>
                      <a:pt x="154714" y="587467"/>
                      <a:pt x="246996" y="511308"/>
                    </a:cubicBezTo>
                    <a:cubicBezTo>
                      <a:pt x="309370" y="459577"/>
                      <a:pt x="491766" y="286558"/>
                      <a:pt x="431633" y="78077"/>
                    </a:cubicBezTo>
                    <a:cubicBezTo>
                      <a:pt x="431633" y="77736"/>
                      <a:pt x="431633" y="77614"/>
                      <a:pt x="431998" y="77784"/>
                    </a:cubicBezTo>
                    <a:cubicBezTo>
                      <a:pt x="519928" y="134286"/>
                      <a:pt x="583634" y="221544"/>
                      <a:pt x="610668" y="322506"/>
                    </a:cubicBezTo>
                    <a:cubicBezTo>
                      <a:pt x="638938" y="417572"/>
                      <a:pt x="621141" y="520388"/>
                      <a:pt x="562567" y="600424"/>
                    </a:cubicBezTo>
                    <a:cubicBezTo>
                      <a:pt x="528433" y="646769"/>
                      <a:pt x="517902" y="706396"/>
                      <a:pt x="534095" y="761631"/>
                    </a:cubicBezTo>
                    <a:cubicBezTo>
                      <a:pt x="550024" y="810615"/>
                      <a:pt x="587913" y="849352"/>
                      <a:pt x="636534" y="866359"/>
                    </a:cubicBezTo>
                    <a:cubicBezTo>
                      <a:pt x="693218" y="889871"/>
                      <a:pt x="758356" y="878929"/>
                      <a:pt x="804244" y="838180"/>
                    </a:cubicBezTo>
                    <a:cubicBezTo>
                      <a:pt x="826108" y="819638"/>
                      <a:pt x="843147" y="796070"/>
                      <a:pt x="853904" y="769498"/>
                    </a:cubicBezTo>
                    <a:cubicBezTo>
                      <a:pt x="854050" y="769133"/>
                      <a:pt x="854270" y="769133"/>
                      <a:pt x="854367" y="769498"/>
                    </a:cubicBezTo>
                    <a:cubicBezTo>
                      <a:pt x="873067" y="851626"/>
                      <a:pt x="865108" y="937579"/>
                      <a:pt x="831644" y="1014877"/>
                    </a:cubicBezTo>
                    <a:cubicBezTo>
                      <a:pt x="772563" y="1160137"/>
                      <a:pt x="634695" y="1258033"/>
                      <a:pt x="478078" y="1265931"/>
                    </a:cubicBezTo>
                    <a:cubicBezTo>
                      <a:pt x="460832" y="1183586"/>
                      <a:pt x="422734" y="1107045"/>
                      <a:pt x="367432" y="1043641"/>
                    </a:cubicBezTo>
                    <a:cubicBezTo>
                      <a:pt x="269086" y="923910"/>
                      <a:pt x="313242" y="743852"/>
                      <a:pt x="313705" y="742050"/>
                    </a:cubicBezTo>
                    <a:cubicBezTo>
                      <a:pt x="317046" y="729020"/>
                      <a:pt x="309194" y="715748"/>
                      <a:pt x="296167" y="712407"/>
                    </a:cubicBezTo>
                    <a:cubicBezTo>
                      <a:pt x="287642" y="710220"/>
                      <a:pt x="278604" y="712799"/>
                      <a:pt x="272520" y="719156"/>
                    </a:cubicBezTo>
                    <a:cubicBezTo>
                      <a:pt x="127241" y="870329"/>
                      <a:pt x="126705" y="1028078"/>
                      <a:pt x="150865" y="1132245"/>
                    </a:cubicBezTo>
                    <a:cubicBezTo>
                      <a:pt x="150865" y="1132781"/>
                      <a:pt x="150865" y="1132854"/>
                      <a:pt x="150451" y="1132465"/>
                    </a:cubicBezTo>
                    <a:cubicBezTo>
                      <a:pt x="49053" y="1015386"/>
                      <a:pt x="21305" y="851580"/>
                      <a:pt x="78482" y="707636"/>
                    </a:cubicBezTo>
                    <a:close/>
                  </a:path>
                </a:pathLst>
              </a:custGeom>
              <a:solidFill>
                <a:schemeClr val="bg1"/>
              </a:solidFill>
              <a:ln w="243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80" name="자유형: 도형 79">
                <a:extLst>
                  <a:ext uri="{FF2B5EF4-FFF2-40B4-BE49-F238E27FC236}">
                    <a16:creationId xmlns:a16="http://schemas.microsoft.com/office/drawing/2014/main" id="{39232515-4BA1-47AF-B103-4D298B867899}"/>
                  </a:ext>
                </a:extLst>
              </p:cNvPr>
              <p:cNvSpPr/>
              <p:nvPr/>
            </p:nvSpPr>
            <p:spPr>
              <a:xfrm>
                <a:off x="6755506" y="5088375"/>
                <a:ext cx="1598868" cy="822694"/>
              </a:xfrm>
              <a:custGeom>
                <a:avLst/>
                <a:gdLst>
                  <a:gd name="connsiteX0" fmla="*/ 1542745 w 1598868"/>
                  <a:gd name="connsiteY0" fmla="*/ 567231 h 822694"/>
                  <a:gd name="connsiteX1" fmla="*/ 1158273 w 1598868"/>
                  <a:gd name="connsiteY1" fmla="*/ 410164 h 822694"/>
                  <a:gd name="connsiteX2" fmla="*/ 1536924 w 1598868"/>
                  <a:gd name="connsiteY2" fmla="*/ 255484 h 822694"/>
                  <a:gd name="connsiteX3" fmla="*/ 1592220 w 1598868"/>
                  <a:gd name="connsiteY3" fmla="*/ 133062 h 822694"/>
                  <a:gd name="connsiteX4" fmla="*/ 1590505 w 1598868"/>
                  <a:gd name="connsiteY4" fmla="*/ 128837 h 822694"/>
                  <a:gd name="connsiteX5" fmla="*/ 1561279 w 1598868"/>
                  <a:gd name="connsiteY5" fmla="*/ 60642 h 822694"/>
                  <a:gd name="connsiteX6" fmla="*/ 1467852 w 1598868"/>
                  <a:gd name="connsiteY6" fmla="*/ 22 h 822694"/>
                  <a:gd name="connsiteX7" fmla="*/ 1427325 w 1598868"/>
                  <a:gd name="connsiteY7" fmla="*/ 7060 h 822694"/>
                  <a:gd name="connsiteX8" fmla="*/ 799422 w 1598868"/>
                  <a:gd name="connsiteY8" fmla="*/ 263570 h 822694"/>
                  <a:gd name="connsiteX9" fmla="*/ 171544 w 1598868"/>
                  <a:gd name="connsiteY9" fmla="*/ 7060 h 822694"/>
                  <a:gd name="connsiteX10" fmla="*/ 131016 w 1598868"/>
                  <a:gd name="connsiteY10" fmla="*/ 22 h 822694"/>
                  <a:gd name="connsiteX11" fmla="*/ 37590 w 1598868"/>
                  <a:gd name="connsiteY11" fmla="*/ 60642 h 822694"/>
                  <a:gd name="connsiteX12" fmla="*/ 8363 w 1598868"/>
                  <a:gd name="connsiteY12" fmla="*/ 128837 h 822694"/>
                  <a:gd name="connsiteX13" fmla="*/ 57719 w 1598868"/>
                  <a:gd name="connsiteY13" fmla="*/ 253772 h 822694"/>
                  <a:gd name="connsiteX14" fmla="*/ 61945 w 1598868"/>
                  <a:gd name="connsiteY14" fmla="*/ 255484 h 822694"/>
                  <a:gd name="connsiteX15" fmla="*/ 440596 w 1598868"/>
                  <a:gd name="connsiteY15" fmla="*/ 410164 h 822694"/>
                  <a:gd name="connsiteX16" fmla="*/ 56124 w 1598868"/>
                  <a:gd name="connsiteY16" fmla="*/ 567231 h 822694"/>
                  <a:gd name="connsiteX17" fmla="*/ 7413 w 1598868"/>
                  <a:gd name="connsiteY17" fmla="*/ 693879 h 822694"/>
                  <a:gd name="connsiteX18" fmla="*/ 36640 w 1598868"/>
                  <a:gd name="connsiteY18" fmla="*/ 762073 h 822694"/>
                  <a:gd name="connsiteX19" fmla="*/ 127972 w 1598868"/>
                  <a:gd name="connsiteY19" fmla="*/ 822694 h 822694"/>
                  <a:gd name="connsiteX20" fmla="*/ 165723 w 1598868"/>
                  <a:gd name="connsiteY20" fmla="*/ 815655 h 822694"/>
                  <a:gd name="connsiteX21" fmla="*/ 799422 w 1598868"/>
                  <a:gd name="connsiteY21" fmla="*/ 556759 h 822694"/>
                  <a:gd name="connsiteX22" fmla="*/ 1433146 w 1598868"/>
                  <a:gd name="connsiteY22" fmla="*/ 815655 h 822694"/>
                  <a:gd name="connsiteX23" fmla="*/ 1470897 w 1598868"/>
                  <a:gd name="connsiteY23" fmla="*/ 822694 h 822694"/>
                  <a:gd name="connsiteX24" fmla="*/ 1562229 w 1598868"/>
                  <a:gd name="connsiteY24" fmla="*/ 762073 h 822694"/>
                  <a:gd name="connsiteX25" fmla="*/ 1591455 w 1598868"/>
                  <a:gd name="connsiteY25" fmla="*/ 693879 h 822694"/>
                  <a:gd name="connsiteX26" fmla="*/ 1542745 w 1598868"/>
                  <a:gd name="connsiteY26" fmla="*/ 567231 h 822694"/>
                  <a:gd name="connsiteX27" fmla="*/ 1444423 w 1598868"/>
                  <a:gd name="connsiteY27" fmla="*/ 52702 h 822694"/>
                  <a:gd name="connsiteX28" fmla="*/ 1467852 w 1598868"/>
                  <a:gd name="connsiteY28" fmla="*/ 48732 h 822694"/>
                  <a:gd name="connsiteX29" fmla="*/ 1516563 w 1598868"/>
                  <a:gd name="connsiteY29" fmla="*/ 79834 h 822694"/>
                  <a:gd name="connsiteX30" fmla="*/ 1546130 w 1598868"/>
                  <a:gd name="connsiteY30" fmla="*/ 148832 h 822694"/>
                  <a:gd name="connsiteX31" fmla="*/ 1546398 w 1598868"/>
                  <a:gd name="connsiteY31" fmla="*/ 183928 h 822694"/>
                  <a:gd name="connsiteX32" fmla="*/ 1518560 w 1598868"/>
                  <a:gd name="connsiteY32" fmla="*/ 210402 h 822694"/>
                  <a:gd name="connsiteX33" fmla="*/ 1093877 w 1598868"/>
                  <a:gd name="connsiteY33" fmla="*/ 383861 h 822694"/>
                  <a:gd name="connsiteX34" fmla="*/ 863842 w 1598868"/>
                  <a:gd name="connsiteY34" fmla="*/ 289874 h 822694"/>
                  <a:gd name="connsiteX35" fmla="*/ 148382 w 1598868"/>
                  <a:gd name="connsiteY35" fmla="*/ 770135 h 822694"/>
                  <a:gd name="connsiteX36" fmla="*/ 127972 w 1598868"/>
                  <a:gd name="connsiteY36" fmla="*/ 773983 h 822694"/>
                  <a:gd name="connsiteX37" fmla="*/ 81429 w 1598868"/>
                  <a:gd name="connsiteY37" fmla="*/ 742881 h 822694"/>
                  <a:gd name="connsiteX38" fmla="*/ 52666 w 1598868"/>
                  <a:gd name="connsiteY38" fmla="*/ 675783 h 822694"/>
                  <a:gd name="connsiteX39" fmla="*/ 74585 w 1598868"/>
                  <a:gd name="connsiteY39" fmla="*/ 612313 h 822694"/>
                  <a:gd name="connsiteX40" fmla="*/ 505040 w 1598868"/>
                  <a:gd name="connsiteY40" fmla="*/ 436468 h 822694"/>
                  <a:gd name="connsiteX41" fmla="*/ 735100 w 1598868"/>
                  <a:gd name="connsiteY41" fmla="*/ 530455 h 822694"/>
                  <a:gd name="connsiteX42" fmla="*/ 1546690 w 1598868"/>
                  <a:gd name="connsiteY42" fmla="*/ 674687 h 822694"/>
                  <a:gd name="connsiteX43" fmla="*/ 1517464 w 1598868"/>
                  <a:gd name="connsiteY43" fmla="*/ 742881 h 822694"/>
                  <a:gd name="connsiteX44" fmla="*/ 1470897 w 1598868"/>
                  <a:gd name="connsiteY44" fmla="*/ 773983 h 822694"/>
                  <a:gd name="connsiteX45" fmla="*/ 1451559 w 1598868"/>
                  <a:gd name="connsiteY45" fmla="*/ 770573 h 822694"/>
                  <a:gd name="connsiteX46" fmla="*/ 79286 w 1598868"/>
                  <a:gd name="connsiteY46" fmla="*/ 209964 h 822694"/>
                  <a:gd name="connsiteX47" fmla="*/ 52495 w 1598868"/>
                  <a:gd name="connsiteY47" fmla="*/ 183928 h 822694"/>
                  <a:gd name="connsiteX48" fmla="*/ 53104 w 1598868"/>
                  <a:gd name="connsiteY48" fmla="*/ 148029 h 822694"/>
                  <a:gd name="connsiteX49" fmla="*/ 82330 w 1598868"/>
                  <a:gd name="connsiteY49" fmla="*/ 79834 h 822694"/>
                  <a:gd name="connsiteX50" fmla="*/ 131041 w 1598868"/>
                  <a:gd name="connsiteY50" fmla="*/ 48732 h 822694"/>
                  <a:gd name="connsiteX51" fmla="*/ 154471 w 1598868"/>
                  <a:gd name="connsiteY51" fmla="*/ 52702 h 822694"/>
                  <a:gd name="connsiteX52" fmla="*/ 1523845 w 1598868"/>
                  <a:gd name="connsiteY52" fmla="*/ 612118 h 822694"/>
                  <a:gd name="connsiteX53" fmla="*/ 1546690 w 1598868"/>
                  <a:gd name="connsiteY53" fmla="*/ 674687 h 822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</a:cxnLst>
                <a:rect l="l" t="t" r="r" b="b"/>
                <a:pathLst>
                  <a:path w="1598868" h="822694">
                    <a:moveTo>
                      <a:pt x="1542745" y="567231"/>
                    </a:moveTo>
                    <a:lnTo>
                      <a:pt x="1158273" y="410164"/>
                    </a:lnTo>
                    <a:lnTo>
                      <a:pt x="1536924" y="255484"/>
                    </a:lnTo>
                    <a:cubicBezTo>
                      <a:pt x="1586000" y="236947"/>
                      <a:pt x="1610754" y="182138"/>
                      <a:pt x="1592220" y="133062"/>
                    </a:cubicBezTo>
                    <a:cubicBezTo>
                      <a:pt x="1591682" y="131640"/>
                      <a:pt x="1591110" y="130232"/>
                      <a:pt x="1590505" y="128837"/>
                    </a:cubicBezTo>
                    <a:lnTo>
                      <a:pt x="1561279" y="60642"/>
                    </a:lnTo>
                    <a:cubicBezTo>
                      <a:pt x="1545499" y="23200"/>
                      <a:pt x="1508474" y="-823"/>
                      <a:pt x="1467852" y="22"/>
                    </a:cubicBezTo>
                    <a:cubicBezTo>
                      <a:pt x="1454045" y="85"/>
                      <a:pt x="1440346" y="2464"/>
                      <a:pt x="1427325" y="7060"/>
                    </a:cubicBezTo>
                    <a:lnTo>
                      <a:pt x="799422" y="263570"/>
                    </a:lnTo>
                    <a:lnTo>
                      <a:pt x="171544" y="7060"/>
                    </a:lnTo>
                    <a:cubicBezTo>
                      <a:pt x="158523" y="2464"/>
                      <a:pt x="144823" y="85"/>
                      <a:pt x="131016" y="22"/>
                    </a:cubicBezTo>
                    <a:cubicBezTo>
                      <a:pt x="90394" y="-823"/>
                      <a:pt x="53369" y="23200"/>
                      <a:pt x="37590" y="60642"/>
                    </a:cubicBezTo>
                    <a:lnTo>
                      <a:pt x="8363" y="128837"/>
                    </a:lnTo>
                    <a:cubicBezTo>
                      <a:pt x="-12507" y="176965"/>
                      <a:pt x="9591" y="232899"/>
                      <a:pt x="57719" y="253772"/>
                    </a:cubicBezTo>
                    <a:cubicBezTo>
                      <a:pt x="59115" y="254376"/>
                      <a:pt x="60523" y="254946"/>
                      <a:pt x="61945" y="255484"/>
                    </a:cubicBezTo>
                    <a:lnTo>
                      <a:pt x="440596" y="410164"/>
                    </a:lnTo>
                    <a:lnTo>
                      <a:pt x="56124" y="567231"/>
                    </a:lnTo>
                    <a:cubicBezTo>
                      <a:pt x="8904" y="589879"/>
                      <a:pt x="-12458" y="645424"/>
                      <a:pt x="7413" y="693879"/>
                    </a:cubicBezTo>
                    <a:lnTo>
                      <a:pt x="36640" y="762073"/>
                    </a:lnTo>
                    <a:cubicBezTo>
                      <a:pt x="51967" y="798937"/>
                      <a:pt x="88049" y="822886"/>
                      <a:pt x="127972" y="822694"/>
                    </a:cubicBezTo>
                    <a:cubicBezTo>
                      <a:pt x="140880" y="822664"/>
                      <a:pt x="153672" y="820280"/>
                      <a:pt x="165723" y="815655"/>
                    </a:cubicBezTo>
                    <a:lnTo>
                      <a:pt x="799422" y="556759"/>
                    </a:lnTo>
                    <a:lnTo>
                      <a:pt x="1433146" y="815655"/>
                    </a:lnTo>
                    <a:cubicBezTo>
                      <a:pt x="1445197" y="820280"/>
                      <a:pt x="1457991" y="822664"/>
                      <a:pt x="1470897" y="822694"/>
                    </a:cubicBezTo>
                    <a:cubicBezTo>
                      <a:pt x="1510820" y="822886"/>
                      <a:pt x="1546902" y="798937"/>
                      <a:pt x="1562229" y="762073"/>
                    </a:cubicBezTo>
                    <a:lnTo>
                      <a:pt x="1591455" y="693879"/>
                    </a:lnTo>
                    <a:cubicBezTo>
                      <a:pt x="1611327" y="645424"/>
                      <a:pt x="1589965" y="589879"/>
                      <a:pt x="1542745" y="567231"/>
                    </a:cubicBezTo>
                    <a:close/>
                    <a:moveTo>
                      <a:pt x="1444423" y="52702"/>
                    </a:moveTo>
                    <a:cubicBezTo>
                      <a:pt x="1451968" y="50130"/>
                      <a:pt x="1459881" y="48791"/>
                      <a:pt x="1467852" y="48732"/>
                    </a:cubicBezTo>
                    <a:cubicBezTo>
                      <a:pt x="1489005" y="47863"/>
                      <a:pt x="1508453" y="60279"/>
                      <a:pt x="1516563" y="79834"/>
                    </a:cubicBezTo>
                    <a:lnTo>
                      <a:pt x="1546130" y="148832"/>
                    </a:lnTo>
                    <a:cubicBezTo>
                      <a:pt x="1551104" y="159982"/>
                      <a:pt x="1551201" y="172703"/>
                      <a:pt x="1546398" y="183928"/>
                    </a:cubicBezTo>
                    <a:cubicBezTo>
                      <a:pt x="1541259" y="196279"/>
                      <a:pt x="1531152" y="205889"/>
                      <a:pt x="1518560" y="210402"/>
                    </a:cubicBezTo>
                    <a:lnTo>
                      <a:pt x="1093877" y="383861"/>
                    </a:lnTo>
                    <a:lnTo>
                      <a:pt x="863842" y="289874"/>
                    </a:lnTo>
                    <a:close/>
                    <a:moveTo>
                      <a:pt x="148382" y="770135"/>
                    </a:moveTo>
                    <a:cubicBezTo>
                      <a:pt x="141869" y="772651"/>
                      <a:pt x="134952" y="773954"/>
                      <a:pt x="127972" y="773983"/>
                    </a:cubicBezTo>
                    <a:cubicBezTo>
                      <a:pt x="107528" y="774207"/>
                      <a:pt x="89043" y="761857"/>
                      <a:pt x="81429" y="742881"/>
                    </a:cubicBezTo>
                    <a:lnTo>
                      <a:pt x="52666" y="675783"/>
                    </a:lnTo>
                    <a:cubicBezTo>
                      <a:pt x="42794" y="652129"/>
                      <a:pt x="52220" y="624834"/>
                      <a:pt x="74585" y="612313"/>
                    </a:cubicBezTo>
                    <a:lnTo>
                      <a:pt x="505040" y="436468"/>
                    </a:lnTo>
                    <a:lnTo>
                      <a:pt x="735100" y="530455"/>
                    </a:lnTo>
                    <a:close/>
                    <a:moveTo>
                      <a:pt x="1546690" y="674687"/>
                    </a:moveTo>
                    <a:lnTo>
                      <a:pt x="1517464" y="742881"/>
                    </a:lnTo>
                    <a:cubicBezTo>
                      <a:pt x="1509846" y="761864"/>
                      <a:pt x="1491350" y="774219"/>
                      <a:pt x="1470897" y="773983"/>
                    </a:cubicBezTo>
                    <a:cubicBezTo>
                      <a:pt x="1464301" y="773986"/>
                      <a:pt x="1457755" y="772831"/>
                      <a:pt x="1451559" y="770573"/>
                    </a:cubicBezTo>
                    <a:lnTo>
                      <a:pt x="79286" y="209964"/>
                    </a:lnTo>
                    <a:cubicBezTo>
                      <a:pt x="67120" y="205392"/>
                      <a:pt x="57412" y="195957"/>
                      <a:pt x="52495" y="183928"/>
                    </a:cubicBezTo>
                    <a:cubicBezTo>
                      <a:pt x="47639" y="172408"/>
                      <a:pt x="47858" y="159376"/>
                      <a:pt x="53104" y="148029"/>
                    </a:cubicBezTo>
                    <a:lnTo>
                      <a:pt x="82330" y="79834"/>
                    </a:lnTo>
                    <a:cubicBezTo>
                      <a:pt x="90441" y="60279"/>
                      <a:pt x="109888" y="47863"/>
                      <a:pt x="131041" y="48732"/>
                    </a:cubicBezTo>
                    <a:cubicBezTo>
                      <a:pt x="139012" y="48791"/>
                      <a:pt x="146925" y="50130"/>
                      <a:pt x="154471" y="52702"/>
                    </a:cubicBezTo>
                    <a:lnTo>
                      <a:pt x="1523845" y="612118"/>
                    </a:lnTo>
                    <a:cubicBezTo>
                      <a:pt x="1546194" y="624191"/>
                      <a:pt x="1556004" y="651055"/>
                      <a:pt x="1546690" y="674687"/>
                    </a:cubicBezTo>
                    <a:close/>
                  </a:path>
                </a:pathLst>
              </a:custGeom>
              <a:solidFill>
                <a:schemeClr val="bg1"/>
              </a:solidFill>
              <a:ln w="243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</p:grp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9E26BF7A-D0E3-4541-856B-84288631F97A}"/>
              </a:ext>
            </a:extLst>
          </p:cNvPr>
          <p:cNvCxnSpPr>
            <a:cxnSpLocks/>
          </p:cNvCxnSpPr>
          <p:nvPr/>
        </p:nvCxnSpPr>
        <p:spPr>
          <a:xfrm>
            <a:off x="3663823" y="4099644"/>
            <a:ext cx="468155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8110093D-CD31-4DBB-BB40-D55F1363C95A}"/>
              </a:ext>
            </a:extLst>
          </p:cNvPr>
          <p:cNvCxnSpPr>
            <a:cxnSpLocks/>
          </p:cNvCxnSpPr>
          <p:nvPr/>
        </p:nvCxnSpPr>
        <p:spPr>
          <a:xfrm>
            <a:off x="3663823" y="5240872"/>
            <a:ext cx="468155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3BB5F8EA-1BE0-4648-8A1D-F0D430AB7EBA}"/>
              </a:ext>
            </a:extLst>
          </p:cNvPr>
          <p:cNvSpPr txBox="1"/>
          <p:nvPr/>
        </p:nvSpPr>
        <p:spPr>
          <a:xfrm>
            <a:off x="4625927" y="4357275"/>
            <a:ext cx="28168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3600" spc="-3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뭐해</a:t>
            </a:r>
            <a:r>
              <a:rPr lang="en-US" altLang="ko-KR" sz="3600" spc="-3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? </a:t>
            </a:r>
            <a:r>
              <a:rPr lang="ko-KR" altLang="en-US" sz="3600" spc="-3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나와</a:t>
            </a:r>
            <a:r>
              <a:rPr lang="en-US" altLang="ko-KR" sz="3600" spc="-3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!</a:t>
            </a:r>
            <a:endParaRPr lang="ko-KR" altLang="en-US" sz="3600" spc="-300" dirty="0">
              <a:solidFill>
                <a:schemeClr val="bg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1A4813BA-82B5-44B9-863C-444FFFE8DB8B}"/>
              </a:ext>
            </a:extLst>
          </p:cNvPr>
          <p:cNvCxnSpPr/>
          <p:nvPr/>
        </p:nvCxnSpPr>
        <p:spPr>
          <a:xfrm flipV="1">
            <a:off x="554674" y="816969"/>
            <a:ext cx="3442428" cy="1350335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Box 121">
            <a:extLst>
              <a:ext uri="{FF2B5EF4-FFF2-40B4-BE49-F238E27FC236}">
                <a16:creationId xmlns:a16="http://schemas.microsoft.com/office/drawing/2014/main" id="{F985963E-7A83-4935-B1E1-7B930C076261}"/>
              </a:ext>
            </a:extLst>
          </p:cNvPr>
          <p:cNvSpPr txBox="1"/>
          <p:nvPr/>
        </p:nvSpPr>
        <p:spPr>
          <a:xfrm rot="20311119">
            <a:off x="194490" y="658655"/>
            <a:ext cx="378180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bg1"/>
                </a:solidFill>
                <a:latin typeface="KCC-은영체" panose="02000506020000020004" pitchFamily="2" charset="-127"/>
                <a:ea typeface="KCC-은영체" panose="02000506020000020004" pitchFamily="2" charset="-127"/>
              </a:rPr>
              <a:t>Let’s go camping!!</a:t>
            </a:r>
            <a:endParaRPr lang="ko-KR" altLang="en-US" sz="4800" b="1" dirty="0">
              <a:solidFill>
                <a:schemeClr val="bg1"/>
              </a:solidFill>
              <a:latin typeface="KCC-은영체" panose="02000506020000020004" pitchFamily="2" charset="-127"/>
              <a:ea typeface="KCC-은영체" panose="02000506020000020004" pitchFamily="2" charset="-127"/>
            </a:endParaRPr>
          </a:p>
        </p:txBody>
      </p:sp>
      <p:pic>
        <p:nvPicPr>
          <p:cNvPr id="124" name="그림 123">
            <a:extLst>
              <a:ext uri="{FF2B5EF4-FFF2-40B4-BE49-F238E27FC236}">
                <a16:creationId xmlns:a16="http://schemas.microsoft.com/office/drawing/2014/main" id="{0A84909D-83C9-42AC-8CA2-DBDA874A2B4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5671" y="1002188"/>
            <a:ext cx="2960658" cy="2960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3489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767EC53-0BB8-4E18-8147-8B380E0C6F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A987D188-9140-46D0-9B34-57771886B177}"/>
              </a:ext>
            </a:extLst>
          </p:cNvPr>
          <p:cNvGrpSpPr/>
          <p:nvPr/>
        </p:nvGrpSpPr>
        <p:grpSpPr>
          <a:xfrm>
            <a:off x="7363739" y="211355"/>
            <a:ext cx="4634688" cy="2689064"/>
            <a:chOff x="708296" y="2630464"/>
            <a:chExt cx="4634688" cy="2689064"/>
          </a:xfrm>
        </p:grpSpPr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2B1AB1DD-FDD8-4DC4-BB69-4C1582CB9F8F}"/>
                </a:ext>
              </a:extLst>
            </p:cNvPr>
            <p:cNvCxnSpPr>
              <a:cxnSpLocks/>
            </p:cNvCxnSpPr>
            <p:nvPr/>
          </p:nvCxnSpPr>
          <p:spPr>
            <a:xfrm>
              <a:off x="708296" y="4114579"/>
              <a:ext cx="463468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5D5F7C0B-C188-4E12-8DB1-63B41CEE385C}"/>
                </a:ext>
              </a:extLst>
            </p:cNvPr>
            <p:cNvCxnSpPr>
              <a:cxnSpLocks/>
            </p:cNvCxnSpPr>
            <p:nvPr/>
          </p:nvCxnSpPr>
          <p:spPr>
            <a:xfrm>
              <a:off x="708296" y="5319528"/>
              <a:ext cx="463468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3165F5A-BF11-4532-B0A8-CD24770C4611}"/>
                </a:ext>
              </a:extLst>
            </p:cNvPr>
            <p:cNvSpPr txBox="1"/>
            <p:nvPr/>
          </p:nvSpPr>
          <p:spPr>
            <a:xfrm>
              <a:off x="1061156" y="4435931"/>
              <a:ext cx="389466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ko-KR" altLang="en-US" sz="3600" b="1" spc="-300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프로젝트 순서도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D1037B0-BBF0-44E0-9F98-C28CEB71CD59}"/>
                </a:ext>
              </a:extLst>
            </p:cNvPr>
            <p:cNvSpPr txBox="1"/>
            <p:nvPr/>
          </p:nvSpPr>
          <p:spPr>
            <a:xfrm>
              <a:off x="1265382" y="2630464"/>
              <a:ext cx="761747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0" b="1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3</a:t>
              </a:r>
              <a:endParaRPr lang="ko-KR" altLang="en-US" sz="80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314994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4E903BAB-0992-473E-81AB-0DE36BE363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655" y="1275644"/>
            <a:ext cx="11581255" cy="5034845"/>
          </a:xfrm>
          <a:prstGeom prst="rect">
            <a:avLst/>
          </a:prstGeom>
          <a:ln w="22225">
            <a:solidFill>
              <a:schemeClr val="tx1"/>
            </a:solidFill>
          </a:ln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E4598BD1-82DA-4A78-9D17-2EA5741A5382}"/>
              </a:ext>
            </a:extLst>
          </p:cNvPr>
          <p:cNvGrpSpPr/>
          <p:nvPr/>
        </p:nvGrpSpPr>
        <p:grpSpPr>
          <a:xfrm>
            <a:off x="209551" y="238021"/>
            <a:ext cx="4870448" cy="636583"/>
            <a:chOff x="209551" y="238021"/>
            <a:chExt cx="4870448" cy="636583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D61925FE-EFC7-4590-84AD-63C98937B23A}"/>
                </a:ext>
              </a:extLst>
            </p:cNvPr>
            <p:cNvSpPr/>
            <p:nvPr/>
          </p:nvSpPr>
          <p:spPr>
            <a:xfrm>
              <a:off x="209551" y="238021"/>
              <a:ext cx="566470" cy="56647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조선신명조" panose="02030504000101010101" pitchFamily="18" charset="-127"/>
                <a:ea typeface="조선신명조" panose="02030504000101010101" pitchFamily="18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709A51D-890B-4C2E-82F0-FA85C6B1C6F7}"/>
                </a:ext>
              </a:extLst>
            </p:cNvPr>
            <p:cNvSpPr txBox="1"/>
            <p:nvPr/>
          </p:nvSpPr>
          <p:spPr>
            <a:xfrm>
              <a:off x="870034" y="290811"/>
              <a:ext cx="420996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ko-KR" altLang="en-US" sz="24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프로젝트 순서도</a:t>
              </a:r>
              <a:r>
                <a:rPr lang="en-US" altLang="ko-KR" sz="24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_if(</a:t>
              </a:r>
              <a:r>
                <a:rPr lang="ko-KR" altLang="en-US" sz="24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로그인</a:t>
              </a:r>
              <a:r>
                <a:rPr lang="en-US" altLang="ko-KR" sz="24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)</a:t>
              </a:r>
              <a:endParaRPr lang="ko-KR" altLang="en-US" sz="2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524D0BC-27A8-4319-8196-2A5CB7C7E77A}"/>
                </a:ext>
              </a:extLst>
            </p:cNvPr>
            <p:cNvSpPr txBox="1"/>
            <p:nvPr/>
          </p:nvSpPr>
          <p:spPr>
            <a:xfrm>
              <a:off x="294655" y="289829"/>
              <a:ext cx="39626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b="1" spc="-15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3</a:t>
              </a:r>
              <a:endParaRPr lang="ko-KR" altLang="en-US" sz="3200" b="1" spc="-15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864566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6BC7956A-FCB9-4523-AEC5-ACE4DDB759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655" y="1321732"/>
            <a:ext cx="11547389" cy="5011336"/>
          </a:xfrm>
          <a:prstGeom prst="rect">
            <a:avLst/>
          </a:prstGeom>
          <a:ln w="22225">
            <a:solidFill>
              <a:schemeClr val="tx1"/>
            </a:solidFill>
          </a:ln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CD60C4F5-3C75-483C-8501-38D6EA5446E8}"/>
              </a:ext>
            </a:extLst>
          </p:cNvPr>
          <p:cNvGrpSpPr/>
          <p:nvPr/>
        </p:nvGrpSpPr>
        <p:grpSpPr>
          <a:xfrm>
            <a:off x="209551" y="238021"/>
            <a:ext cx="4870448" cy="636583"/>
            <a:chOff x="209551" y="238021"/>
            <a:chExt cx="4870448" cy="636583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AE665E18-8A53-4D7B-8801-F969D0393046}"/>
                </a:ext>
              </a:extLst>
            </p:cNvPr>
            <p:cNvSpPr/>
            <p:nvPr/>
          </p:nvSpPr>
          <p:spPr>
            <a:xfrm>
              <a:off x="209551" y="238021"/>
              <a:ext cx="566470" cy="56647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조선신명조" panose="02030504000101010101" pitchFamily="18" charset="-127"/>
                <a:ea typeface="조선신명조" panose="02030504000101010101" pitchFamily="18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4A52D81-B110-4B01-9DE3-8FAD2155D621}"/>
                </a:ext>
              </a:extLst>
            </p:cNvPr>
            <p:cNvSpPr txBox="1"/>
            <p:nvPr/>
          </p:nvSpPr>
          <p:spPr>
            <a:xfrm>
              <a:off x="870034" y="290811"/>
              <a:ext cx="420996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ko-KR" altLang="en-US" sz="24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프로젝트 순서도</a:t>
              </a:r>
              <a:r>
                <a:rPr lang="en-US" altLang="ko-KR" sz="24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_if(</a:t>
              </a:r>
              <a:r>
                <a:rPr lang="ko-KR" altLang="en-US" sz="24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비로그인</a:t>
              </a:r>
              <a:r>
                <a:rPr lang="en-US" altLang="ko-KR" sz="24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)</a:t>
              </a:r>
              <a:endParaRPr lang="ko-KR" altLang="en-US" sz="2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F96FD40-B1C6-4885-BBDD-2C625BA18B59}"/>
                </a:ext>
              </a:extLst>
            </p:cNvPr>
            <p:cNvSpPr txBox="1"/>
            <p:nvPr/>
          </p:nvSpPr>
          <p:spPr>
            <a:xfrm>
              <a:off x="294655" y="289829"/>
              <a:ext cx="39626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b="1" spc="-15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3</a:t>
              </a:r>
              <a:endParaRPr lang="ko-KR" altLang="en-US" sz="3200" b="1" spc="-15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25052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767EC53-0BB8-4E18-8147-8B380E0C6F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A987D188-9140-46D0-9B34-57771886B177}"/>
              </a:ext>
            </a:extLst>
          </p:cNvPr>
          <p:cNvGrpSpPr/>
          <p:nvPr/>
        </p:nvGrpSpPr>
        <p:grpSpPr>
          <a:xfrm>
            <a:off x="638848" y="739936"/>
            <a:ext cx="4634688" cy="2689064"/>
            <a:chOff x="708296" y="2630464"/>
            <a:chExt cx="4634688" cy="2689064"/>
          </a:xfrm>
        </p:grpSpPr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2B1AB1DD-FDD8-4DC4-BB69-4C1582CB9F8F}"/>
                </a:ext>
              </a:extLst>
            </p:cNvPr>
            <p:cNvCxnSpPr>
              <a:cxnSpLocks/>
            </p:cNvCxnSpPr>
            <p:nvPr/>
          </p:nvCxnSpPr>
          <p:spPr>
            <a:xfrm>
              <a:off x="708296" y="4114579"/>
              <a:ext cx="463468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5D5F7C0B-C188-4E12-8DB1-63B41CEE385C}"/>
                </a:ext>
              </a:extLst>
            </p:cNvPr>
            <p:cNvCxnSpPr>
              <a:cxnSpLocks/>
            </p:cNvCxnSpPr>
            <p:nvPr/>
          </p:nvCxnSpPr>
          <p:spPr>
            <a:xfrm>
              <a:off x="708296" y="5319528"/>
              <a:ext cx="463468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3165F5A-BF11-4532-B0A8-CD24770C4611}"/>
                </a:ext>
              </a:extLst>
            </p:cNvPr>
            <p:cNvSpPr txBox="1"/>
            <p:nvPr/>
          </p:nvSpPr>
          <p:spPr>
            <a:xfrm>
              <a:off x="1061156" y="4435931"/>
              <a:ext cx="389466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3600" b="1" spc="-300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DB</a:t>
              </a:r>
              <a:r>
                <a:rPr lang="ko-KR" altLang="en-US" sz="3600" b="1" spc="-300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 연결사항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D1037B0-BBF0-44E0-9F98-C28CEB71CD59}"/>
                </a:ext>
              </a:extLst>
            </p:cNvPr>
            <p:cNvSpPr txBox="1"/>
            <p:nvPr/>
          </p:nvSpPr>
          <p:spPr>
            <a:xfrm>
              <a:off x="1265382" y="2630464"/>
              <a:ext cx="761747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0" b="1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4</a:t>
              </a:r>
              <a:endParaRPr lang="ko-KR" altLang="en-US" sz="80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665401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6D7102D2-A0C0-46C3-94C5-F19D1DC555DA}"/>
              </a:ext>
            </a:extLst>
          </p:cNvPr>
          <p:cNvGrpSpPr/>
          <p:nvPr/>
        </p:nvGrpSpPr>
        <p:grpSpPr>
          <a:xfrm>
            <a:off x="209551" y="238021"/>
            <a:ext cx="3031360" cy="636583"/>
            <a:chOff x="209551" y="238021"/>
            <a:chExt cx="3031360" cy="636583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948A775E-A61E-4965-B261-3633DA93DB72}"/>
                </a:ext>
              </a:extLst>
            </p:cNvPr>
            <p:cNvSpPr/>
            <p:nvPr/>
          </p:nvSpPr>
          <p:spPr>
            <a:xfrm>
              <a:off x="209551" y="238021"/>
              <a:ext cx="566470" cy="56647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조선신명조" panose="02030504000101010101" pitchFamily="18" charset="-127"/>
                <a:ea typeface="조선신명조" panose="02030504000101010101" pitchFamily="18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234E072-EA1D-4297-AD7E-54DD4031BE24}"/>
                </a:ext>
              </a:extLst>
            </p:cNvPr>
            <p:cNvSpPr txBox="1"/>
            <p:nvPr/>
          </p:nvSpPr>
          <p:spPr>
            <a:xfrm>
              <a:off x="870034" y="290811"/>
              <a:ext cx="237087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240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DB </a:t>
              </a:r>
              <a:r>
                <a:rPr lang="ko-KR" altLang="en-US" sz="24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연결사항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F483F2E-ED45-4264-AA83-E9DAE6F82D55}"/>
                </a:ext>
              </a:extLst>
            </p:cNvPr>
            <p:cNvSpPr txBox="1"/>
            <p:nvPr/>
          </p:nvSpPr>
          <p:spPr>
            <a:xfrm>
              <a:off x="294655" y="289829"/>
              <a:ext cx="39626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b="1" spc="-15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4</a:t>
              </a:r>
              <a:endParaRPr lang="ko-KR" altLang="en-US" sz="3200" b="1" spc="-15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grpSp>
        <p:nvGrpSpPr>
          <p:cNvPr id="262" name="그룹 261">
            <a:extLst>
              <a:ext uri="{FF2B5EF4-FFF2-40B4-BE49-F238E27FC236}">
                <a16:creationId xmlns:a16="http://schemas.microsoft.com/office/drawing/2014/main" id="{F24D3BDE-CFAC-4E20-95B8-08A4F891D1A1}"/>
              </a:ext>
            </a:extLst>
          </p:cNvPr>
          <p:cNvGrpSpPr/>
          <p:nvPr/>
        </p:nvGrpSpPr>
        <p:grpSpPr>
          <a:xfrm>
            <a:off x="630573" y="990288"/>
            <a:ext cx="10930854" cy="5837123"/>
            <a:chOff x="630573" y="920838"/>
            <a:chExt cx="10930854" cy="5837123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12810C8-E2F2-4E17-BCEA-6D4C57ABA8AA}"/>
                </a:ext>
              </a:extLst>
            </p:cNvPr>
            <p:cNvSpPr txBox="1"/>
            <p:nvPr/>
          </p:nvSpPr>
          <p:spPr>
            <a:xfrm>
              <a:off x="6806067" y="4826593"/>
              <a:ext cx="128753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400" spc="-150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내용 입력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7A1EC74-F042-4B3D-B853-9CC51EFB88FE}"/>
                </a:ext>
              </a:extLst>
            </p:cNvPr>
            <p:cNvSpPr txBox="1"/>
            <p:nvPr/>
          </p:nvSpPr>
          <p:spPr>
            <a:xfrm>
              <a:off x="5448661" y="2824008"/>
              <a:ext cx="128753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400" spc="-150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내용 입력</a:t>
              </a:r>
            </a:p>
          </p:txBody>
        </p:sp>
        <p:grpSp>
          <p:nvGrpSpPr>
            <p:cNvPr id="118" name="그룹 117">
              <a:extLst>
                <a:ext uri="{FF2B5EF4-FFF2-40B4-BE49-F238E27FC236}">
                  <a16:creationId xmlns:a16="http://schemas.microsoft.com/office/drawing/2014/main" id="{994E80C5-FB90-44E4-AE75-66D2D6A29B6F}"/>
                </a:ext>
              </a:extLst>
            </p:cNvPr>
            <p:cNvGrpSpPr/>
            <p:nvPr/>
          </p:nvGrpSpPr>
          <p:grpSpPr>
            <a:xfrm>
              <a:off x="630573" y="920838"/>
              <a:ext cx="3530149" cy="5836793"/>
              <a:chOff x="375839" y="1021207"/>
              <a:chExt cx="3530149" cy="5836793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D47BBF82-7B1F-4C80-BFA6-7F14F0F0427B}"/>
                  </a:ext>
                </a:extLst>
              </p:cNvPr>
              <p:cNvSpPr/>
              <p:nvPr/>
            </p:nvSpPr>
            <p:spPr>
              <a:xfrm>
                <a:off x="375839" y="1021207"/>
                <a:ext cx="3530149" cy="5836793"/>
              </a:xfrm>
              <a:prstGeom prst="rect">
                <a:avLst/>
              </a:prstGeom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70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  <p:grpSp>
            <p:nvGrpSpPr>
              <p:cNvPr id="117" name="그룹 116">
                <a:extLst>
                  <a:ext uri="{FF2B5EF4-FFF2-40B4-BE49-F238E27FC236}">
                    <a16:creationId xmlns:a16="http://schemas.microsoft.com/office/drawing/2014/main" id="{84A6B4EC-86D9-4D03-ADD5-66EBF4FF314B}"/>
                  </a:ext>
                </a:extLst>
              </p:cNvPr>
              <p:cNvGrpSpPr/>
              <p:nvPr/>
            </p:nvGrpSpPr>
            <p:grpSpPr>
              <a:xfrm>
                <a:off x="492786" y="1078902"/>
                <a:ext cx="3311570" cy="5706366"/>
                <a:chOff x="492786" y="1078902"/>
                <a:chExt cx="3311570" cy="5706366"/>
              </a:xfrm>
            </p:grpSpPr>
            <p:sp>
              <p:nvSpPr>
                <p:cNvPr id="8" name="직사각형 7">
                  <a:extLst>
                    <a:ext uri="{FF2B5EF4-FFF2-40B4-BE49-F238E27FC236}">
                      <a16:creationId xmlns:a16="http://schemas.microsoft.com/office/drawing/2014/main" id="{10D48FE4-7EB5-4ECE-9DC9-1048A7A92CB0}"/>
                    </a:ext>
                  </a:extLst>
                </p:cNvPr>
                <p:cNvSpPr/>
                <p:nvPr/>
              </p:nvSpPr>
              <p:spPr>
                <a:xfrm>
                  <a:off x="492786" y="1078902"/>
                  <a:ext cx="3311570" cy="508000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700" dirty="0"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endParaRPr>
                </a:p>
              </p:txBody>
            </p:sp>
            <p:cxnSp>
              <p:nvCxnSpPr>
                <p:cNvPr id="10" name="직선 연결선 9">
                  <a:extLst>
                    <a:ext uri="{FF2B5EF4-FFF2-40B4-BE49-F238E27FC236}">
                      <a16:creationId xmlns:a16="http://schemas.microsoft.com/office/drawing/2014/main" id="{FB24708E-82C3-450A-A126-CCFBC447692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43586" y="1721352"/>
                  <a:ext cx="3209970" cy="0"/>
                </a:xfrm>
                <a:prstGeom prst="line">
                  <a:avLst/>
                </a:prstGeom>
                <a:ln w="123825" cmpd="dbl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14" name="그룹 113">
                  <a:extLst>
                    <a:ext uri="{FF2B5EF4-FFF2-40B4-BE49-F238E27FC236}">
                      <a16:creationId xmlns:a16="http://schemas.microsoft.com/office/drawing/2014/main" id="{F60FF899-ED48-44E2-ADFD-09E3FF749509}"/>
                    </a:ext>
                  </a:extLst>
                </p:cNvPr>
                <p:cNvGrpSpPr/>
                <p:nvPr/>
              </p:nvGrpSpPr>
              <p:grpSpPr>
                <a:xfrm>
                  <a:off x="530220" y="1843510"/>
                  <a:ext cx="3274135" cy="4941758"/>
                  <a:chOff x="530220" y="1884150"/>
                  <a:chExt cx="3274135" cy="4941758"/>
                </a:xfrm>
              </p:grpSpPr>
              <p:grpSp>
                <p:nvGrpSpPr>
                  <p:cNvPr id="49" name="그룹 48">
                    <a:extLst>
                      <a:ext uri="{FF2B5EF4-FFF2-40B4-BE49-F238E27FC236}">
                        <a16:creationId xmlns:a16="http://schemas.microsoft.com/office/drawing/2014/main" id="{2E15C93B-CEF1-4CBF-A3F1-3BE91FB67AD4}"/>
                      </a:ext>
                    </a:extLst>
                  </p:cNvPr>
                  <p:cNvGrpSpPr/>
                  <p:nvPr/>
                </p:nvGrpSpPr>
                <p:grpSpPr>
                  <a:xfrm>
                    <a:off x="543586" y="1884150"/>
                    <a:ext cx="3260769" cy="353943"/>
                    <a:chOff x="543586" y="2121681"/>
                    <a:chExt cx="3260769" cy="535610"/>
                  </a:xfrm>
                </p:grpSpPr>
                <p:grpSp>
                  <p:nvGrpSpPr>
                    <p:cNvPr id="48" name="그룹 47">
                      <a:extLst>
                        <a:ext uri="{FF2B5EF4-FFF2-40B4-BE49-F238E27FC236}">
                          <a16:creationId xmlns:a16="http://schemas.microsoft.com/office/drawing/2014/main" id="{13A8973F-7712-4026-A9F6-215DBA575E2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43586" y="2121681"/>
                      <a:ext cx="848334" cy="535610"/>
                      <a:chOff x="543586" y="2121681"/>
                      <a:chExt cx="848334" cy="535610"/>
                    </a:xfrm>
                  </p:grpSpPr>
                  <p:sp>
                    <p:nvSpPr>
                      <p:cNvPr id="11" name="직사각형 10">
                        <a:extLst>
                          <a:ext uri="{FF2B5EF4-FFF2-40B4-BE49-F238E27FC236}">
                            <a16:creationId xmlns:a16="http://schemas.microsoft.com/office/drawing/2014/main" id="{E588BF0A-7399-43CF-A33A-D495CD21A55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07753" y="2140282"/>
                        <a:ext cx="720000" cy="497633"/>
                      </a:xfrm>
                      <a:prstGeom prst="rect">
                        <a:avLst/>
                      </a:prstGeom>
                      <a:ln w="2222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sz="1700"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endParaRPr>
                      </a:p>
                    </p:txBody>
                  </p:sp>
                  <p:sp>
                    <p:nvSpPr>
                      <p:cNvPr id="23" name="TextBox 22">
                        <a:extLst>
                          <a:ext uri="{FF2B5EF4-FFF2-40B4-BE49-F238E27FC236}">
                            <a16:creationId xmlns:a16="http://schemas.microsoft.com/office/drawing/2014/main" id="{3373B8A8-B9D8-42C8-88ED-8C02E0BA5DAE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543586" y="2121681"/>
                        <a:ext cx="848334" cy="53561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 anchor="ctr">
                        <a:spAutoFit/>
                      </a:bodyPr>
                      <a:lstStyle/>
                      <a:p>
                        <a:pPr algn="ctr"/>
                        <a:r>
                          <a:rPr lang="en-US" altLang="ko-KR" sz="1700" dirty="0">
                            <a:latin typeface="KoPubWorld돋움체 Bold" panose="00000800000000000000" pitchFamily="2" charset="-127"/>
                            <a:ea typeface="KoPubWorld돋움체 Bold" panose="00000800000000000000" pitchFamily="2" charset="-127"/>
                            <a:cs typeface="KoPubWorld돋움체 Bold" panose="00000800000000000000" pitchFamily="2" charset="-127"/>
                          </a:rPr>
                          <a:t>123</a:t>
                        </a:r>
                      </a:p>
                    </p:txBody>
                  </p:sp>
                </p:grpSp>
                <p:grpSp>
                  <p:nvGrpSpPr>
                    <p:cNvPr id="45" name="그룹 44">
                      <a:extLst>
                        <a:ext uri="{FF2B5EF4-FFF2-40B4-BE49-F238E27FC236}">
                          <a16:creationId xmlns:a16="http://schemas.microsoft.com/office/drawing/2014/main" id="{176981DC-231B-4C5E-A826-9FAE61F5A8E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623834" y="2121681"/>
                      <a:ext cx="2180521" cy="535610"/>
                      <a:chOff x="1623834" y="2132048"/>
                      <a:chExt cx="2180521" cy="535610"/>
                    </a:xfrm>
                  </p:grpSpPr>
                  <p:sp>
                    <p:nvSpPr>
                      <p:cNvPr id="30" name="직사각형 29">
                        <a:extLst>
                          <a:ext uri="{FF2B5EF4-FFF2-40B4-BE49-F238E27FC236}">
                            <a16:creationId xmlns:a16="http://schemas.microsoft.com/office/drawing/2014/main" id="{52B440E3-773C-4BB6-84D3-65F13CE0362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633706" y="2150649"/>
                        <a:ext cx="1993028" cy="497633"/>
                      </a:xfrm>
                      <a:prstGeom prst="rect">
                        <a:avLst/>
                      </a:prstGeom>
                      <a:ln w="2222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sz="1700" dirty="0"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endParaRPr>
                      </a:p>
                    </p:txBody>
                  </p:sp>
                  <p:sp>
                    <p:nvSpPr>
                      <p:cNvPr id="31" name="TextBox 30">
                        <a:extLst>
                          <a:ext uri="{FF2B5EF4-FFF2-40B4-BE49-F238E27FC236}">
                            <a16:creationId xmlns:a16="http://schemas.microsoft.com/office/drawing/2014/main" id="{FB7D8B7A-3396-4A18-81B7-18DFEA532FB3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623834" y="2132048"/>
                        <a:ext cx="2180521" cy="53561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 anchor="ctr">
                        <a:spAutoFit/>
                      </a:bodyPr>
                      <a:lstStyle/>
                      <a:p>
                        <a:r>
                          <a:rPr lang="en-US" altLang="ko-KR" sz="1700" dirty="0">
                            <a:latin typeface="KoPubWorld돋움체 Bold" panose="00000800000000000000" pitchFamily="2" charset="-127"/>
                            <a:ea typeface="KoPubWorld돋움체 Bold" panose="00000800000000000000" pitchFamily="2" charset="-127"/>
                            <a:cs typeface="KoPubWorld돋움체 Bold" panose="00000800000000000000" pitchFamily="2" charset="-127"/>
                          </a:rPr>
                          <a:t>IDX</a:t>
                        </a:r>
                      </a:p>
                    </p:txBody>
                  </p:sp>
                </p:grpSp>
              </p:grpSp>
              <p:grpSp>
                <p:nvGrpSpPr>
                  <p:cNvPr id="58" name="그룹 57">
                    <a:extLst>
                      <a:ext uri="{FF2B5EF4-FFF2-40B4-BE49-F238E27FC236}">
                        <a16:creationId xmlns:a16="http://schemas.microsoft.com/office/drawing/2014/main" id="{8576CC91-4571-4EAF-B48A-A5683B5D0B1B}"/>
                      </a:ext>
                    </a:extLst>
                  </p:cNvPr>
                  <p:cNvGrpSpPr/>
                  <p:nvPr/>
                </p:nvGrpSpPr>
                <p:grpSpPr>
                  <a:xfrm>
                    <a:off x="543586" y="2450068"/>
                    <a:ext cx="3260769" cy="353943"/>
                    <a:chOff x="543586" y="2121681"/>
                    <a:chExt cx="3260769" cy="535610"/>
                  </a:xfrm>
                </p:grpSpPr>
                <p:grpSp>
                  <p:nvGrpSpPr>
                    <p:cNvPr id="59" name="그룹 58">
                      <a:extLst>
                        <a:ext uri="{FF2B5EF4-FFF2-40B4-BE49-F238E27FC236}">
                          <a16:creationId xmlns:a16="http://schemas.microsoft.com/office/drawing/2014/main" id="{C2CAA9DF-7123-441A-8632-9FA8A6A9265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43586" y="2121681"/>
                      <a:ext cx="848334" cy="535610"/>
                      <a:chOff x="543586" y="2121681"/>
                      <a:chExt cx="848334" cy="535610"/>
                    </a:xfrm>
                  </p:grpSpPr>
                  <p:sp>
                    <p:nvSpPr>
                      <p:cNvPr id="63" name="직사각형 62">
                        <a:extLst>
                          <a:ext uri="{FF2B5EF4-FFF2-40B4-BE49-F238E27FC236}">
                            <a16:creationId xmlns:a16="http://schemas.microsoft.com/office/drawing/2014/main" id="{81E3DF4E-7ED6-407D-A0A9-D21B9554E09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07753" y="2140282"/>
                        <a:ext cx="720000" cy="497633"/>
                      </a:xfrm>
                      <a:prstGeom prst="rect">
                        <a:avLst/>
                      </a:prstGeom>
                      <a:ln w="2222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sz="1700"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endParaRPr>
                      </a:p>
                    </p:txBody>
                  </p:sp>
                  <p:sp>
                    <p:nvSpPr>
                      <p:cNvPr id="64" name="TextBox 63">
                        <a:extLst>
                          <a:ext uri="{FF2B5EF4-FFF2-40B4-BE49-F238E27FC236}">
                            <a16:creationId xmlns:a16="http://schemas.microsoft.com/office/drawing/2014/main" id="{E342C4A5-DD93-4691-982C-D7A76244F8F6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543586" y="2121681"/>
                        <a:ext cx="848334" cy="53561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 anchor="ctr">
                        <a:spAutoFit/>
                      </a:bodyPr>
                      <a:lstStyle/>
                      <a:p>
                        <a:pPr algn="ctr"/>
                        <a:r>
                          <a:rPr lang="en-US" altLang="ko-KR" sz="1700" dirty="0">
                            <a:latin typeface="KoPubWorld돋움체 Bold" panose="00000800000000000000" pitchFamily="2" charset="-127"/>
                            <a:ea typeface="KoPubWorld돋움체 Bold" panose="00000800000000000000" pitchFamily="2" charset="-127"/>
                            <a:cs typeface="KoPubWorld돋움체 Bold" panose="00000800000000000000" pitchFamily="2" charset="-127"/>
                          </a:rPr>
                          <a:t>ABC</a:t>
                        </a:r>
                      </a:p>
                    </p:txBody>
                  </p:sp>
                </p:grpSp>
                <p:grpSp>
                  <p:nvGrpSpPr>
                    <p:cNvPr id="60" name="그룹 59">
                      <a:extLst>
                        <a:ext uri="{FF2B5EF4-FFF2-40B4-BE49-F238E27FC236}">
                          <a16:creationId xmlns:a16="http://schemas.microsoft.com/office/drawing/2014/main" id="{6CBAB482-E7FE-43E0-86CC-CD8868B747A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623834" y="2121681"/>
                      <a:ext cx="2180521" cy="535610"/>
                      <a:chOff x="1623834" y="2132048"/>
                      <a:chExt cx="2180521" cy="535610"/>
                    </a:xfrm>
                  </p:grpSpPr>
                  <p:sp>
                    <p:nvSpPr>
                      <p:cNvPr id="61" name="직사각형 60">
                        <a:extLst>
                          <a:ext uri="{FF2B5EF4-FFF2-40B4-BE49-F238E27FC236}">
                            <a16:creationId xmlns:a16="http://schemas.microsoft.com/office/drawing/2014/main" id="{95D6D335-3F7B-49B6-A548-7C25F144D40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633706" y="2150649"/>
                        <a:ext cx="1993028" cy="497633"/>
                      </a:xfrm>
                      <a:prstGeom prst="rect">
                        <a:avLst/>
                      </a:prstGeom>
                      <a:ln w="2222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sz="1700" dirty="0"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endParaRPr>
                      </a:p>
                    </p:txBody>
                  </p:sp>
                  <p:sp>
                    <p:nvSpPr>
                      <p:cNvPr id="62" name="TextBox 61">
                        <a:extLst>
                          <a:ext uri="{FF2B5EF4-FFF2-40B4-BE49-F238E27FC236}">
                            <a16:creationId xmlns:a16="http://schemas.microsoft.com/office/drawing/2014/main" id="{BCF0121B-354C-4646-AEA1-30D5460D27B3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623834" y="2132048"/>
                        <a:ext cx="2180521" cy="53561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 anchor="ctr">
                        <a:spAutoFit/>
                      </a:bodyPr>
                      <a:lstStyle/>
                      <a:p>
                        <a:r>
                          <a:rPr lang="en-US" altLang="ko-KR" sz="1700" dirty="0">
                            <a:latin typeface="KoPubWorld돋움체 Bold" panose="00000800000000000000" pitchFamily="2" charset="-127"/>
                            <a:ea typeface="KoPubWorld돋움체 Bold" panose="00000800000000000000" pitchFamily="2" charset="-127"/>
                            <a:cs typeface="KoPubWorld돋움체 Bold" panose="00000800000000000000" pitchFamily="2" charset="-127"/>
                          </a:rPr>
                          <a:t>NAME</a:t>
                        </a:r>
                      </a:p>
                    </p:txBody>
                  </p:sp>
                </p:grpSp>
              </p:grpSp>
              <p:grpSp>
                <p:nvGrpSpPr>
                  <p:cNvPr id="65" name="그룹 64">
                    <a:extLst>
                      <a:ext uri="{FF2B5EF4-FFF2-40B4-BE49-F238E27FC236}">
                        <a16:creationId xmlns:a16="http://schemas.microsoft.com/office/drawing/2014/main" id="{D2AB11B8-C856-4B41-A300-74D28446B63E}"/>
                      </a:ext>
                    </a:extLst>
                  </p:cNvPr>
                  <p:cNvGrpSpPr/>
                  <p:nvPr/>
                </p:nvGrpSpPr>
                <p:grpSpPr>
                  <a:xfrm>
                    <a:off x="543586" y="3015986"/>
                    <a:ext cx="3260769" cy="353943"/>
                    <a:chOff x="543586" y="2121681"/>
                    <a:chExt cx="3260769" cy="535610"/>
                  </a:xfrm>
                </p:grpSpPr>
                <p:grpSp>
                  <p:nvGrpSpPr>
                    <p:cNvPr id="66" name="그룹 65">
                      <a:extLst>
                        <a:ext uri="{FF2B5EF4-FFF2-40B4-BE49-F238E27FC236}">
                          <a16:creationId xmlns:a16="http://schemas.microsoft.com/office/drawing/2014/main" id="{94CD31B6-6566-4E1C-ADFB-655CD76139D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43586" y="2121681"/>
                      <a:ext cx="848334" cy="535610"/>
                      <a:chOff x="543586" y="2121681"/>
                      <a:chExt cx="848334" cy="535610"/>
                    </a:xfrm>
                  </p:grpSpPr>
                  <p:sp>
                    <p:nvSpPr>
                      <p:cNvPr id="70" name="직사각형 69">
                        <a:extLst>
                          <a:ext uri="{FF2B5EF4-FFF2-40B4-BE49-F238E27FC236}">
                            <a16:creationId xmlns:a16="http://schemas.microsoft.com/office/drawing/2014/main" id="{2FB0D8BC-2ED1-4855-82D8-D2B67BDFC1A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07753" y="2140282"/>
                        <a:ext cx="720000" cy="497633"/>
                      </a:xfrm>
                      <a:prstGeom prst="rect">
                        <a:avLst/>
                      </a:prstGeom>
                      <a:ln w="2222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sz="1700"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endParaRPr>
                      </a:p>
                    </p:txBody>
                  </p:sp>
                  <p:sp>
                    <p:nvSpPr>
                      <p:cNvPr id="71" name="TextBox 70">
                        <a:extLst>
                          <a:ext uri="{FF2B5EF4-FFF2-40B4-BE49-F238E27FC236}">
                            <a16:creationId xmlns:a16="http://schemas.microsoft.com/office/drawing/2014/main" id="{D9B7FE36-C72A-4EB9-A921-A00E0A3C8455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543586" y="2121681"/>
                        <a:ext cx="848334" cy="53561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 anchor="ctr">
                        <a:spAutoFit/>
                      </a:bodyPr>
                      <a:lstStyle/>
                      <a:p>
                        <a:pPr algn="ctr"/>
                        <a:r>
                          <a:rPr lang="en-US" altLang="ko-KR" sz="1700" dirty="0">
                            <a:latin typeface="KoPubWorld돋움체 Bold" panose="00000800000000000000" pitchFamily="2" charset="-127"/>
                            <a:ea typeface="KoPubWorld돋움체 Bold" panose="00000800000000000000" pitchFamily="2" charset="-127"/>
                            <a:cs typeface="KoPubWorld돋움체 Bold" panose="00000800000000000000" pitchFamily="2" charset="-127"/>
                          </a:rPr>
                          <a:t>ABC</a:t>
                        </a:r>
                      </a:p>
                    </p:txBody>
                  </p:sp>
                </p:grpSp>
                <p:grpSp>
                  <p:nvGrpSpPr>
                    <p:cNvPr id="67" name="그룹 66">
                      <a:extLst>
                        <a:ext uri="{FF2B5EF4-FFF2-40B4-BE49-F238E27FC236}">
                          <a16:creationId xmlns:a16="http://schemas.microsoft.com/office/drawing/2014/main" id="{BCA8C90E-B283-4BBE-9FB3-7C91211027A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623834" y="2121681"/>
                      <a:ext cx="2180521" cy="535610"/>
                      <a:chOff x="1623834" y="2132048"/>
                      <a:chExt cx="2180521" cy="535610"/>
                    </a:xfrm>
                  </p:grpSpPr>
                  <p:sp>
                    <p:nvSpPr>
                      <p:cNvPr id="68" name="직사각형 67">
                        <a:extLst>
                          <a:ext uri="{FF2B5EF4-FFF2-40B4-BE49-F238E27FC236}">
                            <a16:creationId xmlns:a16="http://schemas.microsoft.com/office/drawing/2014/main" id="{6B793341-BCF6-4625-943D-630719B1C7E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633706" y="2150649"/>
                        <a:ext cx="1993028" cy="497633"/>
                      </a:xfrm>
                      <a:prstGeom prst="rect">
                        <a:avLst/>
                      </a:prstGeom>
                      <a:ln w="2222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sz="1700" dirty="0"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endParaRPr>
                      </a:p>
                    </p:txBody>
                  </p:sp>
                  <p:sp>
                    <p:nvSpPr>
                      <p:cNvPr id="69" name="TextBox 68">
                        <a:extLst>
                          <a:ext uri="{FF2B5EF4-FFF2-40B4-BE49-F238E27FC236}">
                            <a16:creationId xmlns:a16="http://schemas.microsoft.com/office/drawing/2014/main" id="{8332E8B1-1143-4562-B183-5460F079E564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623834" y="2132048"/>
                        <a:ext cx="2180521" cy="53561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 anchor="ctr">
                        <a:spAutoFit/>
                      </a:bodyPr>
                      <a:lstStyle/>
                      <a:p>
                        <a:r>
                          <a:rPr lang="en-US" altLang="ko-KR" sz="1700" dirty="0">
                            <a:latin typeface="KoPubWorld돋움체 Bold" panose="00000800000000000000" pitchFamily="2" charset="-127"/>
                            <a:ea typeface="KoPubWorld돋움체 Bold" panose="00000800000000000000" pitchFamily="2" charset="-127"/>
                            <a:cs typeface="KoPubWorld돋움체 Bold" panose="00000800000000000000" pitchFamily="2" charset="-127"/>
                          </a:rPr>
                          <a:t>ADDRESS</a:t>
                        </a:r>
                      </a:p>
                    </p:txBody>
                  </p:sp>
                </p:grpSp>
              </p:grpSp>
              <p:grpSp>
                <p:nvGrpSpPr>
                  <p:cNvPr id="72" name="그룹 71">
                    <a:extLst>
                      <a:ext uri="{FF2B5EF4-FFF2-40B4-BE49-F238E27FC236}">
                        <a16:creationId xmlns:a16="http://schemas.microsoft.com/office/drawing/2014/main" id="{5553B121-B474-4EDD-A9F2-14784ACA73B1}"/>
                      </a:ext>
                    </a:extLst>
                  </p:cNvPr>
                  <p:cNvGrpSpPr/>
                  <p:nvPr/>
                </p:nvGrpSpPr>
                <p:grpSpPr>
                  <a:xfrm>
                    <a:off x="530220" y="3581904"/>
                    <a:ext cx="3260769" cy="353943"/>
                    <a:chOff x="543586" y="2121681"/>
                    <a:chExt cx="3260769" cy="535610"/>
                  </a:xfrm>
                </p:grpSpPr>
                <p:grpSp>
                  <p:nvGrpSpPr>
                    <p:cNvPr id="73" name="그룹 72">
                      <a:extLst>
                        <a:ext uri="{FF2B5EF4-FFF2-40B4-BE49-F238E27FC236}">
                          <a16:creationId xmlns:a16="http://schemas.microsoft.com/office/drawing/2014/main" id="{26257C75-8FFD-48E2-8559-F168BC11BC2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43586" y="2121681"/>
                      <a:ext cx="848334" cy="535610"/>
                      <a:chOff x="543586" y="2121681"/>
                      <a:chExt cx="848334" cy="535610"/>
                    </a:xfrm>
                  </p:grpSpPr>
                  <p:sp>
                    <p:nvSpPr>
                      <p:cNvPr id="77" name="직사각형 76">
                        <a:extLst>
                          <a:ext uri="{FF2B5EF4-FFF2-40B4-BE49-F238E27FC236}">
                            <a16:creationId xmlns:a16="http://schemas.microsoft.com/office/drawing/2014/main" id="{FB4C9235-7025-48A4-AF5E-0267AB0CA09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07753" y="2140282"/>
                        <a:ext cx="720000" cy="497633"/>
                      </a:xfrm>
                      <a:prstGeom prst="rect">
                        <a:avLst/>
                      </a:prstGeom>
                      <a:ln w="2222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sz="1700"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endParaRPr>
                      </a:p>
                    </p:txBody>
                  </p:sp>
                  <p:sp>
                    <p:nvSpPr>
                      <p:cNvPr id="78" name="TextBox 77">
                        <a:extLst>
                          <a:ext uri="{FF2B5EF4-FFF2-40B4-BE49-F238E27FC236}">
                            <a16:creationId xmlns:a16="http://schemas.microsoft.com/office/drawing/2014/main" id="{B294606C-FBB1-4160-8610-7A3DE7C561C7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543586" y="2121681"/>
                        <a:ext cx="848334" cy="53561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 anchor="ctr">
                        <a:spAutoFit/>
                      </a:bodyPr>
                      <a:lstStyle/>
                      <a:p>
                        <a:pPr algn="ctr"/>
                        <a:r>
                          <a:rPr lang="en-US" altLang="ko-KR" sz="1700" dirty="0">
                            <a:latin typeface="KoPubWorld돋움체 Bold" panose="00000800000000000000" pitchFamily="2" charset="-127"/>
                            <a:ea typeface="KoPubWorld돋움체 Bold" panose="00000800000000000000" pitchFamily="2" charset="-127"/>
                            <a:cs typeface="KoPubWorld돋움체 Bold" panose="00000800000000000000" pitchFamily="2" charset="-127"/>
                          </a:rPr>
                          <a:t>ABC</a:t>
                        </a:r>
                      </a:p>
                    </p:txBody>
                  </p:sp>
                </p:grpSp>
                <p:grpSp>
                  <p:nvGrpSpPr>
                    <p:cNvPr id="74" name="그룹 73">
                      <a:extLst>
                        <a:ext uri="{FF2B5EF4-FFF2-40B4-BE49-F238E27FC236}">
                          <a16:creationId xmlns:a16="http://schemas.microsoft.com/office/drawing/2014/main" id="{9E765514-3B19-4B13-91CE-057D3B91E17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623834" y="2121681"/>
                      <a:ext cx="2180521" cy="535610"/>
                      <a:chOff x="1623834" y="2132048"/>
                      <a:chExt cx="2180521" cy="535610"/>
                    </a:xfrm>
                  </p:grpSpPr>
                  <p:sp>
                    <p:nvSpPr>
                      <p:cNvPr id="75" name="직사각형 74">
                        <a:extLst>
                          <a:ext uri="{FF2B5EF4-FFF2-40B4-BE49-F238E27FC236}">
                            <a16:creationId xmlns:a16="http://schemas.microsoft.com/office/drawing/2014/main" id="{3C1BD8EC-B525-4576-B866-FD30B4F8B53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633706" y="2150649"/>
                        <a:ext cx="1993028" cy="497633"/>
                      </a:xfrm>
                      <a:prstGeom prst="rect">
                        <a:avLst/>
                      </a:prstGeom>
                      <a:ln w="2222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sz="1700" dirty="0"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endParaRPr>
                      </a:p>
                    </p:txBody>
                  </p:sp>
                  <p:sp>
                    <p:nvSpPr>
                      <p:cNvPr id="76" name="TextBox 75">
                        <a:extLst>
                          <a:ext uri="{FF2B5EF4-FFF2-40B4-BE49-F238E27FC236}">
                            <a16:creationId xmlns:a16="http://schemas.microsoft.com/office/drawing/2014/main" id="{8A58B37A-D3EC-467F-8C61-CD0B5B21C767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623834" y="2132048"/>
                        <a:ext cx="2180521" cy="53561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 anchor="ctr">
                        <a:spAutoFit/>
                      </a:bodyPr>
                      <a:lstStyle/>
                      <a:p>
                        <a:pPr latinLnBrk="1"/>
                        <a:r>
                          <a:rPr lang="en-US" altLang="ko-KR" sz="1700" dirty="0">
                            <a:latin typeface="KoPubWorld돋움체 Bold" panose="00000800000000000000" pitchFamily="2" charset="-127"/>
                            <a:ea typeface="KoPubWorld돋움체 Bold" panose="00000800000000000000" pitchFamily="2" charset="-127"/>
                            <a:cs typeface="KoPubWorld돋움체 Bold" panose="00000800000000000000" pitchFamily="2" charset="-127"/>
                          </a:rPr>
                          <a:t>LATITUDE</a:t>
                        </a:r>
                        <a:endParaRPr lang="ko-KR" altLang="en-US" sz="1700" dirty="0"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endParaRPr>
                      </a:p>
                    </p:txBody>
                  </p:sp>
                </p:grpSp>
              </p:grpSp>
              <p:grpSp>
                <p:nvGrpSpPr>
                  <p:cNvPr id="79" name="그룹 78">
                    <a:extLst>
                      <a:ext uri="{FF2B5EF4-FFF2-40B4-BE49-F238E27FC236}">
                        <a16:creationId xmlns:a16="http://schemas.microsoft.com/office/drawing/2014/main" id="{410A7F81-6D18-4BC6-9937-A6E513D9B739}"/>
                      </a:ext>
                    </a:extLst>
                  </p:cNvPr>
                  <p:cNvGrpSpPr/>
                  <p:nvPr/>
                </p:nvGrpSpPr>
                <p:grpSpPr>
                  <a:xfrm>
                    <a:off x="543586" y="4147822"/>
                    <a:ext cx="3260769" cy="353943"/>
                    <a:chOff x="543586" y="2121681"/>
                    <a:chExt cx="3260769" cy="535610"/>
                  </a:xfrm>
                </p:grpSpPr>
                <p:grpSp>
                  <p:nvGrpSpPr>
                    <p:cNvPr id="80" name="그룹 79">
                      <a:extLst>
                        <a:ext uri="{FF2B5EF4-FFF2-40B4-BE49-F238E27FC236}">
                          <a16:creationId xmlns:a16="http://schemas.microsoft.com/office/drawing/2014/main" id="{D6CD327E-FEE9-40BC-B234-A2B0D3537B8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43586" y="2121681"/>
                      <a:ext cx="848334" cy="535610"/>
                      <a:chOff x="543586" y="2121681"/>
                      <a:chExt cx="848334" cy="535610"/>
                    </a:xfrm>
                  </p:grpSpPr>
                  <p:sp>
                    <p:nvSpPr>
                      <p:cNvPr id="84" name="직사각형 83">
                        <a:extLst>
                          <a:ext uri="{FF2B5EF4-FFF2-40B4-BE49-F238E27FC236}">
                            <a16:creationId xmlns:a16="http://schemas.microsoft.com/office/drawing/2014/main" id="{FD1C4697-7F45-42EF-A1EC-6F8D3A3A0F4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07753" y="2140282"/>
                        <a:ext cx="720000" cy="497633"/>
                      </a:xfrm>
                      <a:prstGeom prst="rect">
                        <a:avLst/>
                      </a:prstGeom>
                      <a:ln w="2222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sz="1700"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endParaRPr>
                      </a:p>
                    </p:txBody>
                  </p:sp>
                  <p:sp>
                    <p:nvSpPr>
                      <p:cNvPr id="85" name="TextBox 84">
                        <a:extLst>
                          <a:ext uri="{FF2B5EF4-FFF2-40B4-BE49-F238E27FC236}">
                            <a16:creationId xmlns:a16="http://schemas.microsoft.com/office/drawing/2014/main" id="{9E781AD4-7DA2-4AB0-9157-E62B43B16C0A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543586" y="2121681"/>
                        <a:ext cx="848334" cy="53561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 anchor="ctr">
                        <a:spAutoFit/>
                      </a:bodyPr>
                      <a:lstStyle/>
                      <a:p>
                        <a:pPr algn="ctr"/>
                        <a:r>
                          <a:rPr lang="en-US" altLang="ko-KR" sz="1700" dirty="0">
                            <a:latin typeface="KoPubWorld돋움체 Bold" panose="00000800000000000000" pitchFamily="2" charset="-127"/>
                            <a:ea typeface="KoPubWorld돋움체 Bold" panose="00000800000000000000" pitchFamily="2" charset="-127"/>
                            <a:cs typeface="KoPubWorld돋움체 Bold" panose="00000800000000000000" pitchFamily="2" charset="-127"/>
                          </a:rPr>
                          <a:t>ABC</a:t>
                        </a:r>
                      </a:p>
                    </p:txBody>
                  </p:sp>
                </p:grpSp>
                <p:grpSp>
                  <p:nvGrpSpPr>
                    <p:cNvPr id="81" name="그룹 80">
                      <a:extLst>
                        <a:ext uri="{FF2B5EF4-FFF2-40B4-BE49-F238E27FC236}">
                          <a16:creationId xmlns:a16="http://schemas.microsoft.com/office/drawing/2014/main" id="{B28CC621-3F8D-4F55-832A-71A5EA7575B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623834" y="2121681"/>
                      <a:ext cx="2180521" cy="535610"/>
                      <a:chOff x="1623834" y="2132048"/>
                      <a:chExt cx="2180521" cy="535610"/>
                    </a:xfrm>
                  </p:grpSpPr>
                  <p:sp>
                    <p:nvSpPr>
                      <p:cNvPr id="82" name="직사각형 81">
                        <a:extLst>
                          <a:ext uri="{FF2B5EF4-FFF2-40B4-BE49-F238E27FC236}">
                            <a16:creationId xmlns:a16="http://schemas.microsoft.com/office/drawing/2014/main" id="{E8E51D0F-456F-4B50-8D09-4FCBB48DCFD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633706" y="2150649"/>
                        <a:ext cx="1993028" cy="497633"/>
                      </a:xfrm>
                      <a:prstGeom prst="rect">
                        <a:avLst/>
                      </a:prstGeom>
                      <a:ln w="2222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sz="1700" dirty="0"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endParaRPr>
                      </a:p>
                    </p:txBody>
                  </p:sp>
                  <p:sp>
                    <p:nvSpPr>
                      <p:cNvPr id="83" name="TextBox 82">
                        <a:extLst>
                          <a:ext uri="{FF2B5EF4-FFF2-40B4-BE49-F238E27FC236}">
                            <a16:creationId xmlns:a16="http://schemas.microsoft.com/office/drawing/2014/main" id="{2627C2A5-1C43-431A-ADDC-F16CDA65631D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623834" y="2132048"/>
                        <a:ext cx="2180521" cy="53561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 anchor="ctr">
                        <a:spAutoFit/>
                      </a:bodyPr>
                      <a:lstStyle/>
                      <a:p>
                        <a:pPr latinLnBrk="1"/>
                        <a:r>
                          <a:rPr lang="en-US" altLang="ko-KR" sz="1700" dirty="0">
                            <a:latin typeface="KoPubWorld돋움체 Bold" panose="00000800000000000000" pitchFamily="2" charset="-127"/>
                            <a:ea typeface="KoPubWorld돋움체 Bold" panose="00000800000000000000" pitchFamily="2" charset="-127"/>
                            <a:cs typeface="KoPubWorld돋움체 Bold" panose="00000800000000000000" pitchFamily="2" charset="-127"/>
                          </a:rPr>
                          <a:t>LONGITUDE</a:t>
                        </a:r>
                        <a:endParaRPr lang="ko-KR" altLang="en-US" sz="1700" dirty="0"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endParaRPr>
                      </a:p>
                    </p:txBody>
                  </p:sp>
                </p:grpSp>
              </p:grpSp>
              <p:grpSp>
                <p:nvGrpSpPr>
                  <p:cNvPr id="86" name="그룹 85">
                    <a:extLst>
                      <a:ext uri="{FF2B5EF4-FFF2-40B4-BE49-F238E27FC236}">
                        <a16:creationId xmlns:a16="http://schemas.microsoft.com/office/drawing/2014/main" id="{515D41AD-A52F-4188-87CF-F93E5C7372F0}"/>
                      </a:ext>
                    </a:extLst>
                  </p:cNvPr>
                  <p:cNvGrpSpPr/>
                  <p:nvPr/>
                </p:nvGrpSpPr>
                <p:grpSpPr>
                  <a:xfrm>
                    <a:off x="543586" y="4713740"/>
                    <a:ext cx="3260769" cy="353943"/>
                    <a:chOff x="543586" y="2121681"/>
                    <a:chExt cx="3260769" cy="535610"/>
                  </a:xfrm>
                </p:grpSpPr>
                <p:grpSp>
                  <p:nvGrpSpPr>
                    <p:cNvPr id="87" name="그룹 86">
                      <a:extLst>
                        <a:ext uri="{FF2B5EF4-FFF2-40B4-BE49-F238E27FC236}">
                          <a16:creationId xmlns:a16="http://schemas.microsoft.com/office/drawing/2014/main" id="{BF146ABD-2BE0-4627-B87B-04C50802A39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43586" y="2121681"/>
                      <a:ext cx="848334" cy="535610"/>
                      <a:chOff x="543586" y="2121681"/>
                      <a:chExt cx="848334" cy="535610"/>
                    </a:xfrm>
                  </p:grpSpPr>
                  <p:sp>
                    <p:nvSpPr>
                      <p:cNvPr id="91" name="직사각형 90">
                        <a:extLst>
                          <a:ext uri="{FF2B5EF4-FFF2-40B4-BE49-F238E27FC236}">
                            <a16:creationId xmlns:a16="http://schemas.microsoft.com/office/drawing/2014/main" id="{E7695599-4CDF-49A8-A914-C3F2190355D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07753" y="2140282"/>
                        <a:ext cx="720000" cy="497633"/>
                      </a:xfrm>
                      <a:prstGeom prst="rect">
                        <a:avLst/>
                      </a:prstGeom>
                      <a:ln w="2222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sz="1700"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endParaRPr>
                      </a:p>
                    </p:txBody>
                  </p:sp>
                  <p:sp>
                    <p:nvSpPr>
                      <p:cNvPr id="92" name="TextBox 91">
                        <a:extLst>
                          <a:ext uri="{FF2B5EF4-FFF2-40B4-BE49-F238E27FC236}">
                            <a16:creationId xmlns:a16="http://schemas.microsoft.com/office/drawing/2014/main" id="{4173FDA1-3012-454C-A642-9F4F546B494D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543586" y="2121681"/>
                        <a:ext cx="848334" cy="53561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 anchor="ctr">
                        <a:spAutoFit/>
                      </a:bodyPr>
                      <a:lstStyle/>
                      <a:p>
                        <a:pPr algn="ctr"/>
                        <a:r>
                          <a:rPr lang="en-US" altLang="ko-KR" sz="1700" dirty="0">
                            <a:latin typeface="KoPubWorld돋움체 Bold" panose="00000800000000000000" pitchFamily="2" charset="-127"/>
                            <a:ea typeface="KoPubWorld돋움체 Bold" panose="00000800000000000000" pitchFamily="2" charset="-127"/>
                            <a:cs typeface="KoPubWorld돋움체 Bold" panose="00000800000000000000" pitchFamily="2" charset="-127"/>
                          </a:rPr>
                          <a:t>ABC</a:t>
                        </a:r>
                      </a:p>
                    </p:txBody>
                  </p:sp>
                </p:grpSp>
                <p:grpSp>
                  <p:nvGrpSpPr>
                    <p:cNvPr id="88" name="그룹 87">
                      <a:extLst>
                        <a:ext uri="{FF2B5EF4-FFF2-40B4-BE49-F238E27FC236}">
                          <a16:creationId xmlns:a16="http://schemas.microsoft.com/office/drawing/2014/main" id="{F9F597F5-E7A0-4ABA-8B28-9790824BEB0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623834" y="2121681"/>
                      <a:ext cx="2180521" cy="535610"/>
                      <a:chOff x="1623834" y="2132048"/>
                      <a:chExt cx="2180521" cy="535610"/>
                    </a:xfrm>
                  </p:grpSpPr>
                  <p:sp>
                    <p:nvSpPr>
                      <p:cNvPr id="89" name="직사각형 88">
                        <a:extLst>
                          <a:ext uri="{FF2B5EF4-FFF2-40B4-BE49-F238E27FC236}">
                            <a16:creationId xmlns:a16="http://schemas.microsoft.com/office/drawing/2014/main" id="{BD4BFE2A-4210-4B39-B82F-FC599C3D752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633706" y="2150649"/>
                        <a:ext cx="1993028" cy="497633"/>
                      </a:xfrm>
                      <a:prstGeom prst="rect">
                        <a:avLst/>
                      </a:prstGeom>
                      <a:ln w="2222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sz="1700" dirty="0"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endParaRPr>
                      </a:p>
                    </p:txBody>
                  </p:sp>
                  <p:sp>
                    <p:nvSpPr>
                      <p:cNvPr id="90" name="TextBox 89">
                        <a:extLst>
                          <a:ext uri="{FF2B5EF4-FFF2-40B4-BE49-F238E27FC236}">
                            <a16:creationId xmlns:a16="http://schemas.microsoft.com/office/drawing/2014/main" id="{58B6DF07-2BAF-44FA-9610-BCBFB8309883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623834" y="2132048"/>
                        <a:ext cx="2180521" cy="53561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 anchor="ctr">
                        <a:spAutoFit/>
                      </a:bodyPr>
                      <a:lstStyle/>
                      <a:p>
                        <a:pPr latinLnBrk="1"/>
                        <a:r>
                          <a:rPr lang="en-US" altLang="ko-KR" sz="1700" dirty="0">
                            <a:latin typeface="KoPubWorld돋움체 Bold" panose="00000800000000000000" pitchFamily="2" charset="-127"/>
                            <a:ea typeface="KoPubWorld돋움체 Bold" panose="00000800000000000000" pitchFamily="2" charset="-127"/>
                            <a:cs typeface="KoPubWorld돋움체 Bold" panose="00000800000000000000" pitchFamily="2" charset="-127"/>
                          </a:rPr>
                          <a:t>URL</a:t>
                        </a:r>
                        <a:endParaRPr lang="ko-KR" altLang="en-US" sz="1700" dirty="0"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endParaRPr>
                      </a:p>
                    </p:txBody>
                  </p:sp>
                </p:grpSp>
              </p:grpSp>
              <p:grpSp>
                <p:nvGrpSpPr>
                  <p:cNvPr id="93" name="그룹 92">
                    <a:extLst>
                      <a:ext uri="{FF2B5EF4-FFF2-40B4-BE49-F238E27FC236}">
                        <a16:creationId xmlns:a16="http://schemas.microsoft.com/office/drawing/2014/main" id="{EF4C0683-5713-4B73-98CB-2785D9BC28C9}"/>
                      </a:ext>
                    </a:extLst>
                  </p:cNvPr>
                  <p:cNvGrpSpPr/>
                  <p:nvPr/>
                </p:nvGrpSpPr>
                <p:grpSpPr>
                  <a:xfrm>
                    <a:off x="543586" y="5279658"/>
                    <a:ext cx="3260769" cy="353943"/>
                    <a:chOff x="543586" y="2121681"/>
                    <a:chExt cx="3260769" cy="535610"/>
                  </a:xfrm>
                </p:grpSpPr>
                <p:grpSp>
                  <p:nvGrpSpPr>
                    <p:cNvPr id="94" name="그룹 93">
                      <a:extLst>
                        <a:ext uri="{FF2B5EF4-FFF2-40B4-BE49-F238E27FC236}">
                          <a16:creationId xmlns:a16="http://schemas.microsoft.com/office/drawing/2014/main" id="{43253E05-2571-497B-B98A-83729C52EA4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43586" y="2121681"/>
                      <a:ext cx="848334" cy="535610"/>
                      <a:chOff x="543586" y="2121681"/>
                      <a:chExt cx="848334" cy="535610"/>
                    </a:xfrm>
                  </p:grpSpPr>
                  <p:sp>
                    <p:nvSpPr>
                      <p:cNvPr id="98" name="직사각형 97">
                        <a:extLst>
                          <a:ext uri="{FF2B5EF4-FFF2-40B4-BE49-F238E27FC236}">
                            <a16:creationId xmlns:a16="http://schemas.microsoft.com/office/drawing/2014/main" id="{796412D5-36E8-4236-9CCD-E75DBF8B7DC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07753" y="2140282"/>
                        <a:ext cx="720000" cy="497633"/>
                      </a:xfrm>
                      <a:prstGeom prst="rect">
                        <a:avLst/>
                      </a:prstGeom>
                      <a:ln w="2222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sz="1700"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endParaRPr>
                      </a:p>
                    </p:txBody>
                  </p:sp>
                  <p:sp>
                    <p:nvSpPr>
                      <p:cNvPr id="99" name="TextBox 98">
                        <a:extLst>
                          <a:ext uri="{FF2B5EF4-FFF2-40B4-BE49-F238E27FC236}">
                            <a16:creationId xmlns:a16="http://schemas.microsoft.com/office/drawing/2014/main" id="{F0516171-3D6F-4BB4-80DC-20EFB64D8BE6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543586" y="2121681"/>
                        <a:ext cx="848334" cy="53561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 anchor="ctr">
                        <a:spAutoFit/>
                      </a:bodyPr>
                      <a:lstStyle/>
                      <a:p>
                        <a:pPr algn="ctr"/>
                        <a:r>
                          <a:rPr lang="en-US" altLang="ko-KR" sz="1700" dirty="0">
                            <a:latin typeface="KoPubWorld돋움체 Bold" panose="00000800000000000000" pitchFamily="2" charset="-127"/>
                            <a:ea typeface="KoPubWorld돋움체 Bold" panose="00000800000000000000" pitchFamily="2" charset="-127"/>
                            <a:cs typeface="KoPubWorld돋움체 Bold" panose="00000800000000000000" pitchFamily="2" charset="-127"/>
                          </a:rPr>
                          <a:t>ABC</a:t>
                        </a:r>
                      </a:p>
                    </p:txBody>
                  </p:sp>
                </p:grpSp>
                <p:grpSp>
                  <p:nvGrpSpPr>
                    <p:cNvPr id="95" name="그룹 94">
                      <a:extLst>
                        <a:ext uri="{FF2B5EF4-FFF2-40B4-BE49-F238E27FC236}">
                          <a16:creationId xmlns:a16="http://schemas.microsoft.com/office/drawing/2014/main" id="{ECCF1DF3-16A7-4FB2-A9E0-7F606251E82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623834" y="2121681"/>
                      <a:ext cx="2180521" cy="535610"/>
                      <a:chOff x="1623834" y="2132048"/>
                      <a:chExt cx="2180521" cy="535610"/>
                    </a:xfrm>
                  </p:grpSpPr>
                  <p:sp>
                    <p:nvSpPr>
                      <p:cNvPr id="96" name="직사각형 95">
                        <a:extLst>
                          <a:ext uri="{FF2B5EF4-FFF2-40B4-BE49-F238E27FC236}">
                            <a16:creationId xmlns:a16="http://schemas.microsoft.com/office/drawing/2014/main" id="{B60E7357-0949-418E-BC0C-3B16A5FA66D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633706" y="2150649"/>
                        <a:ext cx="1993028" cy="497633"/>
                      </a:xfrm>
                      <a:prstGeom prst="rect">
                        <a:avLst/>
                      </a:prstGeom>
                      <a:ln w="2222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sz="1700" dirty="0"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endParaRPr>
                      </a:p>
                    </p:txBody>
                  </p:sp>
                  <p:sp>
                    <p:nvSpPr>
                      <p:cNvPr id="97" name="TextBox 96">
                        <a:extLst>
                          <a:ext uri="{FF2B5EF4-FFF2-40B4-BE49-F238E27FC236}">
                            <a16:creationId xmlns:a16="http://schemas.microsoft.com/office/drawing/2014/main" id="{21580313-60E4-420D-A633-B6821A3491DC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623834" y="2132048"/>
                        <a:ext cx="2180521" cy="53561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 anchor="ctr">
                        <a:spAutoFit/>
                      </a:bodyPr>
                      <a:lstStyle/>
                      <a:p>
                        <a:pPr latinLnBrk="1"/>
                        <a:r>
                          <a:rPr lang="en-US" altLang="ko-KR" sz="1700" dirty="0">
                            <a:latin typeface="KoPubWorld돋움체 Bold" panose="00000800000000000000" pitchFamily="2" charset="-127"/>
                            <a:ea typeface="KoPubWorld돋움체 Bold" panose="00000800000000000000" pitchFamily="2" charset="-127"/>
                            <a:cs typeface="KoPubWorld돋움체 Bold" panose="00000800000000000000" pitchFamily="2" charset="-127"/>
                          </a:rPr>
                          <a:t>ETC</a:t>
                        </a:r>
                        <a:endParaRPr lang="ko-KR" altLang="en-US" sz="1700" dirty="0"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endParaRPr>
                      </a:p>
                    </p:txBody>
                  </p:sp>
                </p:grpSp>
              </p:grpSp>
              <p:grpSp>
                <p:nvGrpSpPr>
                  <p:cNvPr id="100" name="그룹 99">
                    <a:extLst>
                      <a:ext uri="{FF2B5EF4-FFF2-40B4-BE49-F238E27FC236}">
                        <a16:creationId xmlns:a16="http://schemas.microsoft.com/office/drawing/2014/main" id="{5EB215B8-AA50-43EF-9FBA-F61FCF2E9B4F}"/>
                      </a:ext>
                    </a:extLst>
                  </p:cNvPr>
                  <p:cNvGrpSpPr/>
                  <p:nvPr/>
                </p:nvGrpSpPr>
                <p:grpSpPr>
                  <a:xfrm>
                    <a:off x="543586" y="5865563"/>
                    <a:ext cx="3260769" cy="353943"/>
                    <a:chOff x="543586" y="2121681"/>
                    <a:chExt cx="3260769" cy="535610"/>
                  </a:xfrm>
                </p:grpSpPr>
                <p:grpSp>
                  <p:nvGrpSpPr>
                    <p:cNvPr id="101" name="그룹 100">
                      <a:extLst>
                        <a:ext uri="{FF2B5EF4-FFF2-40B4-BE49-F238E27FC236}">
                          <a16:creationId xmlns:a16="http://schemas.microsoft.com/office/drawing/2014/main" id="{F79AED71-89D4-4B33-A3DD-B22D7AA84AF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43586" y="2121681"/>
                      <a:ext cx="848334" cy="535610"/>
                      <a:chOff x="543586" y="2121681"/>
                      <a:chExt cx="848334" cy="535610"/>
                    </a:xfrm>
                  </p:grpSpPr>
                  <p:sp>
                    <p:nvSpPr>
                      <p:cNvPr id="105" name="직사각형 104">
                        <a:extLst>
                          <a:ext uri="{FF2B5EF4-FFF2-40B4-BE49-F238E27FC236}">
                            <a16:creationId xmlns:a16="http://schemas.microsoft.com/office/drawing/2014/main" id="{038D80CB-A938-46B2-BE60-2F82D454FC2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07753" y="2140282"/>
                        <a:ext cx="720000" cy="497633"/>
                      </a:xfrm>
                      <a:prstGeom prst="rect">
                        <a:avLst/>
                      </a:prstGeom>
                      <a:ln w="2222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sz="1700"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endParaRPr>
                      </a:p>
                    </p:txBody>
                  </p:sp>
                  <p:sp>
                    <p:nvSpPr>
                      <p:cNvPr id="106" name="TextBox 105">
                        <a:extLst>
                          <a:ext uri="{FF2B5EF4-FFF2-40B4-BE49-F238E27FC236}">
                            <a16:creationId xmlns:a16="http://schemas.microsoft.com/office/drawing/2014/main" id="{F0A7BE0D-D837-4008-9B56-7BA4BC247354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543586" y="2121681"/>
                        <a:ext cx="848334" cy="53561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 anchor="ctr">
                        <a:spAutoFit/>
                      </a:bodyPr>
                      <a:lstStyle/>
                      <a:p>
                        <a:pPr algn="ctr"/>
                        <a:r>
                          <a:rPr lang="en-US" altLang="ko-KR" sz="1700" dirty="0">
                            <a:latin typeface="KoPubWorld돋움체 Bold" panose="00000800000000000000" pitchFamily="2" charset="-127"/>
                            <a:ea typeface="KoPubWorld돋움체 Bold" panose="00000800000000000000" pitchFamily="2" charset="-127"/>
                            <a:cs typeface="KoPubWorld돋움체 Bold" panose="00000800000000000000" pitchFamily="2" charset="-127"/>
                          </a:rPr>
                          <a:t>ABC</a:t>
                        </a:r>
                      </a:p>
                    </p:txBody>
                  </p:sp>
                </p:grpSp>
                <p:grpSp>
                  <p:nvGrpSpPr>
                    <p:cNvPr id="102" name="그룹 101">
                      <a:extLst>
                        <a:ext uri="{FF2B5EF4-FFF2-40B4-BE49-F238E27FC236}">
                          <a16:creationId xmlns:a16="http://schemas.microsoft.com/office/drawing/2014/main" id="{7AFDA9D9-97E6-436C-8F75-74FC931C664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623834" y="2121681"/>
                      <a:ext cx="2180521" cy="535610"/>
                      <a:chOff x="1623834" y="2132048"/>
                      <a:chExt cx="2180521" cy="535610"/>
                    </a:xfrm>
                  </p:grpSpPr>
                  <p:sp>
                    <p:nvSpPr>
                      <p:cNvPr id="103" name="직사각형 102">
                        <a:extLst>
                          <a:ext uri="{FF2B5EF4-FFF2-40B4-BE49-F238E27FC236}">
                            <a16:creationId xmlns:a16="http://schemas.microsoft.com/office/drawing/2014/main" id="{33315C85-67BD-4000-86E6-B7FB25456EF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633706" y="2150649"/>
                        <a:ext cx="1993028" cy="497633"/>
                      </a:xfrm>
                      <a:prstGeom prst="rect">
                        <a:avLst/>
                      </a:prstGeom>
                      <a:ln w="2222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sz="1700" dirty="0"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endParaRPr>
                      </a:p>
                    </p:txBody>
                  </p:sp>
                  <p:sp>
                    <p:nvSpPr>
                      <p:cNvPr id="104" name="TextBox 103">
                        <a:extLst>
                          <a:ext uri="{FF2B5EF4-FFF2-40B4-BE49-F238E27FC236}">
                            <a16:creationId xmlns:a16="http://schemas.microsoft.com/office/drawing/2014/main" id="{44F77340-B017-4544-B28D-C3609397E61D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623834" y="2132048"/>
                        <a:ext cx="2180521" cy="53561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 anchor="ctr">
                        <a:spAutoFit/>
                      </a:bodyPr>
                      <a:lstStyle/>
                      <a:p>
                        <a:pPr latinLnBrk="1"/>
                        <a:r>
                          <a:rPr lang="en-US" altLang="ko-KR" sz="1700" dirty="0">
                            <a:latin typeface="KoPubWorld돋움체 Bold" panose="00000800000000000000" pitchFamily="2" charset="-127"/>
                            <a:ea typeface="KoPubWorld돋움체 Bold" panose="00000800000000000000" pitchFamily="2" charset="-127"/>
                            <a:cs typeface="KoPubWorld돋움체 Bold" panose="00000800000000000000" pitchFamily="2" charset="-127"/>
                          </a:rPr>
                          <a:t>INTIME</a:t>
                        </a:r>
                        <a:endParaRPr lang="ko-KR" altLang="en-US" sz="1700" dirty="0"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endParaRPr>
                      </a:p>
                    </p:txBody>
                  </p:sp>
                </p:grpSp>
              </p:grpSp>
              <p:grpSp>
                <p:nvGrpSpPr>
                  <p:cNvPr id="107" name="그룹 106">
                    <a:extLst>
                      <a:ext uri="{FF2B5EF4-FFF2-40B4-BE49-F238E27FC236}">
                        <a16:creationId xmlns:a16="http://schemas.microsoft.com/office/drawing/2014/main" id="{8C1130AC-A225-4E6A-BEAC-285CC8460B41}"/>
                      </a:ext>
                    </a:extLst>
                  </p:cNvPr>
                  <p:cNvGrpSpPr/>
                  <p:nvPr/>
                </p:nvGrpSpPr>
                <p:grpSpPr>
                  <a:xfrm>
                    <a:off x="543586" y="6471965"/>
                    <a:ext cx="3260769" cy="353943"/>
                    <a:chOff x="543586" y="2121681"/>
                    <a:chExt cx="3260769" cy="535610"/>
                  </a:xfrm>
                </p:grpSpPr>
                <p:grpSp>
                  <p:nvGrpSpPr>
                    <p:cNvPr id="108" name="그룹 107">
                      <a:extLst>
                        <a:ext uri="{FF2B5EF4-FFF2-40B4-BE49-F238E27FC236}">
                          <a16:creationId xmlns:a16="http://schemas.microsoft.com/office/drawing/2014/main" id="{494DBF2F-65BD-4ED9-B9AB-56C4202CF9E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43586" y="2121681"/>
                      <a:ext cx="848334" cy="535610"/>
                      <a:chOff x="543586" y="2121681"/>
                      <a:chExt cx="848334" cy="535610"/>
                    </a:xfrm>
                  </p:grpSpPr>
                  <p:sp>
                    <p:nvSpPr>
                      <p:cNvPr id="112" name="직사각형 111">
                        <a:extLst>
                          <a:ext uri="{FF2B5EF4-FFF2-40B4-BE49-F238E27FC236}">
                            <a16:creationId xmlns:a16="http://schemas.microsoft.com/office/drawing/2014/main" id="{63EA4EF6-5D57-443F-9F7B-6E468F91BEC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07753" y="2140282"/>
                        <a:ext cx="720000" cy="497633"/>
                      </a:xfrm>
                      <a:prstGeom prst="rect">
                        <a:avLst/>
                      </a:prstGeom>
                      <a:ln w="2222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sz="1700"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endParaRPr>
                      </a:p>
                    </p:txBody>
                  </p:sp>
                  <p:sp>
                    <p:nvSpPr>
                      <p:cNvPr id="113" name="TextBox 112">
                        <a:extLst>
                          <a:ext uri="{FF2B5EF4-FFF2-40B4-BE49-F238E27FC236}">
                            <a16:creationId xmlns:a16="http://schemas.microsoft.com/office/drawing/2014/main" id="{B94193AA-EDAF-4AE1-AE37-10AB4036C704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543586" y="2121681"/>
                        <a:ext cx="848334" cy="53561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 anchor="ctr">
                        <a:spAutoFit/>
                      </a:bodyPr>
                      <a:lstStyle/>
                      <a:p>
                        <a:pPr algn="ctr"/>
                        <a:r>
                          <a:rPr lang="en-US" altLang="ko-KR" sz="1700" dirty="0">
                            <a:latin typeface="KoPubWorld돋움체 Bold" panose="00000800000000000000" pitchFamily="2" charset="-127"/>
                            <a:ea typeface="KoPubWorld돋움체 Bold" panose="00000800000000000000" pitchFamily="2" charset="-127"/>
                            <a:cs typeface="KoPubWorld돋움체 Bold" panose="00000800000000000000" pitchFamily="2" charset="-127"/>
                          </a:rPr>
                          <a:t>ABC</a:t>
                        </a:r>
                      </a:p>
                    </p:txBody>
                  </p:sp>
                </p:grpSp>
                <p:grpSp>
                  <p:nvGrpSpPr>
                    <p:cNvPr id="109" name="그룹 108">
                      <a:extLst>
                        <a:ext uri="{FF2B5EF4-FFF2-40B4-BE49-F238E27FC236}">
                          <a16:creationId xmlns:a16="http://schemas.microsoft.com/office/drawing/2014/main" id="{6E09F32A-4049-4C29-905D-54D0BCEF12B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623834" y="2121681"/>
                      <a:ext cx="2180521" cy="535610"/>
                      <a:chOff x="1623834" y="2132048"/>
                      <a:chExt cx="2180521" cy="535610"/>
                    </a:xfrm>
                  </p:grpSpPr>
                  <p:sp>
                    <p:nvSpPr>
                      <p:cNvPr id="110" name="직사각형 109">
                        <a:extLst>
                          <a:ext uri="{FF2B5EF4-FFF2-40B4-BE49-F238E27FC236}">
                            <a16:creationId xmlns:a16="http://schemas.microsoft.com/office/drawing/2014/main" id="{F1845E39-1970-4A16-99F4-7C5166E882D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633706" y="2150649"/>
                        <a:ext cx="1993028" cy="497633"/>
                      </a:xfrm>
                      <a:prstGeom prst="rect">
                        <a:avLst/>
                      </a:prstGeom>
                      <a:ln w="2222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sz="1700" dirty="0"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endParaRPr>
                      </a:p>
                    </p:txBody>
                  </p:sp>
                  <p:sp>
                    <p:nvSpPr>
                      <p:cNvPr id="111" name="TextBox 110">
                        <a:extLst>
                          <a:ext uri="{FF2B5EF4-FFF2-40B4-BE49-F238E27FC236}">
                            <a16:creationId xmlns:a16="http://schemas.microsoft.com/office/drawing/2014/main" id="{435AEB3C-8FA9-41C6-BA47-000C3AFBC474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623834" y="2132048"/>
                        <a:ext cx="2180521" cy="53561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 anchor="ctr">
                        <a:spAutoFit/>
                      </a:bodyPr>
                      <a:lstStyle/>
                      <a:p>
                        <a:pPr latinLnBrk="1"/>
                        <a:r>
                          <a:rPr lang="en-US" altLang="ko-KR" sz="1700" dirty="0">
                            <a:latin typeface="KoPubWorld돋움체 Bold" panose="00000800000000000000" pitchFamily="2" charset="-127"/>
                            <a:ea typeface="KoPubWorld돋움체 Bold" panose="00000800000000000000" pitchFamily="2" charset="-127"/>
                            <a:cs typeface="KoPubWorld돋움체 Bold" panose="00000800000000000000" pitchFamily="2" charset="-127"/>
                          </a:rPr>
                          <a:t>OUTTIME</a:t>
                        </a:r>
                        <a:endParaRPr lang="ko-KR" altLang="en-US" sz="1700" dirty="0"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endParaRPr>
                      </a:p>
                    </p:txBody>
                  </p:sp>
                </p:grpSp>
              </p:grpSp>
            </p:grpSp>
          </p:grpSp>
        </p:grpSp>
        <p:grpSp>
          <p:nvGrpSpPr>
            <p:cNvPr id="119" name="그룹 118">
              <a:extLst>
                <a:ext uri="{FF2B5EF4-FFF2-40B4-BE49-F238E27FC236}">
                  <a16:creationId xmlns:a16="http://schemas.microsoft.com/office/drawing/2014/main" id="{C21BDB5F-0919-4CE2-9103-83C98E802DC0}"/>
                </a:ext>
              </a:extLst>
            </p:cNvPr>
            <p:cNvGrpSpPr/>
            <p:nvPr/>
          </p:nvGrpSpPr>
          <p:grpSpPr>
            <a:xfrm>
              <a:off x="4330926" y="921168"/>
              <a:ext cx="3530149" cy="5836793"/>
              <a:chOff x="375839" y="1021207"/>
              <a:chExt cx="3530149" cy="5836793"/>
            </a:xfrm>
          </p:grpSpPr>
          <p:sp>
            <p:nvSpPr>
              <p:cNvPr id="120" name="직사각형 119">
                <a:extLst>
                  <a:ext uri="{FF2B5EF4-FFF2-40B4-BE49-F238E27FC236}">
                    <a16:creationId xmlns:a16="http://schemas.microsoft.com/office/drawing/2014/main" id="{493EC18E-1A05-483D-BB40-5C51DD0D73C5}"/>
                  </a:ext>
                </a:extLst>
              </p:cNvPr>
              <p:cNvSpPr/>
              <p:nvPr/>
            </p:nvSpPr>
            <p:spPr>
              <a:xfrm>
                <a:off x="375839" y="1021207"/>
                <a:ext cx="3530149" cy="5836793"/>
              </a:xfrm>
              <a:prstGeom prst="rect">
                <a:avLst/>
              </a:prstGeom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70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  <p:grpSp>
            <p:nvGrpSpPr>
              <p:cNvPr id="121" name="그룹 120">
                <a:extLst>
                  <a:ext uri="{FF2B5EF4-FFF2-40B4-BE49-F238E27FC236}">
                    <a16:creationId xmlns:a16="http://schemas.microsoft.com/office/drawing/2014/main" id="{DE1521CD-A5B4-453D-8C68-B1FC67D34774}"/>
                  </a:ext>
                </a:extLst>
              </p:cNvPr>
              <p:cNvGrpSpPr/>
              <p:nvPr/>
            </p:nvGrpSpPr>
            <p:grpSpPr>
              <a:xfrm>
                <a:off x="492786" y="1078902"/>
                <a:ext cx="3311570" cy="5706366"/>
                <a:chOff x="492786" y="1078902"/>
                <a:chExt cx="3311570" cy="5706366"/>
              </a:xfrm>
            </p:grpSpPr>
            <p:sp>
              <p:nvSpPr>
                <p:cNvPr id="122" name="직사각형 121">
                  <a:extLst>
                    <a:ext uri="{FF2B5EF4-FFF2-40B4-BE49-F238E27FC236}">
                      <a16:creationId xmlns:a16="http://schemas.microsoft.com/office/drawing/2014/main" id="{DEFA1BA4-D44E-4119-8D01-86772D63AD98}"/>
                    </a:ext>
                  </a:extLst>
                </p:cNvPr>
                <p:cNvSpPr/>
                <p:nvPr/>
              </p:nvSpPr>
              <p:spPr>
                <a:xfrm>
                  <a:off x="492786" y="1078902"/>
                  <a:ext cx="3311570" cy="508000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700"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endParaRPr>
                </a:p>
              </p:txBody>
            </p:sp>
            <p:cxnSp>
              <p:nvCxnSpPr>
                <p:cNvPr id="123" name="직선 연결선 122">
                  <a:extLst>
                    <a:ext uri="{FF2B5EF4-FFF2-40B4-BE49-F238E27FC236}">
                      <a16:creationId xmlns:a16="http://schemas.microsoft.com/office/drawing/2014/main" id="{88975A73-9B89-4C87-ADD3-769582D3FFB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43586" y="1721352"/>
                  <a:ext cx="3209970" cy="0"/>
                </a:xfrm>
                <a:prstGeom prst="line">
                  <a:avLst/>
                </a:prstGeom>
                <a:ln w="123825" cmpd="dbl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24" name="그룹 123">
                  <a:extLst>
                    <a:ext uri="{FF2B5EF4-FFF2-40B4-BE49-F238E27FC236}">
                      <a16:creationId xmlns:a16="http://schemas.microsoft.com/office/drawing/2014/main" id="{A46E3FA9-2316-426D-929D-904CEAFE89C4}"/>
                    </a:ext>
                  </a:extLst>
                </p:cNvPr>
                <p:cNvGrpSpPr/>
                <p:nvPr/>
              </p:nvGrpSpPr>
              <p:grpSpPr>
                <a:xfrm>
                  <a:off x="540380" y="1843510"/>
                  <a:ext cx="3263975" cy="4941758"/>
                  <a:chOff x="540380" y="1884150"/>
                  <a:chExt cx="3263975" cy="4941758"/>
                </a:xfrm>
              </p:grpSpPr>
              <p:grpSp>
                <p:nvGrpSpPr>
                  <p:cNvPr id="125" name="그룹 124">
                    <a:extLst>
                      <a:ext uri="{FF2B5EF4-FFF2-40B4-BE49-F238E27FC236}">
                        <a16:creationId xmlns:a16="http://schemas.microsoft.com/office/drawing/2014/main" id="{F44B8F57-C89C-4899-8770-756ADB9C4490}"/>
                      </a:ext>
                    </a:extLst>
                  </p:cNvPr>
                  <p:cNvGrpSpPr/>
                  <p:nvPr/>
                </p:nvGrpSpPr>
                <p:grpSpPr>
                  <a:xfrm>
                    <a:off x="543586" y="1884150"/>
                    <a:ext cx="3260769" cy="353943"/>
                    <a:chOff x="543586" y="2121681"/>
                    <a:chExt cx="3260769" cy="535610"/>
                  </a:xfrm>
                </p:grpSpPr>
                <p:grpSp>
                  <p:nvGrpSpPr>
                    <p:cNvPr id="182" name="그룹 181">
                      <a:extLst>
                        <a:ext uri="{FF2B5EF4-FFF2-40B4-BE49-F238E27FC236}">
                          <a16:creationId xmlns:a16="http://schemas.microsoft.com/office/drawing/2014/main" id="{C8A52C82-A465-447D-8E0A-998A3726944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43586" y="2121681"/>
                      <a:ext cx="848334" cy="535610"/>
                      <a:chOff x="543586" y="2121681"/>
                      <a:chExt cx="848334" cy="535610"/>
                    </a:xfrm>
                  </p:grpSpPr>
                  <p:sp>
                    <p:nvSpPr>
                      <p:cNvPr id="186" name="직사각형 185">
                        <a:extLst>
                          <a:ext uri="{FF2B5EF4-FFF2-40B4-BE49-F238E27FC236}">
                            <a16:creationId xmlns:a16="http://schemas.microsoft.com/office/drawing/2014/main" id="{BA94606E-09DE-40D9-B55A-C94DC47CDCD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07753" y="2140282"/>
                        <a:ext cx="720000" cy="497633"/>
                      </a:xfrm>
                      <a:prstGeom prst="rect">
                        <a:avLst/>
                      </a:prstGeom>
                      <a:ln w="2222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sz="1700"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endParaRPr>
                      </a:p>
                    </p:txBody>
                  </p:sp>
                  <p:sp>
                    <p:nvSpPr>
                      <p:cNvPr id="187" name="TextBox 186">
                        <a:extLst>
                          <a:ext uri="{FF2B5EF4-FFF2-40B4-BE49-F238E27FC236}">
                            <a16:creationId xmlns:a16="http://schemas.microsoft.com/office/drawing/2014/main" id="{DBF40F01-D896-468B-A9AD-A4EC7BE6E251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543586" y="2121681"/>
                        <a:ext cx="848334" cy="53561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 anchor="ctr">
                        <a:spAutoFit/>
                      </a:bodyPr>
                      <a:lstStyle/>
                      <a:p>
                        <a:pPr algn="ctr"/>
                        <a:r>
                          <a:rPr lang="en-US" altLang="ko-KR" sz="1700" dirty="0">
                            <a:latin typeface="KoPubWorld돋움체 Bold" panose="00000800000000000000" pitchFamily="2" charset="-127"/>
                            <a:ea typeface="KoPubWorld돋움체 Bold" panose="00000800000000000000" pitchFamily="2" charset="-127"/>
                            <a:cs typeface="KoPubWorld돋움체 Bold" panose="00000800000000000000" pitchFamily="2" charset="-127"/>
                          </a:rPr>
                          <a:t>123</a:t>
                        </a:r>
                      </a:p>
                    </p:txBody>
                  </p:sp>
                </p:grpSp>
                <p:grpSp>
                  <p:nvGrpSpPr>
                    <p:cNvPr id="183" name="그룹 182">
                      <a:extLst>
                        <a:ext uri="{FF2B5EF4-FFF2-40B4-BE49-F238E27FC236}">
                          <a16:creationId xmlns:a16="http://schemas.microsoft.com/office/drawing/2014/main" id="{CBE0F8B1-6BBE-4109-92C4-5BC1DD04DA6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623834" y="2121681"/>
                      <a:ext cx="2180521" cy="535610"/>
                      <a:chOff x="1623834" y="2132048"/>
                      <a:chExt cx="2180521" cy="535610"/>
                    </a:xfrm>
                  </p:grpSpPr>
                  <p:sp>
                    <p:nvSpPr>
                      <p:cNvPr id="184" name="직사각형 183">
                        <a:extLst>
                          <a:ext uri="{FF2B5EF4-FFF2-40B4-BE49-F238E27FC236}">
                            <a16:creationId xmlns:a16="http://schemas.microsoft.com/office/drawing/2014/main" id="{E624FF4E-45FB-416A-800C-C5185F2245F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633706" y="2150649"/>
                        <a:ext cx="1993028" cy="497633"/>
                      </a:xfrm>
                      <a:prstGeom prst="rect">
                        <a:avLst/>
                      </a:prstGeom>
                      <a:ln w="2222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sz="1700" dirty="0"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endParaRPr>
                      </a:p>
                    </p:txBody>
                  </p:sp>
                  <p:sp>
                    <p:nvSpPr>
                      <p:cNvPr id="185" name="TextBox 184">
                        <a:extLst>
                          <a:ext uri="{FF2B5EF4-FFF2-40B4-BE49-F238E27FC236}">
                            <a16:creationId xmlns:a16="http://schemas.microsoft.com/office/drawing/2014/main" id="{3B222B45-3CC3-4DB1-A907-15E221089D15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623834" y="2132048"/>
                        <a:ext cx="2180521" cy="53561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 anchor="ctr">
                        <a:spAutoFit/>
                      </a:bodyPr>
                      <a:lstStyle/>
                      <a:p>
                        <a:r>
                          <a:rPr lang="en-US" altLang="ko-KR" sz="1700" dirty="0">
                            <a:latin typeface="KoPubWorld돋움체 Bold" panose="00000800000000000000" pitchFamily="2" charset="-127"/>
                            <a:ea typeface="KoPubWorld돋움체 Bold" panose="00000800000000000000" pitchFamily="2" charset="-127"/>
                            <a:cs typeface="KoPubWorld돋움체 Bold" panose="00000800000000000000" pitchFamily="2" charset="-127"/>
                          </a:rPr>
                          <a:t>IDX</a:t>
                        </a:r>
                      </a:p>
                    </p:txBody>
                  </p:sp>
                </p:grpSp>
              </p:grpSp>
              <p:grpSp>
                <p:nvGrpSpPr>
                  <p:cNvPr id="126" name="그룹 125">
                    <a:extLst>
                      <a:ext uri="{FF2B5EF4-FFF2-40B4-BE49-F238E27FC236}">
                        <a16:creationId xmlns:a16="http://schemas.microsoft.com/office/drawing/2014/main" id="{653889AB-E1BD-49C3-BE36-EBA83E573F1C}"/>
                      </a:ext>
                    </a:extLst>
                  </p:cNvPr>
                  <p:cNvGrpSpPr/>
                  <p:nvPr/>
                </p:nvGrpSpPr>
                <p:grpSpPr>
                  <a:xfrm>
                    <a:off x="543586" y="2450068"/>
                    <a:ext cx="3260769" cy="353943"/>
                    <a:chOff x="543586" y="2121681"/>
                    <a:chExt cx="3260769" cy="535610"/>
                  </a:xfrm>
                </p:grpSpPr>
                <p:grpSp>
                  <p:nvGrpSpPr>
                    <p:cNvPr id="176" name="그룹 175">
                      <a:extLst>
                        <a:ext uri="{FF2B5EF4-FFF2-40B4-BE49-F238E27FC236}">
                          <a16:creationId xmlns:a16="http://schemas.microsoft.com/office/drawing/2014/main" id="{6C43DCFE-453E-4448-9C87-053BE014AE1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43586" y="2121681"/>
                      <a:ext cx="848334" cy="535610"/>
                      <a:chOff x="543586" y="2121681"/>
                      <a:chExt cx="848334" cy="535610"/>
                    </a:xfrm>
                  </p:grpSpPr>
                  <p:sp>
                    <p:nvSpPr>
                      <p:cNvPr id="180" name="직사각형 179">
                        <a:extLst>
                          <a:ext uri="{FF2B5EF4-FFF2-40B4-BE49-F238E27FC236}">
                            <a16:creationId xmlns:a16="http://schemas.microsoft.com/office/drawing/2014/main" id="{B54B50A8-7170-438F-8B95-06F02AF821C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07753" y="2140282"/>
                        <a:ext cx="720000" cy="497633"/>
                      </a:xfrm>
                      <a:prstGeom prst="rect">
                        <a:avLst/>
                      </a:prstGeom>
                      <a:ln w="2222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sz="1700"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endParaRPr>
                      </a:p>
                    </p:txBody>
                  </p:sp>
                  <p:sp>
                    <p:nvSpPr>
                      <p:cNvPr id="181" name="TextBox 180">
                        <a:extLst>
                          <a:ext uri="{FF2B5EF4-FFF2-40B4-BE49-F238E27FC236}">
                            <a16:creationId xmlns:a16="http://schemas.microsoft.com/office/drawing/2014/main" id="{4FC147C9-DFA2-4894-8B73-4AF3E756FC1C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543586" y="2121681"/>
                        <a:ext cx="848334" cy="53561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 anchor="ctr">
                        <a:spAutoFit/>
                      </a:bodyPr>
                      <a:lstStyle/>
                      <a:p>
                        <a:pPr algn="ctr"/>
                        <a:r>
                          <a:rPr lang="en-US" altLang="ko-KR" sz="1700" dirty="0">
                            <a:latin typeface="KoPubWorld돋움체 Bold" panose="00000800000000000000" pitchFamily="2" charset="-127"/>
                            <a:ea typeface="KoPubWorld돋움체 Bold" panose="00000800000000000000" pitchFamily="2" charset="-127"/>
                            <a:cs typeface="KoPubWorld돋움체 Bold" panose="00000800000000000000" pitchFamily="2" charset="-127"/>
                          </a:rPr>
                          <a:t>ABC</a:t>
                        </a:r>
                      </a:p>
                    </p:txBody>
                  </p:sp>
                </p:grpSp>
                <p:grpSp>
                  <p:nvGrpSpPr>
                    <p:cNvPr id="177" name="그룹 176">
                      <a:extLst>
                        <a:ext uri="{FF2B5EF4-FFF2-40B4-BE49-F238E27FC236}">
                          <a16:creationId xmlns:a16="http://schemas.microsoft.com/office/drawing/2014/main" id="{7249CDE1-6FC5-494D-8022-37E7C1EC9DF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623834" y="2121681"/>
                      <a:ext cx="2180521" cy="535610"/>
                      <a:chOff x="1623834" y="2132048"/>
                      <a:chExt cx="2180521" cy="535610"/>
                    </a:xfrm>
                  </p:grpSpPr>
                  <p:sp>
                    <p:nvSpPr>
                      <p:cNvPr id="178" name="직사각형 177">
                        <a:extLst>
                          <a:ext uri="{FF2B5EF4-FFF2-40B4-BE49-F238E27FC236}">
                            <a16:creationId xmlns:a16="http://schemas.microsoft.com/office/drawing/2014/main" id="{CDAA206B-488E-4681-BDD0-AE0EC20DD88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633706" y="2150649"/>
                        <a:ext cx="1993028" cy="497633"/>
                      </a:xfrm>
                      <a:prstGeom prst="rect">
                        <a:avLst/>
                      </a:prstGeom>
                      <a:ln w="2222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sz="1700" dirty="0"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endParaRPr>
                      </a:p>
                    </p:txBody>
                  </p:sp>
                  <p:sp>
                    <p:nvSpPr>
                      <p:cNvPr id="179" name="TextBox 178">
                        <a:extLst>
                          <a:ext uri="{FF2B5EF4-FFF2-40B4-BE49-F238E27FC236}">
                            <a16:creationId xmlns:a16="http://schemas.microsoft.com/office/drawing/2014/main" id="{C132B9D7-858E-451D-AB05-D1FF941D8769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623834" y="2132048"/>
                        <a:ext cx="2180521" cy="53561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 anchor="ctr">
                        <a:spAutoFit/>
                      </a:bodyPr>
                      <a:lstStyle/>
                      <a:p>
                        <a:r>
                          <a:rPr lang="en-US" altLang="ko-KR" sz="1700" dirty="0">
                            <a:latin typeface="KoPubWorld돋움체 Bold" panose="00000800000000000000" pitchFamily="2" charset="-127"/>
                            <a:ea typeface="KoPubWorld돋움체 Bold" panose="00000800000000000000" pitchFamily="2" charset="-127"/>
                            <a:cs typeface="KoPubWorld돋움체 Bold" panose="00000800000000000000" pitchFamily="2" charset="-127"/>
                          </a:rPr>
                          <a:t>NAME</a:t>
                        </a:r>
                      </a:p>
                    </p:txBody>
                  </p:sp>
                </p:grpSp>
              </p:grpSp>
              <p:grpSp>
                <p:nvGrpSpPr>
                  <p:cNvPr id="127" name="그룹 126">
                    <a:extLst>
                      <a:ext uri="{FF2B5EF4-FFF2-40B4-BE49-F238E27FC236}">
                        <a16:creationId xmlns:a16="http://schemas.microsoft.com/office/drawing/2014/main" id="{E84CE4DE-9FAB-4F8A-94C1-7F77F628869F}"/>
                      </a:ext>
                    </a:extLst>
                  </p:cNvPr>
                  <p:cNvGrpSpPr/>
                  <p:nvPr/>
                </p:nvGrpSpPr>
                <p:grpSpPr>
                  <a:xfrm>
                    <a:off x="543586" y="3015986"/>
                    <a:ext cx="3260769" cy="353943"/>
                    <a:chOff x="543586" y="2121681"/>
                    <a:chExt cx="3260769" cy="535610"/>
                  </a:xfrm>
                </p:grpSpPr>
                <p:grpSp>
                  <p:nvGrpSpPr>
                    <p:cNvPr id="170" name="그룹 169">
                      <a:extLst>
                        <a:ext uri="{FF2B5EF4-FFF2-40B4-BE49-F238E27FC236}">
                          <a16:creationId xmlns:a16="http://schemas.microsoft.com/office/drawing/2014/main" id="{7B11FD01-2455-4365-A107-617B0742076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43586" y="2121681"/>
                      <a:ext cx="848334" cy="535610"/>
                      <a:chOff x="543586" y="2121681"/>
                      <a:chExt cx="848334" cy="535610"/>
                    </a:xfrm>
                  </p:grpSpPr>
                  <p:sp>
                    <p:nvSpPr>
                      <p:cNvPr id="174" name="직사각형 173">
                        <a:extLst>
                          <a:ext uri="{FF2B5EF4-FFF2-40B4-BE49-F238E27FC236}">
                            <a16:creationId xmlns:a16="http://schemas.microsoft.com/office/drawing/2014/main" id="{D72E3865-4695-457C-A076-E5EE0430445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07753" y="2140282"/>
                        <a:ext cx="720000" cy="497633"/>
                      </a:xfrm>
                      <a:prstGeom prst="rect">
                        <a:avLst/>
                      </a:prstGeom>
                      <a:ln w="2222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sz="1700"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endParaRPr>
                      </a:p>
                    </p:txBody>
                  </p:sp>
                  <p:sp>
                    <p:nvSpPr>
                      <p:cNvPr id="175" name="TextBox 174">
                        <a:extLst>
                          <a:ext uri="{FF2B5EF4-FFF2-40B4-BE49-F238E27FC236}">
                            <a16:creationId xmlns:a16="http://schemas.microsoft.com/office/drawing/2014/main" id="{4DDD5673-3765-4B89-9B92-DE3EDD6EE73F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543586" y="2121681"/>
                        <a:ext cx="848334" cy="53561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 anchor="ctr">
                        <a:spAutoFit/>
                      </a:bodyPr>
                      <a:lstStyle/>
                      <a:p>
                        <a:pPr algn="ctr"/>
                        <a:r>
                          <a:rPr lang="en-US" altLang="ko-KR" sz="1700" dirty="0">
                            <a:latin typeface="KoPubWorld돋움체 Bold" panose="00000800000000000000" pitchFamily="2" charset="-127"/>
                            <a:ea typeface="KoPubWorld돋움체 Bold" panose="00000800000000000000" pitchFamily="2" charset="-127"/>
                            <a:cs typeface="KoPubWorld돋움체 Bold" panose="00000800000000000000" pitchFamily="2" charset="-127"/>
                          </a:rPr>
                          <a:t>ABC</a:t>
                        </a:r>
                      </a:p>
                    </p:txBody>
                  </p:sp>
                </p:grpSp>
                <p:grpSp>
                  <p:nvGrpSpPr>
                    <p:cNvPr id="171" name="그룹 170">
                      <a:extLst>
                        <a:ext uri="{FF2B5EF4-FFF2-40B4-BE49-F238E27FC236}">
                          <a16:creationId xmlns:a16="http://schemas.microsoft.com/office/drawing/2014/main" id="{3F5B085C-71B6-4854-9110-10624D694FA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623834" y="2121681"/>
                      <a:ext cx="2180521" cy="535610"/>
                      <a:chOff x="1623834" y="2132048"/>
                      <a:chExt cx="2180521" cy="535610"/>
                    </a:xfrm>
                  </p:grpSpPr>
                  <p:sp>
                    <p:nvSpPr>
                      <p:cNvPr id="172" name="직사각형 171">
                        <a:extLst>
                          <a:ext uri="{FF2B5EF4-FFF2-40B4-BE49-F238E27FC236}">
                            <a16:creationId xmlns:a16="http://schemas.microsoft.com/office/drawing/2014/main" id="{126EAC1B-BE87-4F11-825D-3A0B24F91B6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633706" y="2150649"/>
                        <a:ext cx="1993028" cy="497633"/>
                      </a:xfrm>
                      <a:prstGeom prst="rect">
                        <a:avLst/>
                      </a:prstGeom>
                      <a:ln w="2222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sz="1700" dirty="0"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endParaRPr>
                      </a:p>
                    </p:txBody>
                  </p:sp>
                  <p:sp>
                    <p:nvSpPr>
                      <p:cNvPr id="173" name="TextBox 172">
                        <a:extLst>
                          <a:ext uri="{FF2B5EF4-FFF2-40B4-BE49-F238E27FC236}">
                            <a16:creationId xmlns:a16="http://schemas.microsoft.com/office/drawing/2014/main" id="{2F35DBD0-8DD3-4FDE-A52E-BE0D5BFD50F0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623834" y="2132048"/>
                        <a:ext cx="2180521" cy="53561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 anchor="ctr">
                        <a:spAutoFit/>
                      </a:bodyPr>
                      <a:lstStyle/>
                      <a:p>
                        <a:r>
                          <a:rPr lang="en-US" altLang="ko-KR" sz="1700" dirty="0">
                            <a:latin typeface="KoPubWorld돋움체 Bold" panose="00000800000000000000" pitchFamily="2" charset="-127"/>
                            <a:ea typeface="KoPubWorld돋움체 Bold" panose="00000800000000000000" pitchFamily="2" charset="-127"/>
                            <a:cs typeface="KoPubWorld돋움체 Bold" panose="00000800000000000000" pitchFamily="2" charset="-127"/>
                          </a:rPr>
                          <a:t>CONTENT</a:t>
                        </a:r>
                      </a:p>
                    </p:txBody>
                  </p:sp>
                </p:grpSp>
              </p:grpSp>
              <p:grpSp>
                <p:nvGrpSpPr>
                  <p:cNvPr id="128" name="그룹 127">
                    <a:extLst>
                      <a:ext uri="{FF2B5EF4-FFF2-40B4-BE49-F238E27FC236}">
                        <a16:creationId xmlns:a16="http://schemas.microsoft.com/office/drawing/2014/main" id="{3F964416-9AA6-47A9-88C5-617FE5A934EC}"/>
                      </a:ext>
                    </a:extLst>
                  </p:cNvPr>
                  <p:cNvGrpSpPr/>
                  <p:nvPr/>
                </p:nvGrpSpPr>
                <p:grpSpPr>
                  <a:xfrm>
                    <a:off x="540380" y="3581904"/>
                    <a:ext cx="3250609" cy="353943"/>
                    <a:chOff x="553746" y="2121681"/>
                    <a:chExt cx="3250609" cy="535610"/>
                  </a:xfrm>
                </p:grpSpPr>
                <p:grpSp>
                  <p:nvGrpSpPr>
                    <p:cNvPr id="164" name="그룹 163">
                      <a:extLst>
                        <a:ext uri="{FF2B5EF4-FFF2-40B4-BE49-F238E27FC236}">
                          <a16:creationId xmlns:a16="http://schemas.microsoft.com/office/drawing/2014/main" id="{771AB8AC-4248-4D8A-81D2-6963BE0C1F3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53746" y="2121681"/>
                      <a:ext cx="848334" cy="535610"/>
                      <a:chOff x="553746" y="2121681"/>
                      <a:chExt cx="848334" cy="535610"/>
                    </a:xfrm>
                  </p:grpSpPr>
                  <p:sp>
                    <p:nvSpPr>
                      <p:cNvPr id="168" name="직사각형 167">
                        <a:extLst>
                          <a:ext uri="{FF2B5EF4-FFF2-40B4-BE49-F238E27FC236}">
                            <a16:creationId xmlns:a16="http://schemas.microsoft.com/office/drawing/2014/main" id="{F4E2C415-6982-4A0F-A091-C82304E5A30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07753" y="2140282"/>
                        <a:ext cx="720000" cy="497633"/>
                      </a:xfrm>
                      <a:prstGeom prst="rect">
                        <a:avLst/>
                      </a:prstGeom>
                      <a:ln w="2222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sz="1700"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endParaRPr>
                      </a:p>
                    </p:txBody>
                  </p:sp>
                  <p:sp>
                    <p:nvSpPr>
                      <p:cNvPr id="169" name="TextBox 168">
                        <a:extLst>
                          <a:ext uri="{FF2B5EF4-FFF2-40B4-BE49-F238E27FC236}">
                            <a16:creationId xmlns:a16="http://schemas.microsoft.com/office/drawing/2014/main" id="{60E9242B-11C8-4215-B67E-F75BBAC5F7DD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553746" y="2121681"/>
                        <a:ext cx="848334" cy="53561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 anchor="ctr">
                        <a:spAutoFit/>
                      </a:bodyPr>
                      <a:lstStyle/>
                      <a:p>
                        <a:pPr algn="ctr"/>
                        <a:r>
                          <a:rPr lang="en-US" altLang="ko-KR" sz="1700" dirty="0">
                            <a:latin typeface="KoPubWorld돋움체 Bold" panose="00000800000000000000" pitchFamily="2" charset="-127"/>
                            <a:ea typeface="KoPubWorld돋움체 Bold" panose="00000800000000000000" pitchFamily="2" charset="-127"/>
                            <a:cs typeface="KoPubWorld돋움체 Bold" panose="00000800000000000000" pitchFamily="2" charset="-127"/>
                          </a:rPr>
                          <a:t>123</a:t>
                        </a:r>
                      </a:p>
                    </p:txBody>
                  </p:sp>
                </p:grpSp>
                <p:grpSp>
                  <p:nvGrpSpPr>
                    <p:cNvPr id="165" name="그룹 164">
                      <a:extLst>
                        <a:ext uri="{FF2B5EF4-FFF2-40B4-BE49-F238E27FC236}">
                          <a16:creationId xmlns:a16="http://schemas.microsoft.com/office/drawing/2014/main" id="{ED7F0EE1-3702-4B95-9EA3-A5EDF8C70F3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623834" y="2121681"/>
                      <a:ext cx="2180521" cy="535610"/>
                      <a:chOff x="1623834" y="2132048"/>
                      <a:chExt cx="2180521" cy="535610"/>
                    </a:xfrm>
                  </p:grpSpPr>
                  <p:sp>
                    <p:nvSpPr>
                      <p:cNvPr id="166" name="직사각형 165">
                        <a:extLst>
                          <a:ext uri="{FF2B5EF4-FFF2-40B4-BE49-F238E27FC236}">
                            <a16:creationId xmlns:a16="http://schemas.microsoft.com/office/drawing/2014/main" id="{FFE4573D-1A12-4980-AD47-BD3A9084C28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633706" y="2150649"/>
                        <a:ext cx="1993028" cy="497633"/>
                      </a:xfrm>
                      <a:prstGeom prst="rect">
                        <a:avLst/>
                      </a:prstGeom>
                      <a:ln w="2222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sz="1700" dirty="0"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endParaRPr>
                      </a:p>
                    </p:txBody>
                  </p:sp>
                  <p:sp>
                    <p:nvSpPr>
                      <p:cNvPr id="167" name="TextBox 166">
                        <a:extLst>
                          <a:ext uri="{FF2B5EF4-FFF2-40B4-BE49-F238E27FC236}">
                            <a16:creationId xmlns:a16="http://schemas.microsoft.com/office/drawing/2014/main" id="{6064B07A-8054-4481-8D23-78B1BE59E628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623834" y="2132048"/>
                        <a:ext cx="2180521" cy="53561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 anchor="ctr">
                        <a:spAutoFit/>
                      </a:bodyPr>
                      <a:lstStyle/>
                      <a:p>
                        <a:pPr latinLnBrk="1"/>
                        <a:r>
                          <a:rPr lang="en-US" altLang="ko-KR" sz="1700" dirty="0">
                            <a:latin typeface="KoPubWorld돋움체 Bold" panose="00000800000000000000" pitchFamily="2" charset="-127"/>
                            <a:ea typeface="KoPubWorld돋움체 Bold" panose="00000800000000000000" pitchFamily="2" charset="-127"/>
                            <a:cs typeface="KoPubWorld돋움체 Bold" panose="00000800000000000000" pitchFamily="2" charset="-127"/>
                          </a:rPr>
                          <a:t>HATE</a:t>
                        </a:r>
                        <a:endParaRPr lang="ko-KR" altLang="en-US" sz="1700" dirty="0"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endParaRPr>
                      </a:p>
                    </p:txBody>
                  </p:sp>
                </p:grpSp>
              </p:grpSp>
              <p:grpSp>
                <p:nvGrpSpPr>
                  <p:cNvPr id="129" name="그룹 128">
                    <a:extLst>
                      <a:ext uri="{FF2B5EF4-FFF2-40B4-BE49-F238E27FC236}">
                        <a16:creationId xmlns:a16="http://schemas.microsoft.com/office/drawing/2014/main" id="{52ED4F89-A0BB-43CD-8123-B2BC8562A86A}"/>
                      </a:ext>
                    </a:extLst>
                  </p:cNvPr>
                  <p:cNvGrpSpPr/>
                  <p:nvPr/>
                </p:nvGrpSpPr>
                <p:grpSpPr>
                  <a:xfrm>
                    <a:off x="543586" y="4147822"/>
                    <a:ext cx="3260769" cy="353943"/>
                    <a:chOff x="543586" y="2121681"/>
                    <a:chExt cx="3260769" cy="535610"/>
                  </a:xfrm>
                </p:grpSpPr>
                <p:grpSp>
                  <p:nvGrpSpPr>
                    <p:cNvPr id="158" name="그룹 157">
                      <a:extLst>
                        <a:ext uri="{FF2B5EF4-FFF2-40B4-BE49-F238E27FC236}">
                          <a16:creationId xmlns:a16="http://schemas.microsoft.com/office/drawing/2014/main" id="{F9D6A817-A53A-4918-9C37-8A4E14B8A75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43586" y="2121681"/>
                      <a:ext cx="848334" cy="535610"/>
                      <a:chOff x="543586" y="2121681"/>
                      <a:chExt cx="848334" cy="535610"/>
                    </a:xfrm>
                  </p:grpSpPr>
                  <p:sp>
                    <p:nvSpPr>
                      <p:cNvPr id="162" name="직사각형 161">
                        <a:extLst>
                          <a:ext uri="{FF2B5EF4-FFF2-40B4-BE49-F238E27FC236}">
                            <a16:creationId xmlns:a16="http://schemas.microsoft.com/office/drawing/2014/main" id="{B7E3E296-014E-42E0-8C03-7A4DF3D462C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07753" y="2140282"/>
                        <a:ext cx="720000" cy="497633"/>
                      </a:xfrm>
                      <a:prstGeom prst="rect">
                        <a:avLst/>
                      </a:prstGeom>
                      <a:ln w="2222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sz="1700"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endParaRPr>
                      </a:p>
                    </p:txBody>
                  </p:sp>
                  <p:sp>
                    <p:nvSpPr>
                      <p:cNvPr id="163" name="TextBox 162">
                        <a:extLst>
                          <a:ext uri="{FF2B5EF4-FFF2-40B4-BE49-F238E27FC236}">
                            <a16:creationId xmlns:a16="http://schemas.microsoft.com/office/drawing/2014/main" id="{D72A610F-DB96-442B-A6C0-6260BC024A63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543586" y="2121681"/>
                        <a:ext cx="848334" cy="53561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 anchor="ctr">
                        <a:spAutoFit/>
                      </a:bodyPr>
                      <a:lstStyle/>
                      <a:p>
                        <a:pPr algn="ctr"/>
                        <a:r>
                          <a:rPr lang="en-US" altLang="ko-KR" sz="1700" dirty="0">
                            <a:latin typeface="KoPubWorld돋움체 Bold" panose="00000800000000000000" pitchFamily="2" charset="-127"/>
                            <a:ea typeface="KoPubWorld돋움체 Bold" panose="00000800000000000000" pitchFamily="2" charset="-127"/>
                            <a:cs typeface="KoPubWorld돋움체 Bold" panose="00000800000000000000" pitchFamily="2" charset="-127"/>
                          </a:rPr>
                          <a:t>ABC</a:t>
                        </a:r>
                      </a:p>
                    </p:txBody>
                  </p:sp>
                </p:grpSp>
                <p:grpSp>
                  <p:nvGrpSpPr>
                    <p:cNvPr id="159" name="그룹 158">
                      <a:extLst>
                        <a:ext uri="{FF2B5EF4-FFF2-40B4-BE49-F238E27FC236}">
                          <a16:creationId xmlns:a16="http://schemas.microsoft.com/office/drawing/2014/main" id="{BD66596D-3B47-417D-9B7C-E3BB7DD7D2B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623834" y="2121681"/>
                      <a:ext cx="2180521" cy="535610"/>
                      <a:chOff x="1623834" y="2132048"/>
                      <a:chExt cx="2180521" cy="535610"/>
                    </a:xfrm>
                  </p:grpSpPr>
                  <p:sp>
                    <p:nvSpPr>
                      <p:cNvPr id="160" name="직사각형 159">
                        <a:extLst>
                          <a:ext uri="{FF2B5EF4-FFF2-40B4-BE49-F238E27FC236}">
                            <a16:creationId xmlns:a16="http://schemas.microsoft.com/office/drawing/2014/main" id="{0DD35AEB-6BB9-4F55-8548-6652DB92177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633706" y="2150649"/>
                        <a:ext cx="1993028" cy="497633"/>
                      </a:xfrm>
                      <a:prstGeom prst="rect">
                        <a:avLst/>
                      </a:prstGeom>
                      <a:ln w="2222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sz="1700" dirty="0"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endParaRPr>
                      </a:p>
                    </p:txBody>
                  </p:sp>
                  <p:sp>
                    <p:nvSpPr>
                      <p:cNvPr id="161" name="TextBox 160">
                        <a:extLst>
                          <a:ext uri="{FF2B5EF4-FFF2-40B4-BE49-F238E27FC236}">
                            <a16:creationId xmlns:a16="http://schemas.microsoft.com/office/drawing/2014/main" id="{AF43179A-A615-4385-876C-67A4A6344CD1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623834" y="2132048"/>
                        <a:ext cx="2180521" cy="53561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 anchor="ctr">
                        <a:spAutoFit/>
                      </a:bodyPr>
                      <a:lstStyle/>
                      <a:p>
                        <a:pPr latinLnBrk="1"/>
                        <a:r>
                          <a:rPr lang="en-US" altLang="ko-KR" sz="1700" dirty="0">
                            <a:latin typeface="KoPubWorld돋움체 Bold" panose="00000800000000000000" pitchFamily="2" charset="-127"/>
                            <a:ea typeface="KoPubWorld돋움체 Bold" panose="00000800000000000000" pitchFamily="2" charset="-127"/>
                            <a:cs typeface="KoPubWorld돋움체 Bold" panose="00000800000000000000" pitchFamily="2" charset="-127"/>
                          </a:rPr>
                          <a:t>PW</a:t>
                        </a:r>
                        <a:endParaRPr lang="ko-KR" altLang="en-US" sz="1700" dirty="0"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endParaRPr>
                      </a:p>
                    </p:txBody>
                  </p:sp>
                </p:grpSp>
              </p:grpSp>
              <p:grpSp>
                <p:nvGrpSpPr>
                  <p:cNvPr id="130" name="그룹 129">
                    <a:extLst>
                      <a:ext uri="{FF2B5EF4-FFF2-40B4-BE49-F238E27FC236}">
                        <a16:creationId xmlns:a16="http://schemas.microsoft.com/office/drawing/2014/main" id="{40703F75-EC2E-455A-A198-1C7C6F637800}"/>
                      </a:ext>
                    </a:extLst>
                  </p:cNvPr>
                  <p:cNvGrpSpPr/>
                  <p:nvPr/>
                </p:nvGrpSpPr>
                <p:grpSpPr>
                  <a:xfrm>
                    <a:off x="543586" y="4713740"/>
                    <a:ext cx="3260769" cy="353943"/>
                    <a:chOff x="543586" y="2121681"/>
                    <a:chExt cx="3260769" cy="535610"/>
                  </a:xfrm>
                </p:grpSpPr>
                <p:grpSp>
                  <p:nvGrpSpPr>
                    <p:cNvPr id="152" name="그룹 151">
                      <a:extLst>
                        <a:ext uri="{FF2B5EF4-FFF2-40B4-BE49-F238E27FC236}">
                          <a16:creationId xmlns:a16="http://schemas.microsoft.com/office/drawing/2014/main" id="{DB800AFF-C3C2-471D-BA66-8B8E9CB2E71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43586" y="2121681"/>
                      <a:ext cx="848334" cy="535610"/>
                      <a:chOff x="543586" y="2121681"/>
                      <a:chExt cx="848334" cy="535610"/>
                    </a:xfrm>
                  </p:grpSpPr>
                  <p:sp>
                    <p:nvSpPr>
                      <p:cNvPr id="156" name="직사각형 155">
                        <a:extLst>
                          <a:ext uri="{FF2B5EF4-FFF2-40B4-BE49-F238E27FC236}">
                            <a16:creationId xmlns:a16="http://schemas.microsoft.com/office/drawing/2014/main" id="{30C9704B-3D39-41E0-8EFD-7ABDC4D6321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07753" y="2140282"/>
                        <a:ext cx="720000" cy="497633"/>
                      </a:xfrm>
                      <a:prstGeom prst="rect">
                        <a:avLst/>
                      </a:prstGeom>
                      <a:ln w="2222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sz="1700"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endParaRPr>
                      </a:p>
                    </p:txBody>
                  </p:sp>
                  <p:sp>
                    <p:nvSpPr>
                      <p:cNvPr id="157" name="TextBox 156">
                        <a:extLst>
                          <a:ext uri="{FF2B5EF4-FFF2-40B4-BE49-F238E27FC236}">
                            <a16:creationId xmlns:a16="http://schemas.microsoft.com/office/drawing/2014/main" id="{42047421-6014-4CBC-849C-578E9921967A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543586" y="2121681"/>
                        <a:ext cx="848334" cy="53561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 anchor="ctr">
                        <a:spAutoFit/>
                      </a:bodyPr>
                      <a:lstStyle/>
                      <a:p>
                        <a:pPr algn="ctr"/>
                        <a:r>
                          <a:rPr lang="en-US" altLang="ko-KR" sz="1700" dirty="0">
                            <a:latin typeface="KoPubWorld돋움체 Bold" panose="00000800000000000000" pitchFamily="2" charset="-127"/>
                            <a:ea typeface="KoPubWorld돋움체 Bold" panose="00000800000000000000" pitchFamily="2" charset="-127"/>
                            <a:cs typeface="KoPubWorld돋움체 Bold" panose="00000800000000000000" pitchFamily="2" charset="-127"/>
                          </a:rPr>
                          <a:t>123</a:t>
                        </a:r>
                      </a:p>
                    </p:txBody>
                  </p:sp>
                </p:grpSp>
                <p:grpSp>
                  <p:nvGrpSpPr>
                    <p:cNvPr id="153" name="그룹 152">
                      <a:extLst>
                        <a:ext uri="{FF2B5EF4-FFF2-40B4-BE49-F238E27FC236}">
                          <a16:creationId xmlns:a16="http://schemas.microsoft.com/office/drawing/2014/main" id="{9BFA8E95-16D9-4630-B0EF-3207C9B241A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623834" y="2121681"/>
                      <a:ext cx="2180521" cy="535610"/>
                      <a:chOff x="1623834" y="2132048"/>
                      <a:chExt cx="2180521" cy="535610"/>
                    </a:xfrm>
                  </p:grpSpPr>
                  <p:sp>
                    <p:nvSpPr>
                      <p:cNvPr id="154" name="직사각형 153">
                        <a:extLst>
                          <a:ext uri="{FF2B5EF4-FFF2-40B4-BE49-F238E27FC236}">
                            <a16:creationId xmlns:a16="http://schemas.microsoft.com/office/drawing/2014/main" id="{19C83520-2BC4-4D4C-9A79-30988A52B67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633706" y="2150649"/>
                        <a:ext cx="1993028" cy="497633"/>
                      </a:xfrm>
                      <a:prstGeom prst="rect">
                        <a:avLst/>
                      </a:prstGeom>
                      <a:ln w="2222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sz="1700" dirty="0"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endParaRPr>
                      </a:p>
                    </p:txBody>
                  </p:sp>
                  <p:sp>
                    <p:nvSpPr>
                      <p:cNvPr id="155" name="TextBox 154">
                        <a:extLst>
                          <a:ext uri="{FF2B5EF4-FFF2-40B4-BE49-F238E27FC236}">
                            <a16:creationId xmlns:a16="http://schemas.microsoft.com/office/drawing/2014/main" id="{B4D0FAFC-1BFB-4EB6-80D2-AE064077FF8D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623834" y="2132048"/>
                        <a:ext cx="2180521" cy="53561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 anchor="ctr">
                        <a:spAutoFit/>
                      </a:bodyPr>
                      <a:lstStyle/>
                      <a:p>
                        <a:pPr latinLnBrk="1"/>
                        <a:r>
                          <a:rPr lang="en-US" altLang="ko-KR" sz="1700" dirty="0">
                            <a:latin typeface="KoPubWorld돋움체 Bold" panose="00000800000000000000" pitchFamily="2" charset="-127"/>
                            <a:ea typeface="KoPubWorld돋움체 Bold" panose="00000800000000000000" pitchFamily="2" charset="-127"/>
                            <a:cs typeface="KoPubWorld돋움체 Bold" panose="00000800000000000000" pitchFamily="2" charset="-127"/>
                          </a:rPr>
                          <a:t>UP</a:t>
                        </a:r>
                        <a:endParaRPr lang="ko-KR" altLang="en-US" sz="1700" dirty="0"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endParaRPr>
                      </a:p>
                    </p:txBody>
                  </p:sp>
                </p:grpSp>
              </p:grpSp>
              <p:grpSp>
                <p:nvGrpSpPr>
                  <p:cNvPr id="131" name="그룹 130">
                    <a:extLst>
                      <a:ext uri="{FF2B5EF4-FFF2-40B4-BE49-F238E27FC236}">
                        <a16:creationId xmlns:a16="http://schemas.microsoft.com/office/drawing/2014/main" id="{D697DC59-9AAF-4814-9612-1A3F403D8C86}"/>
                      </a:ext>
                    </a:extLst>
                  </p:cNvPr>
                  <p:cNvGrpSpPr/>
                  <p:nvPr/>
                </p:nvGrpSpPr>
                <p:grpSpPr>
                  <a:xfrm>
                    <a:off x="543586" y="5279658"/>
                    <a:ext cx="3260769" cy="353943"/>
                    <a:chOff x="543586" y="2121681"/>
                    <a:chExt cx="3260769" cy="535610"/>
                  </a:xfrm>
                </p:grpSpPr>
                <p:grpSp>
                  <p:nvGrpSpPr>
                    <p:cNvPr id="146" name="그룹 145">
                      <a:extLst>
                        <a:ext uri="{FF2B5EF4-FFF2-40B4-BE49-F238E27FC236}">
                          <a16:creationId xmlns:a16="http://schemas.microsoft.com/office/drawing/2014/main" id="{329D624A-DEF4-4DF1-A338-BE6890C0F83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43586" y="2121681"/>
                      <a:ext cx="848334" cy="535610"/>
                      <a:chOff x="543586" y="2121681"/>
                      <a:chExt cx="848334" cy="535610"/>
                    </a:xfrm>
                  </p:grpSpPr>
                  <p:sp>
                    <p:nvSpPr>
                      <p:cNvPr id="150" name="직사각형 149">
                        <a:extLst>
                          <a:ext uri="{FF2B5EF4-FFF2-40B4-BE49-F238E27FC236}">
                            <a16:creationId xmlns:a16="http://schemas.microsoft.com/office/drawing/2014/main" id="{46F19EC9-A0A2-4F49-A95E-A40A9F4C3B6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07753" y="2140282"/>
                        <a:ext cx="720000" cy="497633"/>
                      </a:xfrm>
                      <a:prstGeom prst="rect">
                        <a:avLst/>
                      </a:prstGeom>
                      <a:ln w="2222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sz="1700"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endParaRPr>
                      </a:p>
                    </p:txBody>
                  </p:sp>
                  <p:sp>
                    <p:nvSpPr>
                      <p:cNvPr id="151" name="TextBox 150">
                        <a:extLst>
                          <a:ext uri="{FF2B5EF4-FFF2-40B4-BE49-F238E27FC236}">
                            <a16:creationId xmlns:a16="http://schemas.microsoft.com/office/drawing/2014/main" id="{55322A08-62B4-4CE6-89D0-028DF7BA1342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543586" y="2121681"/>
                        <a:ext cx="848334" cy="53561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 anchor="ctr">
                        <a:spAutoFit/>
                      </a:bodyPr>
                      <a:lstStyle/>
                      <a:p>
                        <a:pPr algn="ctr"/>
                        <a:r>
                          <a:rPr lang="en-US" altLang="ko-KR" sz="1700" dirty="0">
                            <a:latin typeface="KoPubWorld돋움체 Bold" panose="00000800000000000000" pitchFamily="2" charset="-127"/>
                            <a:ea typeface="KoPubWorld돋움체 Bold" panose="00000800000000000000" pitchFamily="2" charset="-127"/>
                            <a:cs typeface="KoPubWorld돋움체 Bold" panose="00000800000000000000" pitchFamily="2" charset="-127"/>
                          </a:rPr>
                          <a:t>123</a:t>
                        </a:r>
                      </a:p>
                    </p:txBody>
                  </p:sp>
                </p:grpSp>
                <p:grpSp>
                  <p:nvGrpSpPr>
                    <p:cNvPr id="147" name="그룹 146">
                      <a:extLst>
                        <a:ext uri="{FF2B5EF4-FFF2-40B4-BE49-F238E27FC236}">
                          <a16:creationId xmlns:a16="http://schemas.microsoft.com/office/drawing/2014/main" id="{7048216A-9B04-4F67-AC44-7FA9E46D81F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623834" y="2121681"/>
                      <a:ext cx="2180521" cy="535610"/>
                      <a:chOff x="1623834" y="2132048"/>
                      <a:chExt cx="2180521" cy="535610"/>
                    </a:xfrm>
                  </p:grpSpPr>
                  <p:sp>
                    <p:nvSpPr>
                      <p:cNvPr id="148" name="직사각형 147">
                        <a:extLst>
                          <a:ext uri="{FF2B5EF4-FFF2-40B4-BE49-F238E27FC236}">
                            <a16:creationId xmlns:a16="http://schemas.microsoft.com/office/drawing/2014/main" id="{3A08FEB0-F387-4B80-B78E-796735F0DAF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633706" y="2150649"/>
                        <a:ext cx="1993028" cy="497633"/>
                      </a:xfrm>
                      <a:prstGeom prst="rect">
                        <a:avLst/>
                      </a:prstGeom>
                      <a:ln w="2222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sz="1700" dirty="0"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endParaRPr>
                      </a:p>
                    </p:txBody>
                  </p:sp>
                  <p:sp>
                    <p:nvSpPr>
                      <p:cNvPr id="149" name="TextBox 148">
                        <a:extLst>
                          <a:ext uri="{FF2B5EF4-FFF2-40B4-BE49-F238E27FC236}">
                            <a16:creationId xmlns:a16="http://schemas.microsoft.com/office/drawing/2014/main" id="{129F3537-BD5A-46F4-991F-538E2969B2B3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623834" y="2132048"/>
                        <a:ext cx="2180521" cy="53561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 anchor="ctr">
                        <a:spAutoFit/>
                      </a:bodyPr>
                      <a:lstStyle/>
                      <a:p>
                        <a:pPr latinLnBrk="1"/>
                        <a:r>
                          <a:rPr lang="en-US" altLang="ko-KR" sz="1700" dirty="0">
                            <a:latin typeface="KoPubWorld돋움체 Bold" panose="00000800000000000000" pitchFamily="2" charset="-127"/>
                            <a:ea typeface="KoPubWorld돋움체 Bold" panose="00000800000000000000" pitchFamily="2" charset="-127"/>
                            <a:cs typeface="KoPubWorld돋움체 Bold" panose="00000800000000000000" pitchFamily="2" charset="-127"/>
                          </a:rPr>
                          <a:t>DOWN</a:t>
                        </a:r>
                        <a:endParaRPr lang="ko-KR" altLang="en-US" sz="1700" dirty="0"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endParaRPr>
                      </a:p>
                    </p:txBody>
                  </p:sp>
                </p:grpSp>
              </p:grpSp>
              <p:grpSp>
                <p:nvGrpSpPr>
                  <p:cNvPr id="132" name="그룹 131">
                    <a:extLst>
                      <a:ext uri="{FF2B5EF4-FFF2-40B4-BE49-F238E27FC236}">
                        <a16:creationId xmlns:a16="http://schemas.microsoft.com/office/drawing/2014/main" id="{819BD8F7-D353-42A2-A88B-1F6C554D6CF2}"/>
                      </a:ext>
                    </a:extLst>
                  </p:cNvPr>
                  <p:cNvGrpSpPr/>
                  <p:nvPr/>
                </p:nvGrpSpPr>
                <p:grpSpPr>
                  <a:xfrm>
                    <a:off x="543586" y="5865565"/>
                    <a:ext cx="3260769" cy="353944"/>
                    <a:chOff x="543586" y="2121681"/>
                    <a:chExt cx="3260769" cy="535611"/>
                  </a:xfrm>
                </p:grpSpPr>
                <p:grpSp>
                  <p:nvGrpSpPr>
                    <p:cNvPr id="140" name="그룹 139">
                      <a:extLst>
                        <a:ext uri="{FF2B5EF4-FFF2-40B4-BE49-F238E27FC236}">
                          <a16:creationId xmlns:a16="http://schemas.microsoft.com/office/drawing/2014/main" id="{CE652823-A71E-4370-8C9B-DB17237F0CB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43586" y="2121681"/>
                      <a:ext cx="848334" cy="535610"/>
                      <a:chOff x="543586" y="2121681"/>
                      <a:chExt cx="848334" cy="535610"/>
                    </a:xfrm>
                  </p:grpSpPr>
                  <p:sp>
                    <p:nvSpPr>
                      <p:cNvPr id="144" name="직사각형 143">
                        <a:extLst>
                          <a:ext uri="{FF2B5EF4-FFF2-40B4-BE49-F238E27FC236}">
                            <a16:creationId xmlns:a16="http://schemas.microsoft.com/office/drawing/2014/main" id="{99943352-E44E-4EDC-BC0D-018E2843EDF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07753" y="2140282"/>
                        <a:ext cx="720000" cy="497633"/>
                      </a:xfrm>
                      <a:prstGeom prst="rect">
                        <a:avLst/>
                      </a:prstGeom>
                      <a:ln w="2222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sz="1700"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endParaRPr>
                      </a:p>
                    </p:txBody>
                  </p:sp>
                  <p:sp>
                    <p:nvSpPr>
                      <p:cNvPr id="145" name="TextBox 144">
                        <a:extLst>
                          <a:ext uri="{FF2B5EF4-FFF2-40B4-BE49-F238E27FC236}">
                            <a16:creationId xmlns:a16="http://schemas.microsoft.com/office/drawing/2014/main" id="{0793EA61-9006-4A4B-8245-760DB297F4A6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543586" y="2121681"/>
                        <a:ext cx="848334" cy="53561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 anchor="ctr">
                        <a:spAutoFit/>
                      </a:bodyPr>
                      <a:lstStyle/>
                      <a:p>
                        <a:pPr algn="ctr"/>
                        <a:r>
                          <a:rPr lang="en-US" altLang="ko-KR" sz="1700" dirty="0">
                            <a:latin typeface="KoPubWorld돋움체 Bold" panose="00000800000000000000" pitchFamily="2" charset="-127"/>
                            <a:ea typeface="KoPubWorld돋움체 Bold" panose="00000800000000000000" pitchFamily="2" charset="-127"/>
                            <a:cs typeface="KoPubWorld돋움체 Bold" panose="00000800000000000000" pitchFamily="2" charset="-127"/>
                          </a:rPr>
                          <a:t>123</a:t>
                        </a:r>
                      </a:p>
                    </p:txBody>
                  </p:sp>
                </p:grpSp>
                <p:grpSp>
                  <p:nvGrpSpPr>
                    <p:cNvPr id="141" name="그룹 140">
                      <a:extLst>
                        <a:ext uri="{FF2B5EF4-FFF2-40B4-BE49-F238E27FC236}">
                          <a16:creationId xmlns:a16="http://schemas.microsoft.com/office/drawing/2014/main" id="{651DF041-0AF6-48FA-AA87-F1EF87FCEA8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623834" y="2121682"/>
                      <a:ext cx="2180521" cy="535610"/>
                      <a:chOff x="1623834" y="2132049"/>
                      <a:chExt cx="2180521" cy="535610"/>
                    </a:xfrm>
                  </p:grpSpPr>
                  <p:sp>
                    <p:nvSpPr>
                      <p:cNvPr id="142" name="직사각형 141">
                        <a:extLst>
                          <a:ext uri="{FF2B5EF4-FFF2-40B4-BE49-F238E27FC236}">
                            <a16:creationId xmlns:a16="http://schemas.microsoft.com/office/drawing/2014/main" id="{0229DD29-7415-47A9-ABAF-0D18957E474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633706" y="2150649"/>
                        <a:ext cx="1993028" cy="497633"/>
                      </a:xfrm>
                      <a:prstGeom prst="rect">
                        <a:avLst/>
                      </a:prstGeom>
                      <a:ln w="2222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sz="1700" dirty="0"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endParaRPr>
                      </a:p>
                    </p:txBody>
                  </p:sp>
                  <p:sp>
                    <p:nvSpPr>
                      <p:cNvPr id="143" name="TextBox 142">
                        <a:extLst>
                          <a:ext uri="{FF2B5EF4-FFF2-40B4-BE49-F238E27FC236}">
                            <a16:creationId xmlns:a16="http://schemas.microsoft.com/office/drawing/2014/main" id="{47E33B62-92CE-4B04-9DF6-D616ED3DFA85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623834" y="2132049"/>
                        <a:ext cx="2180521" cy="53561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 anchor="ctr">
                        <a:spAutoFit/>
                      </a:bodyPr>
                      <a:lstStyle/>
                      <a:p>
                        <a:pPr latinLnBrk="1"/>
                        <a:r>
                          <a:rPr lang="en-US" altLang="ko-KR" sz="1700" dirty="0">
                            <a:latin typeface="KoPubWorld돋움체 Bold" panose="00000800000000000000" pitchFamily="2" charset="-127"/>
                            <a:ea typeface="KoPubWorld돋움체 Bold" panose="00000800000000000000" pitchFamily="2" charset="-127"/>
                            <a:cs typeface="KoPubWorld돋움체 Bold" panose="00000800000000000000" pitchFamily="2" charset="-127"/>
                          </a:rPr>
                          <a:t>CAMPINGNUMBER</a:t>
                        </a:r>
                        <a:endParaRPr lang="ko-KR" altLang="en-US" sz="1700" dirty="0"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endParaRPr>
                      </a:p>
                    </p:txBody>
                  </p:sp>
                </p:grpSp>
              </p:grpSp>
              <p:grpSp>
                <p:nvGrpSpPr>
                  <p:cNvPr id="133" name="그룹 132">
                    <a:extLst>
                      <a:ext uri="{FF2B5EF4-FFF2-40B4-BE49-F238E27FC236}">
                        <a16:creationId xmlns:a16="http://schemas.microsoft.com/office/drawing/2014/main" id="{507E2DFD-DB43-4620-9924-CE81070E918E}"/>
                      </a:ext>
                    </a:extLst>
                  </p:cNvPr>
                  <p:cNvGrpSpPr/>
                  <p:nvPr/>
                </p:nvGrpSpPr>
                <p:grpSpPr>
                  <a:xfrm>
                    <a:off x="543586" y="6471965"/>
                    <a:ext cx="3260769" cy="353943"/>
                    <a:chOff x="543586" y="2121681"/>
                    <a:chExt cx="3260769" cy="535610"/>
                  </a:xfrm>
                </p:grpSpPr>
                <p:grpSp>
                  <p:nvGrpSpPr>
                    <p:cNvPr id="134" name="그룹 133">
                      <a:extLst>
                        <a:ext uri="{FF2B5EF4-FFF2-40B4-BE49-F238E27FC236}">
                          <a16:creationId xmlns:a16="http://schemas.microsoft.com/office/drawing/2014/main" id="{A7C8E72D-2C4F-489B-8391-C01FF009D56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43586" y="2121681"/>
                      <a:ext cx="848334" cy="535610"/>
                      <a:chOff x="543586" y="2121681"/>
                      <a:chExt cx="848334" cy="535610"/>
                    </a:xfrm>
                  </p:grpSpPr>
                  <p:sp>
                    <p:nvSpPr>
                      <p:cNvPr id="138" name="직사각형 137">
                        <a:extLst>
                          <a:ext uri="{FF2B5EF4-FFF2-40B4-BE49-F238E27FC236}">
                            <a16:creationId xmlns:a16="http://schemas.microsoft.com/office/drawing/2014/main" id="{CF2DB9ED-06C2-4D87-8649-230FFADED13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07753" y="2140282"/>
                        <a:ext cx="720000" cy="497633"/>
                      </a:xfrm>
                      <a:prstGeom prst="rect">
                        <a:avLst/>
                      </a:prstGeom>
                      <a:ln w="2222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sz="1700"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endParaRPr>
                      </a:p>
                    </p:txBody>
                  </p:sp>
                  <p:sp>
                    <p:nvSpPr>
                      <p:cNvPr id="139" name="TextBox 138">
                        <a:extLst>
                          <a:ext uri="{FF2B5EF4-FFF2-40B4-BE49-F238E27FC236}">
                            <a16:creationId xmlns:a16="http://schemas.microsoft.com/office/drawing/2014/main" id="{AFC85F02-584C-406C-8435-BB015770F52A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543586" y="2121681"/>
                        <a:ext cx="848334" cy="53561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 anchor="ctr">
                        <a:spAutoFit/>
                      </a:bodyPr>
                      <a:lstStyle/>
                      <a:p>
                        <a:pPr algn="ctr"/>
                        <a:r>
                          <a:rPr lang="en-US" altLang="ko-KR" sz="1700" dirty="0">
                            <a:latin typeface="KoPubWorld돋움체 Bold" panose="00000800000000000000" pitchFamily="2" charset="-127"/>
                            <a:ea typeface="KoPubWorld돋움체 Bold" panose="00000800000000000000" pitchFamily="2" charset="-127"/>
                            <a:cs typeface="KoPubWorld돋움체 Bold" panose="00000800000000000000" pitchFamily="2" charset="-127"/>
                          </a:rPr>
                          <a:t>ABC</a:t>
                        </a:r>
                      </a:p>
                    </p:txBody>
                  </p:sp>
                </p:grpSp>
                <p:grpSp>
                  <p:nvGrpSpPr>
                    <p:cNvPr id="135" name="그룹 134">
                      <a:extLst>
                        <a:ext uri="{FF2B5EF4-FFF2-40B4-BE49-F238E27FC236}">
                          <a16:creationId xmlns:a16="http://schemas.microsoft.com/office/drawing/2014/main" id="{4B84AC4D-2677-4B6E-9ACA-7B12CD92897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623834" y="2121681"/>
                      <a:ext cx="2180521" cy="535610"/>
                      <a:chOff x="1623834" y="2132048"/>
                      <a:chExt cx="2180521" cy="535610"/>
                    </a:xfrm>
                  </p:grpSpPr>
                  <p:sp>
                    <p:nvSpPr>
                      <p:cNvPr id="136" name="직사각형 135">
                        <a:extLst>
                          <a:ext uri="{FF2B5EF4-FFF2-40B4-BE49-F238E27FC236}">
                            <a16:creationId xmlns:a16="http://schemas.microsoft.com/office/drawing/2014/main" id="{4E0F5F7F-654A-4D22-99C8-34BF818DDA2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633706" y="2150649"/>
                        <a:ext cx="1993028" cy="497633"/>
                      </a:xfrm>
                      <a:prstGeom prst="rect">
                        <a:avLst/>
                      </a:prstGeom>
                      <a:ln w="2222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sz="1700" dirty="0"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endParaRPr>
                      </a:p>
                    </p:txBody>
                  </p:sp>
                  <p:sp>
                    <p:nvSpPr>
                      <p:cNvPr id="137" name="TextBox 136">
                        <a:extLst>
                          <a:ext uri="{FF2B5EF4-FFF2-40B4-BE49-F238E27FC236}">
                            <a16:creationId xmlns:a16="http://schemas.microsoft.com/office/drawing/2014/main" id="{47442431-457A-41AB-BE77-E2B6F1EE00C4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623834" y="2132048"/>
                        <a:ext cx="2180521" cy="53561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 anchor="ctr">
                        <a:spAutoFit/>
                      </a:bodyPr>
                      <a:lstStyle/>
                      <a:p>
                        <a:pPr latinLnBrk="1"/>
                        <a:r>
                          <a:rPr lang="en-US" altLang="ko-KR" sz="1700" dirty="0">
                            <a:latin typeface="KoPubWorld돋움체 Bold" panose="00000800000000000000" pitchFamily="2" charset="-127"/>
                            <a:ea typeface="KoPubWorld돋움체 Bold" panose="00000800000000000000" pitchFamily="2" charset="-127"/>
                            <a:cs typeface="KoPubWorld돋움체 Bold" panose="00000800000000000000" pitchFamily="2" charset="-127"/>
                          </a:rPr>
                          <a:t>WRITEDATE</a:t>
                        </a:r>
                        <a:endParaRPr lang="ko-KR" altLang="en-US" sz="1700" dirty="0"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endParaRPr>
                      </a:p>
                    </p:txBody>
                  </p:sp>
                </p:grpSp>
              </p:grpSp>
            </p:grpSp>
          </p:grpSp>
        </p:grpSp>
        <p:sp>
          <p:nvSpPr>
            <p:cNvPr id="189" name="직사각형 188">
              <a:extLst>
                <a:ext uri="{FF2B5EF4-FFF2-40B4-BE49-F238E27FC236}">
                  <a16:creationId xmlns:a16="http://schemas.microsoft.com/office/drawing/2014/main" id="{34136E72-6E4D-4C8C-95CC-2B87BB51E616}"/>
                </a:ext>
              </a:extLst>
            </p:cNvPr>
            <p:cNvSpPr/>
            <p:nvPr/>
          </p:nvSpPr>
          <p:spPr>
            <a:xfrm>
              <a:off x="8031278" y="920838"/>
              <a:ext cx="3530149" cy="5836793"/>
            </a:xfrm>
            <a:prstGeom prst="rect">
              <a:avLst/>
            </a:prstGeom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76B5B071-8330-4F8D-A184-C4BE5F0952D6}"/>
                </a:ext>
              </a:extLst>
            </p:cNvPr>
            <p:cNvSpPr/>
            <p:nvPr/>
          </p:nvSpPr>
          <p:spPr>
            <a:xfrm>
              <a:off x="8148225" y="984679"/>
              <a:ext cx="3311570" cy="508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cxnSp>
          <p:nvCxnSpPr>
            <p:cNvPr id="192" name="직선 연결선 191">
              <a:extLst>
                <a:ext uri="{FF2B5EF4-FFF2-40B4-BE49-F238E27FC236}">
                  <a16:creationId xmlns:a16="http://schemas.microsoft.com/office/drawing/2014/main" id="{52289801-726C-49F4-BBB4-3DF4D1712D49}"/>
                </a:ext>
              </a:extLst>
            </p:cNvPr>
            <p:cNvCxnSpPr>
              <a:cxnSpLocks/>
            </p:cNvCxnSpPr>
            <p:nvPr/>
          </p:nvCxnSpPr>
          <p:spPr>
            <a:xfrm>
              <a:off x="8199025" y="1620983"/>
              <a:ext cx="3209970" cy="0"/>
            </a:xfrm>
            <a:prstGeom prst="line">
              <a:avLst/>
            </a:prstGeom>
            <a:ln w="123825" cmpd="dbl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3" name="그룹 192">
              <a:extLst>
                <a:ext uri="{FF2B5EF4-FFF2-40B4-BE49-F238E27FC236}">
                  <a16:creationId xmlns:a16="http://schemas.microsoft.com/office/drawing/2014/main" id="{9951D231-2D1F-491D-9613-2372F26CD267}"/>
                </a:ext>
              </a:extLst>
            </p:cNvPr>
            <p:cNvGrpSpPr/>
            <p:nvPr/>
          </p:nvGrpSpPr>
          <p:grpSpPr>
            <a:xfrm>
              <a:off x="8199025" y="1743141"/>
              <a:ext cx="3260769" cy="919861"/>
              <a:chOff x="543586" y="1884150"/>
              <a:chExt cx="3260769" cy="919861"/>
            </a:xfrm>
          </p:grpSpPr>
          <p:grpSp>
            <p:nvGrpSpPr>
              <p:cNvPr id="194" name="그룹 193">
                <a:extLst>
                  <a:ext uri="{FF2B5EF4-FFF2-40B4-BE49-F238E27FC236}">
                    <a16:creationId xmlns:a16="http://schemas.microsoft.com/office/drawing/2014/main" id="{2D236C46-4D87-4BDA-B094-D1F4DE24A540}"/>
                  </a:ext>
                </a:extLst>
              </p:cNvPr>
              <p:cNvGrpSpPr/>
              <p:nvPr/>
            </p:nvGrpSpPr>
            <p:grpSpPr>
              <a:xfrm>
                <a:off x="543586" y="1884150"/>
                <a:ext cx="3260769" cy="353943"/>
                <a:chOff x="543586" y="2121681"/>
                <a:chExt cx="3260769" cy="535610"/>
              </a:xfrm>
            </p:grpSpPr>
            <p:grpSp>
              <p:nvGrpSpPr>
                <p:cNvPr id="251" name="그룹 250">
                  <a:extLst>
                    <a:ext uri="{FF2B5EF4-FFF2-40B4-BE49-F238E27FC236}">
                      <a16:creationId xmlns:a16="http://schemas.microsoft.com/office/drawing/2014/main" id="{1BD288D3-DD1B-45B6-8689-E608F435994B}"/>
                    </a:ext>
                  </a:extLst>
                </p:cNvPr>
                <p:cNvGrpSpPr/>
                <p:nvPr/>
              </p:nvGrpSpPr>
              <p:grpSpPr>
                <a:xfrm>
                  <a:off x="543586" y="2121681"/>
                  <a:ext cx="848334" cy="535610"/>
                  <a:chOff x="543586" y="2121681"/>
                  <a:chExt cx="848334" cy="535610"/>
                </a:xfrm>
              </p:grpSpPr>
              <p:sp>
                <p:nvSpPr>
                  <p:cNvPr id="255" name="직사각형 254">
                    <a:extLst>
                      <a:ext uri="{FF2B5EF4-FFF2-40B4-BE49-F238E27FC236}">
                        <a16:creationId xmlns:a16="http://schemas.microsoft.com/office/drawing/2014/main" id="{4E14F8F1-0E2C-47AE-B4F4-22EE328BA1AC}"/>
                      </a:ext>
                    </a:extLst>
                  </p:cNvPr>
                  <p:cNvSpPr/>
                  <p:nvPr/>
                </p:nvSpPr>
                <p:spPr>
                  <a:xfrm>
                    <a:off x="607753" y="2140282"/>
                    <a:ext cx="720000" cy="497633"/>
                  </a:xfrm>
                  <a:prstGeom prst="rect">
                    <a:avLst/>
                  </a:prstGeom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700"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endParaRPr>
                  </a:p>
                </p:txBody>
              </p:sp>
              <p:sp>
                <p:nvSpPr>
                  <p:cNvPr id="256" name="TextBox 255">
                    <a:extLst>
                      <a:ext uri="{FF2B5EF4-FFF2-40B4-BE49-F238E27FC236}">
                        <a16:creationId xmlns:a16="http://schemas.microsoft.com/office/drawing/2014/main" id="{CE6C145D-1746-47FA-B14B-3406880F54AE}"/>
                      </a:ext>
                    </a:extLst>
                  </p:cNvPr>
                  <p:cNvSpPr txBox="1"/>
                  <p:nvPr/>
                </p:nvSpPr>
                <p:spPr>
                  <a:xfrm>
                    <a:off x="543586" y="2121681"/>
                    <a:ext cx="848334" cy="535610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ctr">
                    <a:spAutoFit/>
                  </a:bodyPr>
                  <a:lstStyle/>
                  <a:p>
                    <a:pPr algn="ctr"/>
                    <a:r>
                      <a:rPr lang="en-US" altLang="ko-KR" sz="170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rPr>
                      <a:t>ABC</a:t>
                    </a:r>
                  </a:p>
                </p:txBody>
              </p:sp>
            </p:grpSp>
            <p:grpSp>
              <p:nvGrpSpPr>
                <p:cNvPr id="252" name="그룹 251">
                  <a:extLst>
                    <a:ext uri="{FF2B5EF4-FFF2-40B4-BE49-F238E27FC236}">
                      <a16:creationId xmlns:a16="http://schemas.microsoft.com/office/drawing/2014/main" id="{9472A1B5-AA57-4A8C-A049-EC639776FB98}"/>
                    </a:ext>
                  </a:extLst>
                </p:cNvPr>
                <p:cNvGrpSpPr/>
                <p:nvPr/>
              </p:nvGrpSpPr>
              <p:grpSpPr>
                <a:xfrm>
                  <a:off x="1623834" y="2121681"/>
                  <a:ext cx="2180521" cy="535610"/>
                  <a:chOff x="1623834" y="2132048"/>
                  <a:chExt cx="2180521" cy="535610"/>
                </a:xfrm>
              </p:grpSpPr>
              <p:sp>
                <p:nvSpPr>
                  <p:cNvPr id="253" name="직사각형 252">
                    <a:extLst>
                      <a:ext uri="{FF2B5EF4-FFF2-40B4-BE49-F238E27FC236}">
                        <a16:creationId xmlns:a16="http://schemas.microsoft.com/office/drawing/2014/main" id="{C127DCB4-64A3-4A16-9A7E-70C5D787E1FD}"/>
                      </a:ext>
                    </a:extLst>
                  </p:cNvPr>
                  <p:cNvSpPr/>
                  <p:nvPr/>
                </p:nvSpPr>
                <p:spPr>
                  <a:xfrm>
                    <a:off x="1633706" y="2150649"/>
                    <a:ext cx="1993028" cy="497633"/>
                  </a:xfrm>
                  <a:prstGeom prst="rect">
                    <a:avLst/>
                  </a:prstGeom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700" dirty="0"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endParaRPr>
                  </a:p>
                </p:txBody>
              </p:sp>
              <p:sp>
                <p:nvSpPr>
                  <p:cNvPr id="254" name="TextBox 253">
                    <a:extLst>
                      <a:ext uri="{FF2B5EF4-FFF2-40B4-BE49-F238E27FC236}">
                        <a16:creationId xmlns:a16="http://schemas.microsoft.com/office/drawing/2014/main" id="{8BD1DCE1-BB33-4E78-8234-07DC3E6175E6}"/>
                      </a:ext>
                    </a:extLst>
                  </p:cNvPr>
                  <p:cNvSpPr txBox="1"/>
                  <p:nvPr/>
                </p:nvSpPr>
                <p:spPr>
                  <a:xfrm>
                    <a:off x="1623834" y="2132048"/>
                    <a:ext cx="2180521" cy="535610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ctr">
                    <a:spAutoFit/>
                  </a:bodyPr>
                  <a:lstStyle/>
                  <a:p>
                    <a:r>
                      <a:rPr lang="en-US" altLang="ko-KR" sz="170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rPr>
                      <a:t>ID</a:t>
                    </a:r>
                  </a:p>
                </p:txBody>
              </p:sp>
            </p:grpSp>
          </p:grpSp>
          <p:grpSp>
            <p:nvGrpSpPr>
              <p:cNvPr id="195" name="그룹 194">
                <a:extLst>
                  <a:ext uri="{FF2B5EF4-FFF2-40B4-BE49-F238E27FC236}">
                    <a16:creationId xmlns:a16="http://schemas.microsoft.com/office/drawing/2014/main" id="{DC09A913-CC87-409B-9666-3114B08D7619}"/>
                  </a:ext>
                </a:extLst>
              </p:cNvPr>
              <p:cNvGrpSpPr/>
              <p:nvPr/>
            </p:nvGrpSpPr>
            <p:grpSpPr>
              <a:xfrm>
                <a:off x="543586" y="2450068"/>
                <a:ext cx="3260769" cy="353943"/>
                <a:chOff x="543586" y="2121681"/>
                <a:chExt cx="3260769" cy="535610"/>
              </a:xfrm>
            </p:grpSpPr>
            <p:grpSp>
              <p:nvGrpSpPr>
                <p:cNvPr id="245" name="그룹 244">
                  <a:extLst>
                    <a:ext uri="{FF2B5EF4-FFF2-40B4-BE49-F238E27FC236}">
                      <a16:creationId xmlns:a16="http://schemas.microsoft.com/office/drawing/2014/main" id="{088890ED-514F-4A47-AA13-CDCF0862E747}"/>
                    </a:ext>
                  </a:extLst>
                </p:cNvPr>
                <p:cNvGrpSpPr/>
                <p:nvPr/>
              </p:nvGrpSpPr>
              <p:grpSpPr>
                <a:xfrm>
                  <a:off x="543586" y="2121681"/>
                  <a:ext cx="848334" cy="535610"/>
                  <a:chOff x="543586" y="2121681"/>
                  <a:chExt cx="848334" cy="535610"/>
                </a:xfrm>
              </p:grpSpPr>
              <p:sp>
                <p:nvSpPr>
                  <p:cNvPr id="249" name="직사각형 248">
                    <a:extLst>
                      <a:ext uri="{FF2B5EF4-FFF2-40B4-BE49-F238E27FC236}">
                        <a16:creationId xmlns:a16="http://schemas.microsoft.com/office/drawing/2014/main" id="{7261C53A-81B1-4434-889D-47F3DB9EE9BE}"/>
                      </a:ext>
                    </a:extLst>
                  </p:cNvPr>
                  <p:cNvSpPr/>
                  <p:nvPr/>
                </p:nvSpPr>
                <p:spPr>
                  <a:xfrm>
                    <a:off x="607753" y="2140282"/>
                    <a:ext cx="720000" cy="497633"/>
                  </a:xfrm>
                  <a:prstGeom prst="rect">
                    <a:avLst/>
                  </a:prstGeom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700"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endParaRPr>
                  </a:p>
                </p:txBody>
              </p:sp>
              <p:sp>
                <p:nvSpPr>
                  <p:cNvPr id="250" name="TextBox 249">
                    <a:extLst>
                      <a:ext uri="{FF2B5EF4-FFF2-40B4-BE49-F238E27FC236}">
                        <a16:creationId xmlns:a16="http://schemas.microsoft.com/office/drawing/2014/main" id="{CB7B8D3D-9B22-4801-BB8E-DBBC6BE3C12A}"/>
                      </a:ext>
                    </a:extLst>
                  </p:cNvPr>
                  <p:cNvSpPr txBox="1"/>
                  <p:nvPr/>
                </p:nvSpPr>
                <p:spPr>
                  <a:xfrm>
                    <a:off x="543586" y="2121681"/>
                    <a:ext cx="848334" cy="535610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ctr">
                    <a:spAutoFit/>
                  </a:bodyPr>
                  <a:lstStyle/>
                  <a:p>
                    <a:pPr algn="ctr"/>
                    <a:r>
                      <a:rPr lang="en-US" altLang="ko-KR" sz="170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rPr>
                      <a:t>ABC</a:t>
                    </a:r>
                  </a:p>
                </p:txBody>
              </p:sp>
            </p:grpSp>
            <p:grpSp>
              <p:nvGrpSpPr>
                <p:cNvPr id="246" name="그룹 245">
                  <a:extLst>
                    <a:ext uri="{FF2B5EF4-FFF2-40B4-BE49-F238E27FC236}">
                      <a16:creationId xmlns:a16="http://schemas.microsoft.com/office/drawing/2014/main" id="{C1BA4966-3FF9-4910-92BF-B350D0E32AE6}"/>
                    </a:ext>
                  </a:extLst>
                </p:cNvPr>
                <p:cNvGrpSpPr/>
                <p:nvPr/>
              </p:nvGrpSpPr>
              <p:grpSpPr>
                <a:xfrm>
                  <a:off x="1623834" y="2121681"/>
                  <a:ext cx="2180521" cy="535610"/>
                  <a:chOff x="1623834" y="2132048"/>
                  <a:chExt cx="2180521" cy="535610"/>
                </a:xfrm>
              </p:grpSpPr>
              <p:sp>
                <p:nvSpPr>
                  <p:cNvPr id="247" name="직사각형 246">
                    <a:extLst>
                      <a:ext uri="{FF2B5EF4-FFF2-40B4-BE49-F238E27FC236}">
                        <a16:creationId xmlns:a16="http://schemas.microsoft.com/office/drawing/2014/main" id="{D39AF6EA-A105-48B6-920E-D25A28480A50}"/>
                      </a:ext>
                    </a:extLst>
                  </p:cNvPr>
                  <p:cNvSpPr/>
                  <p:nvPr/>
                </p:nvSpPr>
                <p:spPr>
                  <a:xfrm>
                    <a:off x="1633706" y="2150649"/>
                    <a:ext cx="1993028" cy="497633"/>
                  </a:xfrm>
                  <a:prstGeom prst="rect">
                    <a:avLst/>
                  </a:prstGeom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700" dirty="0"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endParaRPr>
                  </a:p>
                </p:txBody>
              </p:sp>
              <p:sp>
                <p:nvSpPr>
                  <p:cNvPr id="248" name="TextBox 247">
                    <a:extLst>
                      <a:ext uri="{FF2B5EF4-FFF2-40B4-BE49-F238E27FC236}">
                        <a16:creationId xmlns:a16="http://schemas.microsoft.com/office/drawing/2014/main" id="{68111C12-911A-4E71-BE32-50B1637DA51C}"/>
                      </a:ext>
                    </a:extLst>
                  </p:cNvPr>
                  <p:cNvSpPr txBox="1"/>
                  <p:nvPr/>
                </p:nvSpPr>
                <p:spPr>
                  <a:xfrm>
                    <a:off x="1623834" y="2132048"/>
                    <a:ext cx="2180521" cy="535610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ctr">
                    <a:spAutoFit/>
                  </a:bodyPr>
                  <a:lstStyle/>
                  <a:p>
                    <a:r>
                      <a:rPr lang="en-US" altLang="ko-KR" sz="170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rPr>
                      <a:t>PW</a:t>
                    </a:r>
                  </a:p>
                </p:txBody>
              </p:sp>
            </p:grpSp>
          </p:grpSp>
        </p:grpSp>
        <p:sp>
          <p:nvSpPr>
            <p:cNvPr id="258" name="TextBox 257">
              <a:extLst>
                <a:ext uri="{FF2B5EF4-FFF2-40B4-BE49-F238E27FC236}">
                  <a16:creationId xmlns:a16="http://schemas.microsoft.com/office/drawing/2014/main" id="{B0D1B835-543B-42DB-8E43-51822CDF8D5F}"/>
                </a:ext>
              </a:extLst>
            </p:cNvPr>
            <p:cNvSpPr txBox="1"/>
            <p:nvPr/>
          </p:nvSpPr>
          <p:spPr>
            <a:xfrm>
              <a:off x="8455560" y="1079264"/>
              <a:ext cx="2696901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20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CAMPING</a:t>
              </a:r>
              <a:r>
                <a:rPr lang="ko-KR" altLang="en-US" sz="20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 </a:t>
              </a:r>
              <a:r>
                <a:rPr lang="en-US" altLang="ko-KR" sz="20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MANAGER</a:t>
              </a:r>
              <a:endParaRPr lang="ko-KR" altLang="en-US" sz="2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260" name="TextBox 259">
              <a:extLst>
                <a:ext uri="{FF2B5EF4-FFF2-40B4-BE49-F238E27FC236}">
                  <a16:creationId xmlns:a16="http://schemas.microsoft.com/office/drawing/2014/main" id="{E134284C-E3A1-4479-81F9-25A407A67652}"/>
                </a:ext>
              </a:extLst>
            </p:cNvPr>
            <p:cNvSpPr txBox="1"/>
            <p:nvPr/>
          </p:nvSpPr>
          <p:spPr>
            <a:xfrm>
              <a:off x="4743976" y="1094975"/>
              <a:ext cx="2696901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20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CAMPING</a:t>
              </a:r>
              <a:endParaRPr lang="ko-KR" altLang="en-US" sz="2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261" name="TextBox 260">
              <a:extLst>
                <a:ext uri="{FF2B5EF4-FFF2-40B4-BE49-F238E27FC236}">
                  <a16:creationId xmlns:a16="http://schemas.microsoft.com/office/drawing/2014/main" id="{BD076984-CD70-4D60-9DA2-E494C45B78D3}"/>
                </a:ext>
              </a:extLst>
            </p:cNvPr>
            <p:cNvSpPr txBox="1"/>
            <p:nvPr/>
          </p:nvSpPr>
          <p:spPr>
            <a:xfrm>
              <a:off x="1039539" y="1112221"/>
              <a:ext cx="2696901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20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CAMPING DATA</a:t>
              </a:r>
              <a:endParaRPr lang="ko-KR" altLang="en-US" sz="2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481873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7">
            <a:extLst>
              <a:ext uri="{FF2B5EF4-FFF2-40B4-BE49-F238E27FC236}">
                <a16:creationId xmlns:a16="http://schemas.microsoft.com/office/drawing/2014/main" id="{33FCA00D-8F7B-46CA-8411-D6DAFF04FF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914261"/>
              </p:ext>
            </p:extLst>
          </p:nvPr>
        </p:nvGraphicFramePr>
        <p:xfrm>
          <a:off x="492785" y="1274618"/>
          <a:ext cx="11318772" cy="1137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59386">
                  <a:extLst>
                    <a:ext uri="{9D8B030D-6E8A-4147-A177-3AD203B41FA5}">
                      <a16:colId xmlns:a16="http://schemas.microsoft.com/office/drawing/2014/main" val="154394607"/>
                    </a:ext>
                  </a:extLst>
                </a:gridCol>
                <a:gridCol w="5659386">
                  <a:extLst>
                    <a:ext uri="{9D8B030D-6E8A-4147-A177-3AD203B41FA5}">
                      <a16:colId xmlns:a16="http://schemas.microsoft.com/office/drawing/2014/main" val="3319957410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2000" dirty="0">
                          <a:solidFill>
                            <a:schemeClr val="tx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CAMPING</a:t>
                      </a:r>
                      <a:r>
                        <a:rPr lang="ko-KR" altLang="en-US" sz="2000" dirty="0">
                          <a:solidFill>
                            <a:schemeClr val="tx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 </a:t>
                      </a:r>
                      <a:r>
                        <a:rPr lang="en-US" altLang="ko-KR" sz="2000" dirty="0">
                          <a:solidFill>
                            <a:schemeClr val="tx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MANAGER</a:t>
                      </a:r>
                      <a:endParaRPr lang="ko-KR" altLang="en-US" sz="2000" dirty="0">
                        <a:solidFill>
                          <a:schemeClr val="tx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73443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ID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관리자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ID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71574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PW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관리자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PW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7289513"/>
                  </a:ext>
                </a:extLst>
              </a:tr>
            </a:tbl>
          </a:graphicData>
        </a:graphic>
      </p:graphicFrame>
      <p:graphicFrame>
        <p:nvGraphicFramePr>
          <p:cNvPr id="184" name="표 7">
            <a:extLst>
              <a:ext uri="{FF2B5EF4-FFF2-40B4-BE49-F238E27FC236}">
                <a16:creationId xmlns:a16="http://schemas.microsoft.com/office/drawing/2014/main" id="{6E21A826-2740-48B7-B019-4A585A80A8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0528869"/>
              </p:ext>
            </p:extLst>
          </p:nvPr>
        </p:nvGraphicFramePr>
        <p:xfrm>
          <a:off x="492786" y="2690424"/>
          <a:ext cx="5319980" cy="3688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59990">
                  <a:extLst>
                    <a:ext uri="{9D8B030D-6E8A-4147-A177-3AD203B41FA5}">
                      <a16:colId xmlns:a16="http://schemas.microsoft.com/office/drawing/2014/main" val="154394607"/>
                    </a:ext>
                  </a:extLst>
                </a:gridCol>
                <a:gridCol w="2659990">
                  <a:extLst>
                    <a:ext uri="{9D8B030D-6E8A-4147-A177-3AD203B41FA5}">
                      <a16:colId xmlns:a16="http://schemas.microsoft.com/office/drawing/2014/main" val="3319957410"/>
                    </a:ext>
                  </a:extLst>
                </a:gridCol>
              </a:tblGrid>
              <a:tr h="342618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CAMPDATA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73443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IDX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캠핑장 관련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INDEX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71574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NAME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캠핑장 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72895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ADDRESS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캠핑장 주소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78553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LATITUDE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위도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5575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LONGITUD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경도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0680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ETC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캠핑장 특이사항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1754518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URL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캠핑장 사이트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URL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6257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INTIME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입실시간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899692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OUTTIME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퇴실시간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5430641"/>
                  </a:ext>
                </a:extLst>
              </a:tr>
            </a:tbl>
          </a:graphicData>
        </a:graphic>
      </p:graphicFrame>
      <p:graphicFrame>
        <p:nvGraphicFramePr>
          <p:cNvPr id="185" name="표 7">
            <a:extLst>
              <a:ext uri="{FF2B5EF4-FFF2-40B4-BE49-F238E27FC236}">
                <a16:creationId xmlns:a16="http://schemas.microsoft.com/office/drawing/2014/main" id="{DDF1CFF3-C423-485E-ACFA-93F0F4BD2B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4539442"/>
              </p:ext>
            </p:extLst>
          </p:nvPr>
        </p:nvGraphicFramePr>
        <p:xfrm>
          <a:off x="6379236" y="2694092"/>
          <a:ext cx="5432321" cy="3693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46309">
                  <a:extLst>
                    <a:ext uri="{9D8B030D-6E8A-4147-A177-3AD203B41FA5}">
                      <a16:colId xmlns:a16="http://schemas.microsoft.com/office/drawing/2014/main" val="154394607"/>
                    </a:ext>
                  </a:extLst>
                </a:gridCol>
                <a:gridCol w="2786012">
                  <a:extLst>
                    <a:ext uri="{9D8B030D-6E8A-4147-A177-3AD203B41FA5}">
                      <a16:colId xmlns:a16="http://schemas.microsoft.com/office/drawing/2014/main" val="3319957410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CAMPING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73443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IDX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댓글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INDEX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71574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NAME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작성자 이름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72895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CONTENT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후기 내용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78553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HATE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신고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5575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PW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작성 글 비밀번호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0680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UP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좋아요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1754518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DOWN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싫어요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6257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CAMPINGNUMBER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캠핑장 구분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IDX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899692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WRITEDATE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작성시간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5430641"/>
                  </a:ext>
                </a:extLst>
              </a:tr>
            </a:tbl>
          </a:graphicData>
        </a:graphic>
      </p:graphicFrame>
      <p:grpSp>
        <p:nvGrpSpPr>
          <p:cNvPr id="186" name="그룹 185">
            <a:extLst>
              <a:ext uri="{FF2B5EF4-FFF2-40B4-BE49-F238E27FC236}">
                <a16:creationId xmlns:a16="http://schemas.microsoft.com/office/drawing/2014/main" id="{C6709F38-D947-4F88-9B87-1005B730B931}"/>
              </a:ext>
            </a:extLst>
          </p:cNvPr>
          <p:cNvGrpSpPr/>
          <p:nvPr/>
        </p:nvGrpSpPr>
        <p:grpSpPr>
          <a:xfrm>
            <a:off x="209551" y="238021"/>
            <a:ext cx="3031360" cy="636583"/>
            <a:chOff x="209551" y="238021"/>
            <a:chExt cx="3031360" cy="636583"/>
          </a:xfrm>
        </p:grpSpPr>
        <p:sp>
          <p:nvSpPr>
            <p:cNvPr id="187" name="직사각형 186">
              <a:extLst>
                <a:ext uri="{FF2B5EF4-FFF2-40B4-BE49-F238E27FC236}">
                  <a16:creationId xmlns:a16="http://schemas.microsoft.com/office/drawing/2014/main" id="{BA3A7656-CBA3-4235-88D5-0798F50FDD52}"/>
                </a:ext>
              </a:extLst>
            </p:cNvPr>
            <p:cNvSpPr/>
            <p:nvPr/>
          </p:nvSpPr>
          <p:spPr>
            <a:xfrm>
              <a:off x="209551" y="238021"/>
              <a:ext cx="566470" cy="56647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조선신명조" panose="02030504000101010101" pitchFamily="18" charset="-127"/>
                <a:ea typeface="조선신명조" panose="02030504000101010101" pitchFamily="18" charset="-127"/>
              </a:endParaRPr>
            </a:p>
          </p:txBody>
        </p:sp>
        <p:sp>
          <p:nvSpPr>
            <p:cNvPr id="188" name="TextBox 187">
              <a:extLst>
                <a:ext uri="{FF2B5EF4-FFF2-40B4-BE49-F238E27FC236}">
                  <a16:creationId xmlns:a16="http://schemas.microsoft.com/office/drawing/2014/main" id="{00CACFA8-21C7-44EA-A86D-2B2382B45330}"/>
                </a:ext>
              </a:extLst>
            </p:cNvPr>
            <p:cNvSpPr txBox="1"/>
            <p:nvPr/>
          </p:nvSpPr>
          <p:spPr>
            <a:xfrm>
              <a:off x="870034" y="290811"/>
              <a:ext cx="237087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24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DB </a:t>
              </a:r>
              <a:r>
                <a:rPr lang="ko-KR" altLang="en-US" sz="24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연결사항</a:t>
              </a:r>
            </a:p>
          </p:txBody>
        </p:sp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68BA3563-5B93-49E7-A4BE-9E76F0102EEF}"/>
                </a:ext>
              </a:extLst>
            </p:cNvPr>
            <p:cNvSpPr txBox="1"/>
            <p:nvPr/>
          </p:nvSpPr>
          <p:spPr>
            <a:xfrm>
              <a:off x="294655" y="289829"/>
              <a:ext cx="39626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b="1" spc="-15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4</a:t>
              </a:r>
              <a:endParaRPr lang="ko-KR" altLang="en-US" sz="3200" b="1" spc="-15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497867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01FD80D-69A0-4E10-8E7E-00CBF6DAC4D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F5DF83C5-95D9-4B5F-B6A0-0CAC8CD82C2B}"/>
              </a:ext>
            </a:extLst>
          </p:cNvPr>
          <p:cNvGrpSpPr/>
          <p:nvPr/>
        </p:nvGrpSpPr>
        <p:grpSpPr>
          <a:xfrm>
            <a:off x="7002771" y="3555496"/>
            <a:ext cx="4634688" cy="2689064"/>
            <a:chOff x="708296" y="2630464"/>
            <a:chExt cx="4634688" cy="2689064"/>
          </a:xfrm>
        </p:grpSpPr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127F2A3-7073-425C-BD2B-E0F0296AF9F0}"/>
                </a:ext>
              </a:extLst>
            </p:cNvPr>
            <p:cNvCxnSpPr>
              <a:cxnSpLocks/>
            </p:cNvCxnSpPr>
            <p:nvPr/>
          </p:nvCxnSpPr>
          <p:spPr>
            <a:xfrm>
              <a:off x="708296" y="4114579"/>
              <a:ext cx="463468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21251CDB-A2FF-42C0-B735-FD73CFDA354A}"/>
                </a:ext>
              </a:extLst>
            </p:cNvPr>
            <p:cNvCxnSpPr>
              <a:cxnSpLocks/>
            </p:cNvCxnSpPr>
            <p:nvPr/>
          </p:nvCxnSpPr>
          <p:spPr>
            <a:xfrm>
              <a:off x="708296" y="5319528"/>
              <a:ext cx="463468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D405209-0C55-4C1D-A6C4-56478FDE2A1D}"/>
                </a:ext>
              </a:extLst>
            </p:cNvPr>
            <p:cNvSpPr txBox="1"/>
            <p:nvPr/>
          </p:nvSpPr>
          <p:spPr>
            <a:xfrm>
              <a:off x="708296" y="4435931"/>
              <a:ext cx="463468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ko-KR" altLang="en-US" sz="3600" spc="-300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기능소개 및 인터페이스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2103010-AD61-4EEC-9C0F-95B43F3DB3C1}"/>
                </a:ext>
              </a:extLst>
            </p:cNvPr>
            <p:cNvSpPr txBox="1"/>
            <p:nvPr/>
          </p:nvSpPr>
          <p:spPr>
            <a:xfrm>
              <a:off x="1265382" y="2630464"/>
              <a:ext cx="761747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0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5</a:t>
              </a:r>
              <a:endParaRPr lang="ko-KR" altLang="en-US" sz="80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119124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916830F3-B0CF-4600-BA4D-A2D51AA635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51" y="5075772"/>
            <a:ext cx="11793396" cy="1678055"/>
          </a:xfrm>
          <a:prstGeom prst="rect">
            <a:avLst/>
          </a:prstGeom>
          <a:ln w="22225">
            <a:noFill/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DD46426-6617-4F89-BBC6-79F9DB47FB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551" y="1014211"/>
            <a:ext cx="11793396" cy="3892514"/>
          </a:xfrm>
          <a:prstGeom prst="rect">
            <a:avLst/>
          </a:prstGeom>
          <a:ln w="22225">
            <a:noFill/>
          </a:ln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FEDB0B65-6D2E-4734-AF9F-CEB9C1F63F1B}"/>
              </a:ext>
            </a:extLst>
          </p:cNvPr>
          <p:cNvSpPr/>
          <p:nvPr/>
        </p:nvSpPr>
        <p:spPr>
          <a:xfrm>
            <a:off x="209550" y="1024601"/>
            <a:ext cx="11793396" cy="5729225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B8AC3B74-47CB-44FF-99D3-24EAC08AF9B8}"/>
              </a:ext>
            </a:extLst>
          </p:cNvPr>
          <p:cNvGrpSpPr/>
          <p:nvPr/>
        </p:nvGrpSpPr>
        <p:grpSpPr>
          <a:xfrm>
            <a:off x="209551" y="238021"/>
            <a:ext cx="3031360" cy="636583"/>
            <a:chOff x="209551" y="238021"/>
            <a:chExt cx="3031360" cy="636583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F721D868-6F63-4A44-B848-80F6267938F9}"/>
                </a:ext>
              </a:extLst>
            </p:cNvPr>
            <p:cNvSpPr/>
            <p:nvPr/>
          </p:nvSpPr>
          <p:spPr>
            <a:xfrm>
              <a:off x="209551" y="238021"/>
              <a:ext cx="566470" cy="56647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조선신명조" panose="02030504000101010101" pitchFamily="18" charset="-127"/>
                <a:ea typeface="조선신명조" panose="02030504000101010101" pitchFamily="18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5817905-8798-4CFC-8682-DD6D2802C267}"/>
                </a:ext>
              </a:extLst>
            </p:cNvPr>
            <p:cNvSpPr txBox="1"/>
            <p:nvPr/>
          </p:nvSpPr>
          <p:spPr>
            <a:xfrm>
              <a:off x="870034" y="290811"/>
              <a:ext cx="237087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ko-KR" altLang="en-US" sz="24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메인 페이지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E14F7B2-889A-4BE5-9158-4FB10D8C75CD}"/>
                </a:ext>
              </a:extLst>
            </p:cNvPr>
            <p:cNvSpPr txBox="1"/>
            <p:nvPr/>
          </p:nvSpPr>
          <p:spPr>
            <a:xfrm>
              <a:off x="294655" y="289829"/>
              <a:ext cx="39626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b="1" spc="-15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5</a:t>
              </a:r>
              <a:endParaRPr lang="ko-KR" altLang="en-US" sz="3200" b="1" spc="-15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368484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9406D58B-1B4F-4EE3-9A83-1EB7A39C64E2}"/>
              </a:ext>
            </a:extLst>
          </p:cNvPr>
          <p:cNvSpPr txBox="1"/>
          <p:nvPr/>
        </p:nvSpPr>
        <p:spPr>
          <a:xfrm>
            <a:off x="4079557" y="4826593"/>
            <a:ext cx="12875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chemeClr val="bg1"/>
                </a:solidFill>
                <a:latin typeface="+mj-ea"/>
                <a:ea typeface="+mj-ea"/>
              </a:rPr>
              <a:t>내용 입력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12810C8-E2F2-4E17-BCEA-6D4C57ABA8AA}"/>
              </a:ext>
            </a:extLst>
          </p:cNvPr>
          <p:cNvSpPr txBox="1"/>
          <p:nvPr/>
        </p:nvSpPr>
        <p:spPr>
          <a:xfrm>
            <a:off x="6806067" y="4826593"/>
            <a:ext cx="12875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chemeClr val="bg1"/>
                </a:solidFill>
                <a:latin typeface="+mj-ea"/>
                <a:ea typeface="+mj-ea"/>
              </a:rPr>
              <a:t>내용 입력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7A1EC74-F042-4B3D-B853-9CC51EFB88FE}"/>
              </a:ext>
            </a:extLst>
          </p:cNvPr>
          <p:cNvSpPr txBox="1"/>
          <p:nvPr/>
        </p:nvSpPr>
        <p:spPr>
          <a:xfrm>
            <a:off x="5448661" y="2824008"/>
            <a:ext cx="12875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chemeClr val="bg1"/>
                </a:solidFill>
                <a:latin typeface="+mj-ea"/>
                <a:ea typeface="+mj-ea"/>
              </a:rPr>
              <a:t>내용 입력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59BC1BF-CCFB-408F-8BB4-855EFCE1C739}"/>
              </a:ext>
            </a:extLst>
          </p:cNvPr>
          <p:cNvSpPr/>
          <p:nvPr/>
        </p:nvSpPr>
        <p:spPr>
          <a:xfrm>
            <a:off x="10101129" y="6384347"/>
            <a:ext cx="2090871" cy="47365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005C503-0A0E-4057-AA71-3B88CC811B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50" y="1024601"/>
            <a:ext cx="11903792" cy="5729224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1E387DCB-230D-4B1B-9FD4-558C0DE246DB}"/>
              </a:ext>
            </a:extLst>
          </p:cNvPr>
          <p:cNvGrpSpPr/>
          <p:nvPr/>
        </p:nvGrpSpPr>
        <p:grpSpPr>
          <a:xfrm>
            <a:off x="209551" y="238021"/>
            <a:ext cx="3031360" cy="636583"/>
            <a:chOff x="209551" y="238021"/>
            <a:chExt cx="3031360" cy="636583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D2F2998A-531E-4B28-95E3-5C40DFA20052}"/>
                </a:ext>
              </a:extLst>
            </p:cNvPr>
            <p:cNvSpPr/>
            <p:nvPr/>
          </p:nvSpPr>
          <p:spPr>
            <a:xfrm>
              <a:off x="209551" y="238021"/>
              <a:ext cx="566470" cy="56647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조선신명조" panose="02030504000101010101" pitchFamily="18" charset="-127"/>
                <a:ea typeface="조선신명조" panose="02030504000101010101" pitchFamily="18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AD0DB89-6F88-42AA-A554-4E22719BA6B2}"/>
                </a:ext>
              </a:extLst>
            </p:cNvPr>
            <p:cNvSpPr txBox="1"/>
            <p:nvPr/>
          </p:nvSpPr>
          <p:spPr>
            <a:xfrm>
              <a:off x="870034" y="290811"/>
              <a:ext cx="237087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ko-KR" altLang="en-US" sz="24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메인 페이지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8CAD4D3-31D6-487B-9C66-A7632A6170D4}"/>
                </a:ext>
              </a:extLst>
            </p:cNvPr>
            <p:cNvSpPr txBox="1"/>
            <p:nvPr/>
          </p:nvSpPr>
          <p:spPr>
            <a:xfrm>
              <a:off x="294655" y="289829"/>
              <a:ext cx="39626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b="1" spc="-15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5</a:t>
              </a:r>
              <a:endParaRPr lang="ko-KR" altLang="en-US" sz="3200" b="1" spc="-15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DA5D308-16A0-4774-B7C0-F60930E074AA}"/>
              </a:ext>
            </a:extLst>
          </p:cNvPr>
          <p:cNvSpPr/>
          <p:nvPr/>
        </p:nvSpPr>
        <p:spPr>
          <a:xfrm>
            <a:off x="209550" y="1024601"/>
            <a:ext cx="11793396" cy="5729225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03292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9406D58B-1B4F-4EE3-9A83-1EB7A39C64E2}"/>
              </a:ext>
            </a:extLst>
          </p:cNvPr>
          <p:cNvSpPr txBox="1"/>
          <p:nvPr/>
        </p:nvSpPr>
        <p:spPr>
          <a:xfrm>
            <a:off x="4079557" y="4826593"/>
            <a:ext cx="12875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chemeClr val="bg1"/>
                </a:solidFill>
                <a:latin typeface="+mj-ea"/>
                <a:ea typeface="+mj-ea"/>
              </a:rPr>
              <a:t>내용 입력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12810C8-E2F2-4E17-BCEA-6D4C57ABA8AA}"/>
              </a:ext>
            </a:extLst>
          </p:cNvPr>
          <p:cNvSpPr txBox="1"/>
          <p:nvPr/>
        </p:nvSpPr>
        <p:spPr>
          <a:xfrm>
            <a:off x="6806067" y="4826593"/>
            <a:ext cx="12875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chemeClr val="bg1"/>
                </a:solidFill>
                <a:latin typeface="+mj-ea"/>
                <a:ea typeface="+mj-ea"/>
              </a:rPr>
              <a:t>내용 입력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7A1EC74-F042-4B3D-B853-9CC51EFB88FE}"/>
              </a:ext>
            </a:extLst>
          </p:cNvPr>
          <p:cNvSpPr txBox="1"/>
          <p:nvPr/>
        </p:nvSpPr>
        <p:spPr>
          <a:xfrm>
            <a:off x="5448661" y="2824008"/>
            <a:ext cx="12875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chemeClr val="bg1"/>
                </a:solidFill>
                <a:latin typeface="+mj-ea"/>
                <a:ea typeface="+mj-ea"/>
              </a:rPr>
              <a:t>내용 입력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59BC1BF-CCFB-408F-8BB4-855EFCE1C739}"/>
              </a:ext>
            </a:extLst>
          </p:cNvPr>
          <p:cNvSpPr/>
          <p:nvPr/>
        </p:nvSpPr>
        <p:spPr>
          <a:xfrm>
            <a:off x="10101129" y="6384347"/>
            <a:ext cx="2090871" cy="47365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625E0281-F030-4C39-BDB3-A610ECB40B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49" y="1024600"/>
            <a:ext cx="11793395" cy="5729225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EE5FDC66-1166-4362-A76F-749892A2463C}"/>
              </a:ext>
            </a:extLst>
          </p:cNvPr>
          <p:cNvGrpSpPr/>
          <p:nvPr/>
        </p:nvGrpSpPr>
        <p:grpSpPr>
          <a:xfrm>
            <a:off x="209551" y="238021"/>
            <a:ext cx="3031360" cy="636583"/>
            <a:chOff x="209551" y="238021"/>
            <a:chExt cx="3031360" cy="636583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120941D7-63C6-43C4-B2F4-0B702D81D420}"/>
                </a:ext>
              </a:extLst>
            </p:cNvPr>
            <p:cNvSpPr/>
            <p:nvPr/>
          </p:nvSpPr>
          <p:spPr>
            <a:xfrm>
              <a:off x="209551" y="238021"/>
              <a:ext cx="566470" cy="56647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조선신명조" panose="02030504000101010101" pitchFamily="18" charset="-127"/>
                <a:ea typeface="조선신명조" panose="02030504000101010101" pitchFamily="18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D7C3522-C125-4B8E-A5CC-82ED2454496E}"/>
                </a:ext>
              </a:extLst>
            </p:cNvPr>
            <p:cNvSpPr txBox="1"/>
            <p:nvPr/>
          </p:nvSpPr>
          <p:spPr>
            <a:xfrm>
              <a:off x="870034" y="290811"/>
              <a:ext cx="237087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ko-KR" altLang="en-US" sz="24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개별 페이지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DD34841-B293-4132-83DE-3562E8DA1373}"/>
                </a:ext>
              </a:extLst>
            </p:cNvPr>
            <p:cNvSpPr txBox="1"/>
            <p:nvPr/>
          </p:nvSpPr>
          <p:spPr>
            <a:xfrm>
              <a:off x="294655" y="289829"/>
              <a:ext cx="39626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b="1" spc="-15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5</a:t>
              </a:r>
              <a:endParaRPr lang="ko-KR" altLang="en-US" sz="3200" b="1" spc="-15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7660666-A77D-4F89-A40B-4F18FF1DF173}"/>
              </a:ext>
            </a:extLst>
          </p:cNvPr>
          <p:cNvSpPr/>
          <p:nvPr/>
        </p:nvSpPr>
        <p:spPr>
          <a:xfrm>
            <a:off x="209550" y="1024601"/>
            <a:ext cx="11793396" cy="5729225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98506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43F2651-EEAA-41DB-822A-43AFDFFEB4F9}"/>
              </a:ext>
            </a:extLst>
          </p:cNvPr>
          <p:cNvSpPr/>
          <p:nvPr/>
        </p:nvSpPr>
        <p:spPr>
          <a:xfrm>
            <a:off x="0" y="0"/>
            <a:ext cx="6091799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C5E2A12-3655-4BA5-A24D-0DF8A8702BF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-1"/>
            <a:ext cx="6096000" cy="6858001"/>
          </a:xfrm>
          <a:prstGeom prst="rect">
            <a:avLst/>
          </a:prstGeom>
        </p:spPr>
      </p:pic>
      <p:grpSp>
        <p:nvGrpSpPr>
          <p:cNvPr id="122" name="그룹 121">
            <a:extLst>
              <a:ext uri="{FF2B5EF4-FFF2-40B4-BE49-F238E27FC236}">
                <a16:creationId xmlns:a16="http://schemas.microsoft.com/office/drawing/2014/main" id="{6E1B89E4-0C99-44DA-82D1-5BC2DEC0499F}"/>
              </a:ext>
            </a:extLst>
          </p:cNvPr>
          <p:cNvGrpSpPr/>
          <p:nvPr/>
        </p:nvGrpSpPr>
        <p:grpSpPr>
          <a:xfrm>
            <a:off x="122067" y="6532152"/>
            <a:ext cx="11985637" cy="325848"/>
            <a:chOff x="122067" y="6532152"/>
            <a:chExt cx="11985637" cy="325848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2B22961A-BC64-4A6E-BF0E-B26BAB4A5B7A}"/>
                </a:ext>
              </a:extLst>
            </p:cNvPr>
            <p:cNvGrpSpPr/>
            <p:nvPr/>
          </p:nvGrpSpPr>
          <p:grpSpPr>
            <a:xfrm>
              <a:off x="122067" y="6532152"/>
              <a:ext cx="5895961" cy="325848"/>
              <a:chOff x="122066" y="5855368"/>
              <a:chExt cx="13139823" cy="726189"/>
            </a:xfrm>
          </p:grpSpPr>
          <p:grpSp>
            <p:nvGrpSpPr>
              <p:cNvPr id="6" name="그룹 5">
                <a:extLst>
                  <a:ext uri="{FF2B5EF4-FFF2-40B4-BE49-F238E27FC236}">
                    <a16:creationId xmlns:a16="http://schemas.microsoft.com/office/drawing/2014/main" id="{D16B763D-A06B-4642-AB1C-009D2A291165}"/>
                  </a:ext>
                </a:extLst>
              </p:cNvPr>
              <p:cNvGrpSpPr/>
              <p:nvPr/>
            </p:nvGrpSpPr>
            <p:grpSpPr>
              <a:xfrm>
                <a:off x="122066" y="5855368"/>
                <a:ext cx="4215711" cy="726189"/>
                <a:chOff x="122066" y="4845692"/>
                <a:chExt cx="12182991" cy="2098616"/>
              </a:xfrm>
            </p:grpSpPr>
            <p:grpSp>
              <p:nvGrpSpPr>
                <p:cNvPr id="41" name="그래픽 5" descr="트레일러">
                  <a:extLst>
                    <a:ext uri="{FF2B5EF4-FFF2-40B4-BE49-F238E27FC236}">
                      <a16:creationId xmlns:a16="http://schemas.microsoft.com/office/drawing/2014/main" id="{740FACF4-3819-415C-88E4-9ACF9648619E}"/>
                    </a:ext>
                  </a:extLst>
                </p:cNvPr>
                <p:cNvGrpSpPr/>
                <p:nvPr/>
              </p:nvGrpSpPr>
              <p:grpSpPr>
                <a:xfrm>
                  <a:off x="122066" y="5799610"/>
                  <a:ext cx="2045843" cy="1144698"/>
                  <a:chOff x="5784928" y="3580678"/>
                  <a:chExt cx="2045843" cy="1144698"/>
                </a:xfrm>
                <a:solidFill>
                  <a:srgbClr val="FFFFFF"/>
                </a:solidFill>
              </p:grpSpPr>
              <p:sp>
                <p:nvSpPr>
                  <p:cNvPr id="54" name="자유형: 도형 53">
                    <a:extLst>
                      <a:ext uri="{FF2B5EF4-FFF2-40B4-BE49-F238E27FC236}">
                        <a16:creationId xmlns:a16="http://schemas.microsoft.com/office/drawing/2014/main" id="{D1E74219-285D-49BA-BA55-1E01BA3A2034}"/>
                      </a:ext>
                    </a:extLst>
                  </p:cNvPr>
                  <p:cNvSpPr/>
                  <p:nvPr/>
                </p:nvSpPr>
                <p:spPr>
                  <a:xfrm>
                    <a:off x="6832206" y="3799877"/>
                    <a:ext cx="414039" cy="292263"/>
                  </a:xfrm>
                  <a:custGeom>
                    <a:avLst/>
                    <a:gdLst>
                      <a:gd name="connsiteX0" fmla="*/ 0 w 414039"/>
                      <a:gd name="connsiteY0" fmla="*/ 0 h 292263"/>
                      <a:gd name="connsiteX1" fmla="*/ 0 w 414039"/>
                      <a:gd name="connsiteY1" fmla="*/ 292263 h 292263"/>
                      <a:gd name="connsiteX2" fmla="*/ 414039 w 414039"/>
                      <a:gd name="connsiteY2" fmla="*/ 292263 h 292263"/>
                      <a:gd name="connsiteX3" fmla="*/ 414039 w 414039"/>
                      <a:gd name="connsiteY3" fmla="*/ 0 h 292263"/>
                      <a:gd name="connsiteX4" fmla="*/ 365329 w 414039"/>
                      <a:gd name="connsiteY4" fmla="*/ 243553 h 292263"/>
                      <a:gd name="connsiteX5" fmla="*/ 48711 w 414039"/>
                      <a:gd name="connsiteY5" fmla="*/ 243553 h 292263"/>
                      <a:gd name="connsiteX6" fmla="*/ 48711 w 414039"/>
                      <a:gd name="connsiteY6" fmla="*/ 48711 h 292263"/>
                      <a:gd name="connsiteX7" fmla="*/ 365329 w 414039"/>
                      <a:gd name="connsiteY7" fmla="*/ 48711 h 2922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14039" h="292263">
                        <a:moveTo>
                          <a:pt x="0" y="0"/>
                        </a:moveTo>
                        <a:lnTo>
                          <a:pt x="0" y="292263"/>
                        </a:lnTo>
                        <a:lnTo>
                          <a:pt x="414039" y="292263"/>
                        </a:lnTo>
                        <a:lnTo>
                          <a:pt x="414039" y="0"/>
                        </a:lnTo>
                        <a:close/>
                        <a:moveTo>
                          <a:pt x="365329" y="243553"/>
                        </a:moveTo>
                        <a:lnTo>
                          <a:pt x="48711" y="243553"/>
                        </a:lnTo>
                        <a:lnTo>
                          <a:pt x="48711" y="48711"/>
                        </a:lnTo>
                        <a:lnTo>
                          <a:pt x="365329" y="48711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" name="자유형: 도형 54">
                    <a:extLst>
                      <a:ext uri="{FF2B5EF4-FFF2-40B4-BE49-F238E27FC236}">
                        <a16:creationId xmlns:a16="http://schemas.microsoft.com/office/drawing/2014/main" id="{7ABD6F8B-2363-4FAE-B538-690EE8EA7872}"/>
                      </a:ext>
                    </a:extLst>
                  </p:cNvPr>
                  <p:cNvSpPr/>
                  <p:nvPr/>
                </p:nvSpPr>
                <p:spPr>
                  <a:xfrm>
                    <a:off x="6320746" y="4335693"/>
                    <a:ext cx="389684" cy="389684"/>
                  </a:xfrm>
                  <a:custGeom>
                    <a:avLst/>
                    <a:gdLst>
                      <a:gd name="connsiteX0" fmla="*/ 194842 w 389684"/>
                      <a:gd name="connsiteY0" fmla="*/ 0 h 389684"/>
                      <a:gd name="connsiteX1" fmla="*/ 0 w 389684"/>
                      <a:gd name="connsiteY1" fmla="*/ 194842 h 389684"/>
                      <a:gd name="connsiteX2" fmla="*/ 194842 w 389684"/>
                      <a:gd name="connsiteY2" fmla="*/ 389684 h 389684"/>
                      <a:gd name="connsiteX3" fmla="*/ 389684 w 389684"/>
                      <a:gd name="connsiteY3" fmla="*/ 194842 h 389684"/>
                      <a:gd name="connsiteX4" fmla="*/ 194842 w 389684"/>
                      <a:gd name="connsiteY4" fmla="*/ 0 h 389684"/>
                      <a:gd name="connsiteX5" fmla="*/ 194842 w 389684"/>
                      <a:gd name="connsiteY5" fmla="*/ 340974 h 389684"/>
                      <a:gd name="connsiteX6" fmla="*/ 48711 w 389684"/>
                      <a:gd name="connsiteY6" fmla="*/ 194842 h 389684"/>
                      <a:gd name="connsiteX7" fmla="*/ 194842 w 389684"/>
                      <a:gd name="connsiteY7" fmla="*/ 48711 h 389684"/>
                      <a:gd name="connsiteX8" fmla="*/ 340974 w 389684"/>
                      <a:gd name="connsiteY8" fmla="*/ 194842 h 389684"/>
                      <a:gd name="connsiteX9" fmla="*/ 194842 w 389684"/>
                      <a:gd name="connsiteY9" fmla="*/ 340974 h 3896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89684" h="389684">
                        <a:moveTo>
                          <a:pt x="194842" y="0"/>
                        </a:moveTo>
                        <a:cubicBezTo>
                          <a:pt x="87233" y="0"/>
                          <a:pt x="0" y="87233"/>
                          <a:pt x="0" y="194842"/>
                        </a:cubicBezTo>
                        <a:cubicBezTo>
                          <a:pt x="0" y="302451"/>
                          <a:pt x="87233" y="389684"/>
                          <a:pt x="194842" y="389684"/>
                        </a:cubicBezTo>
                        <a:cubicBezTo>
                          <a:pt x="302451" y="389684"/>
                          <a:pt x="389684" y="302451"/>
                          <a:pt x="389684" y="194842"/>
                        </a:cubicBezTo>
                        <a:cubicBezTo>
                          <a:pt x="389550" y="87289"/>
                          <a:pt x="302395" y="134"/>
                          <a:pt x="194842" y="0"/>
                        </a:cubicBezTo>
                        <a:close/>
                        <a:moveTo>
                          <a:pt x="194842" y="340974"/>
                        </a:moveTo>
                        <a:cubicBezTo>
                          <a:pt x="114136" y="340974"/>
                          <a:pt x="48711" y="275548"/>
                          <a:pt x="48711" y="194842"/>
                        </a:cubicBezTo>
                        <a:cubicBezTo>
                          <a:pt x="48711" y="114136"/>
                          <a:pt x="114136" y="48711"/>
                          <a:pt x="194842" y="48711"/>
                        </a:cubicBezTo>
                        <a:cubicBezTo>
                          <a:pt x="275548" y="48711"/>
                          <a:pt x="340974" y="114136"/>
                          <a:pt x="340974" y="194842"/>
                        </a:cubicBezTo>
                        <a:cubicBezTo>
                          <a:pt x="340879" y="275509"/>
                          <a:pt x="275509" y="340879"/>
                          <a:pt x="194842" y="340974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" name="자유형: 도형 55">
                    <a:extLst>
                      <a:ext uri="{FF2B5EF4-FFF2-40B4-BE49-F238E27FC236}">
                        <a16:creationId xmlns:a16="http://schemas.microsoft.com/office/drawing/2014/main" id="{DC6BC432-47CC-4135-8FEC-2E52425F53EA}"/>
                      </a:ext>
                    </a:extLst>
                  </p:cNvPr>
                  <p:cNvSpPr/>
                  <p:nvPr/>
                </p:nvSpPr>
                <p:spPr>
                  <a:xfrm>
                    <a:off x="5784928" y="3580678"/>
                    <a:ext cx="2045843" cy="1144698"/>
                  </a:xfrm>
                  <a:custGeom>
                    <a:avLst/>
                    <a:gdLst>
                      <a:gd name="connsiteX0" fmla="*/ 1802291 w 2045843"/>
                      <a:gd name="connsiteY0" fmla="*/ 974212 h 1144698"/>
                      <a:gd name="connsiteX1" fmla="*/ 1802291 w 2045843"/>
                      <a:gd name="connsiteY1" fmla="*/ 1144699 h 1144698"/>
                      <a:gd name="connsiteX2" fmla="*/ 1851002 w 2045843"/>
                      <a:gd name="connsiteY2" fmla="*/ 1144699 h 1144698"/>
                      <a:gd name="connsiteX3" fmla="*/ 1851002 w 2045843"/>
                      <a:gd name="connsiteY3" fmla="*/ 974212 h 1144698"/>
                      <a:gd name="connsiteX4" fmla="*/ 2045844 w 2045843"/>
                      <a:gd name="connsiteY4" fmla="*/ 974212 h 1144698"/>
                      <a:gd name="connsiteX5" fmla="*/ 2045844 w 2045843"/>
                      <a:gd name="connsiteY5" fmla="*/ 925502 h 1144698"/>
                      <a:gd name="connsiteX6" fmla="*/ 1656159 w 2045843"/>
                      <a:gd name="connsiteY6" fmla="*/ 925502 h 1144698"/>
                      <a:gd name="connsiteX7" fmla="*/ 1656159 w 2045843"/>
                      <a:gd name="connsiteY7" fmla="*/ 97423 h 1144698"/>
                      <a:gd name="connsiteX8" fmla="*/ 1558738 w 2045843"/>
                      <a:gd name="connsiteY8" fmla="*/ 2 h 1144698"/>
                      <a:gd name="connsiteX9" fmla="*/ 584528 w 2045843"/>
                      <a:gd name="connsiteY9" fmla="*/ 2 h 1144698"/>
                      <a:gd name="connsiteX10" fmla="*/ 2 w 2045843"/>
                      <a:gd name="connsiteY10" fmla="*/ 581700 h 1144698"/>
                      <a:gd name="connsiteX11" fmla="*/ 2 w 2045843"/>
                      <a:gd name="connsiteY11" fmla="*/ 584528 h 1144698"/>
                      <a:gd name="connsiteX12" fmla="*/ 2 w 2045843"/>
                      <a:gd name="connsiteY12" fmla="*/ 974212 h 1144698"/>
                      <a:gd name="connsiteX13" fmla="*/ 463969 w 2045843"/>
                      <a:gd name="connsiteY13" fmla="*/ 974212 h 1144698"/>
                      <a:gd name="connsiteX14" fmla="*/ 462752 w 2045843"/>
                      <a:gd name="connsiteY14" fmla="*/ 949857 h 1144698"/>
                      <a:gd name="connsiteX15" fmla="*/ 463969 w 2045843"/>
                      <a:gd name="connsiteY15" fmla="*/ 925502 h 1144698"/>
                      <a:gd name="connsiteX16" fmla="*/ 48712 w 2045843"/>
                      <a:gd name="connsiteY16" fmla="*/ 925502 h 1144698"/>
                      <a:gd name="connsiteX17" fmla="*/ 48712 w 2045843"/>
                      <a:gd name="connsiteY17" fmla="*/ 584528 h 1144698"/>
                      <a:gd name="connsiteX18" fmla="*/ 584528 w 2045843"/>
                      <a:gd name="connsiteY18" fmla="*/ 48712 h 1144698"/>
                      <a:gd name="connsiteX19" fmla="*/ 1558738 w 2045843"/>
                      <a:gd name="connsiteY19" fmla="*/ 48712 h 1144698"/>
                      <a:gd name="connsiteX20" fmla="*/ 1607449 w 2045843"/>
                      <a:gd name="connsiteY20" fmla="*/ 97423 h 1144698"/>
                      <a:gd name="connsiteX21" fmla="*/ 1607449 w 2045843"/>
                      <a:gd name="connsiteY21" fmla="*/ 925502 h 1144698"/>
                      <a:gd name="connsiteX22" fmla="*/ 997325 w 2045843"/>
                      <a:gd name="connsiteY22" fmla="*/ 925502 h 1144698"/>
                      <a:gd name="connsiteX23" fmla="*/ 998567 w 2045843"/>
                      <a:gd name="connsiteY23" fmla="*/ 949857 h 1144698"/>
                      <a:gd name="connsiteX24" fmla="*/ 997325 w 2045843"/>
                      <a:gd name="connsiteY24" fmla="*/ 974212 h 11446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</a:cxnLst>
                    <a:rect l="l" t="t" r="r" b="b"/>
                    <a:pathLst>
                      <a:path w="2045843" h="1144698">
                        <a:moveTo>
                          <a:pt x="1802291" y="974212"/>
                        </a:moveTo>
                        <a:lnTo>
                          <a:pt x="1802291" y="1144699"/>
                        </a:lnTo>
                        <a:lnTo>
                          <a:pt x="1851002" y="1144699"/>
                        </a:lnTo>
                        <a:lnTo>
                          <a:pt x="1851002" y="974212"/>
                        </a:lnTo>
                        <a:lnTo>
                          <a:pt x="2045844" y="974212"/>
                        </a:lnTo>
                        <a:lnTo>
                          <a:pt x="2045844" y="925502"/>
                        </a:lnTo>
                        <a:lnTo>
                          <a:pt x="1656159" y="925502"/>
                        </a:lnTo>
                        <a:lnTo>
                          <a:pt x="1656159" y="97423"/>
                        </a:lnTo>
                        <a:cubicBezTo>
                          <a:pt x="1655999" y="43685"/>
                          <a:pt x="1612476" y="162"/>
                          <a:pt x="1558738" y="2"/>
                        </a:cubicBezTo>
                        <a:lnTo>
                          <a:pt x="584528" y="2"/>
                        </a:lnTo>
                        <a:cubicBezTo>
                          <a:pt x="262483" y="-780"/>
                          <a:pt x="783" y="259656"/>
                          <a:pt x="2" y="581700"/>
                        </a:cubicBezTo>
                        <a:cubicBezTo>
                          <a:pt x="-1" y="582643"/>
                          <a:pt x="-1" y="583585"/>
                          <a:pt x="2" y="584528"/>
                        </a:cubicBezTo>
                        <a:lnTo>
                          <a:pt x="2" y="974212"/>
                        </a:lnTo>
                        <a:lnTo>
                          <a:pt x="463969" y="974212"/>
                        </a:lnTo>
                        <a:cubicBezTo>
                          <a:pt x="463239" y="966199"/>
                          <a:pt x="462752" y="958113"/>
                          <a:pt x="462752" y="949857"/>
                        </a:cubicBezTo>
                        <a:cubicBezTo>
                          <a:pt x="462752" y="941600"/>
                          <a:pt x="463239" y="933515"/>
                          <a:pt x="463969" y="925502"/>
                        </a:cubicBezTo>
                        <a:lnTo>
                          <a:pt x="48712" y="925502"/>
                        </a:lnTo>
                        <a:lnTo>
                          <a:pt x="48712" y="584528"/>
                        </a:lnTo>
                        <a:cubicBezTo>
                          <a:pt x="49048" y="288743"/>
                          <a:pt x="288743" y="49048"/>
                          <a:pt x="584528" y="48712"/>
                        </a:cubicBezTo>
                        <a:lnTo>
                          <a:pt x="1558738" y="48712"/>
                        </a:lnTo>
                        <a:cubicBezTo>
                          <a:pt x="1585641" y="48712"/>
                          <a:pt x="1607449" y="70520"/>
                          <a:pt x="1607449" y="97423"/>
                        </a:cubicBezTo>
                        <a:lnTo>
                          <a:pt x="1607449" y="925502"/>
                        </a:lnTo>
                        <a:lnTo>
                          <a:pt x="997325" y="925502"/>
                        </a:lnTo>
                        <a:cubicBezTo>
                          <a:pt x="998056" y="933563"/>
                          <a:pt x="998567" y="941674"/>
                          <a:pt x="998567" y="949857"/>
                        </a:cubicBezTo>
                        <a:cubicBezTo>
                          <a:pt x="998567" y="958040"/>
                          <a:pt x="998056" y="966151"/>
                          <a:pt x="997325" y="974212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42" name="그래픽 7" descr="백팩">
                  <a:extLst>
                    <a:ext uri="{FF2B5EF4-FFF2-40B4-BE49-F238E27FC236}">
                      <a16:creationId xmlns:a16="http://schemas.microsoft.com/office/drawing/2014/main" id="{C6082566-B857-4646-A314-8B697B777D8B}"/>
                    </a:ext>
                  </a:extLst>
                </p:cNvPr>
                <p:cNvSpPr/>
                <p:nvPr/>
              </p:nvSpPr>
              <p:spPr>
                <a:xfrm>
                  <a:off x="8417025" y="5068759"/>
                  <a:ext cx="1656157" cy="1875549"/>
                </a:xfrm>
                <a:custGeom>
                  <a:avLst/>
                  <a:gdLst>
                    <a:gd name="connsiteX0" fmla="*/ 1534381 w 1656157"/>
                    <a:gd name="connsiteY0" fmla="*/ 1071826 h 1875549"/>
                    <a:gd name="connsiteX1" fmla="*/ 1510026 w 1656157"/>
                    <a:gd name="connsiteY1" fmla="*/ 1071826 h 1875549"/>
                    <a:gd name="connsiteX2" fmla="*/ 1510026 w 1656157"/>
                    <a:gd name="connsiteY2" fmla="*/ 560365 h 1875549"/>
                    <a:gd name="connsiteX3" fmla="*/ 1242118 w 1656157"/>
                    <a:gd name="connsiteY3" fmla="*/ 292458 h 1875549"/>
                    <a:gd name="connsiteX4" fmla="*/ 1143455 w 1656157"/>
                    <a:gd name="connsiteY4" fmla="*/ 292458 h 1875549"/>
                    <a:gd name="connsiteX5" fmla="*/ 804196 w 1656157"/>
                    <a:gd name="connsiteY5" fmla="*/ 916 h 1875549"/>
                    <a:gd name="connsiteX6" fmla="*/ 512654 w 1656157"/>
                    <a:gd name="connsiteY6" fmla="*/ 292458 h 1875549"/>
                    <a:gd name="connsiteX7" fmla="*/ 414039 w 1656157"/>
                    <a:gd name="connsiteY7" fmla="*/ 292458 h 1875549"/>
                    <a:gd name="connsiteX8" fmla="*/ 146132 w 1656157"/>
                    <a:gd name="connsiteY8" fmla="*/ 560365 h 1875549"/>
                    <a:gd name="connsiteX9" fmla="*/ 146132 w 1656157"/>
                    <a:gd name="connsiteY9" fmla="*/ 1071826 h 1875549"/>
                    <a:gd name="connsiteX10" fmla="*/ 121776 w 1656157"/>
                    <a:gd name="connsiteY10" fmla="*/ 1071826 h 1875549"/>
                    <a:gd name="connsiteX11" fmla="*/ 0 w 1656157"/>
                    <a:gd name="connsiteY11" fmla="*/ 1193602 h 1875549"/>
                    <a:gd name="connsiteX12" fmla="*/ 0 w 1656157"/>
                    <a:gd name="connsiteY12" fmla="*/ 1534576 h 1875549"/>
                    <a:gd name="connsiteX13" fmla="*/ 121776 w 1656157"/>
                    <a:gd name="connsiteY13" fmla="*/ 1656352 h 1875549"/>
                    <a:gd name="connsiteX14" fmla="*/ 146132 w 1656157"/>
                    <a:gd name="connsiteY14" fmla="*/ 1656352 h 1875549"/>
                    <a:gd name="connsiteX15" fmla="*/ 146132 w 1656157"/>
                    <a:gd name="connsiteY15" fmla="*/ 1705063 h 1875549"/>
                    <a:gd name="connsiteX16" fmla="*/ 316618 w 1656157"/>
                    <a:gd name="connsiteY16" fmla="*/ 1875550 h 1875549"/>
                    <a:gd name="connsiteX17" fmla="*/ 1388250 w 1656157"/>
                    <a:gd name="connsiteY17" fmla="*/ 1875550 h 1875549"/>
                    <a:gd name="connsiteX18" fmla="*/ 1510026 w 1656157"/>
                    <a:gd name="connsiteY18" fmla="*/ 1753773 h 1875549"/>
                    <a:gd name="connsiteX19" fmla="*/ 1510026 w 1656157"/>
                    <a:gd name="connsiteY19" fmla="*/ 1656352 h 1875549"/>
                    <a:gd name="connsiteX20" fmla="*/ 1534381 w 1656157"/>
                    <a:gd name="connsiteY20" fmla="*/ 1656352 h 1875549"/>
                    <a:gd name="connsiteX21" fmla="*/ 1656158 w 1656157"/>
                    <a:gd name="connsiteY21" fmla="*/ 1534576 h 1875549"/>
                    <a:gd name="connsiteX22" fmla="*/ 1656158 w 1656157"/>
                    <a:gd name="connsiteY22" fmla="*/ 1193602 h 1875549"/>
                    <a:gd name="connsiteX23" fmla="*/ 1534381 w 1656157"/>
                    <a:gd name="connsiteY23" fmla="*/ 1071826 h 1875549"/>
                    <a:gd name="connsiteX24" fmla="*/ 828079 w 1656157"/>
                    <a:gd name="connsiteY24" fmla="*/ 48905 h 1875549"/>
                    <a:gd name="connsiteX25" fmla="*/ 1094745 w 1656157"/>
                    <a:gd name="connsiteY25" fmla="*/ 292458 h 1875549"/>
                    <a:gd name="connsiteX26" fmla="*/ 561364 w 1656157"/>
                    <a:gd name="connsiteY26" fmla="*/ 292458 h 1875549"/>
                    <a:gd name="connsiteX27" fmla="*/ 828079 w 1656157"/>
                    <a:gd name="connsiteY27" fmla="*/ 48905 h 1875549"/>
                    <a:gd name="connsiteX28" fmla="*/ 1242118 w 1656157"/>
                    <a:gd name="connsiteY28" fmla="*/ 341168 h 1875549"/>
                    <a:gd name="connsiteX29" fmla="*/ 1266474 w 1656157"/>
                    <a:gd name="connsiteY29" fmla="*/ 342605 h 1875549"/>
                    <a:gd name="connsiteX30" fmla="*/ 1266474 w 1656157"/>
                    <a:gd name="connsiteY30" fmla="*/ 755208 h 1875549"/>
                    <a:gd name="connsiteX31" fmla="*/ 1193408 w 1656157"/>
                    <a:gd name="connsiteY31" fmla="*/ 828273 h 1875549"/>
                    <a:gd name="connsiteX32" fmla="*/ 925500 w 1656157"/>
                    <a:gd name="connsiteY32" fmla="*/ 828273 h 1875549"/>
                    <a:gd name="connsiteX33" fmla="*/ 925500 w 1656157"/>
                    <a:gd name="connsiteY33" fmla="*/ 779563 h 1875549"/>
                    <a:gd name="connsiteX34" fmla="*/ 852434 w 1656157"/>
                    <a:gd name="connsiteY34" fmla="*/ 706497 h 1875549"/>
                    <a:gd name="connsiteX35" fmla="*/ 803724 w 1656157"/>
                    <a:gd name="connsiteY35" fmla="*/ 706497 h 1875549"/>
                    <a:gd name="connsiteX36" fmla="*/ 730658 w 1656157"/>
                    <a:gd name="connsiteY36" fmla="*/ 779563 h 1875549"/>
                    <a:gd name="connsiteX37" fmla="*/ 730658 w 1656157"/>
                    <a:gd name="connsiteY37" fmla="*/ 828273 h 1875549"/>
                    <a:gd name="connsiteX38" fmla="*/ 462750 w 1656157"/>
                    <a:gd name="connsiteY38" fmla="*/ 828273 h 1875549"/>
                    <a:gd name="connsiteX39" fmla="*/ 389684 w 1656157"/>
                    <a:gd name="connsiteY39" fmla="*/ 755208 h 1875549"/>
                    <a:gd name="connsiteX40" fmla="*/ 389684 w 1656157"/>
                    <a:gd name="connsiteY40" fmla="*/ 342605 h 1875549"/>
                    <a:gd name="connsiteX41" fmla="*/ 414039 w 1656157"/>
                    <a:gd name="connsiteY41" fmla="*/ 341168 h 1875549"/>
                    <a:gd name="connsiteX42" fmla="*/ 876789 w 1656157"/>
                    <a:gd name="connsiteY42" fmla="*/ 779563 h 1875549"/>
                    <a:gd name="connsiteX43" fmla="*/ 876789 w 1656157"/>
                    <a:gd name="connsiteY43" fmla="*/ 925694 h 1875549"/>
                    <a:gd name="connsiteX44" fmla="*/ 852434 w 1656157"/>
                    <a:gd name="connsiteY44" fmla="*/ 950050 h 1875549"/>
                    <a:gd name="connsiteX45" fmla="*/ 803724 w 1656157"/>
                    <a:gd name="connsiteY45" fmla="*/ 950050 h 1875549"/>
                    <a:gd name="connsiteX46" fmla="*/ 779368 w 1656157"/>
                    <a:gd name="connsiteY46" fmla="*/ 925694 h 1875549"/>
                    <a:gd name="connsiteX47" fmla="*/ 779368 w 1656157"/>
                    <a:gd name="connsiteY47" fmla="*/ 779563 h 1875549"/>
                    <a:gd name="connsiteX48" fmla="*/ 803724 w 1656157"/>
                    <a:gd name="connsiteY48" fmla="*/ 755208 h 1875549"/>
                    <a:gd name="connsiteX49" fmla="*/ 852434 w 1656157"/>
                    <a:gd name="connsiteY49" fmla="*/ 755208 h 1875549"/>
                    <a:gd name="connsiteX50" fmla="*/ 876789 w 1656157"/>
                    <a:gd name="connsiteY50" fmla="*/ 779563 h 1875549"/>
                    <a:gd name="connsiteX51" fmla="*/ 121776 w 1656157"/>
                    <a:gd name="connsiteY51" fmla="*/ 1607642 h 1875549"/>
                    <a:gd name="connsiteX52" fmla="*/ 48711 w 1656157"/>
                    <a:gd name="connsiteY52" fmla="*/ 1534576 h 1875549"/>
                    <a:gd name="connsiteX53" fmla="*/ 48711 w 1656157"/>
                    <a:gd name="connsiteY53" fmla="*/ 1193602 h 1875549"/>
                    <a:gd name="connsiteX54" fmla="*/ 121776 w 1656157"/>
                    <a:gd name="connsiteY54" fmla="*/ 1120536 h 1875549"/>
                    <a:gd name="connsiteX55" fmla="*/ 146132 w 1656157"/>
                    <a:gd name="connsiteY55" fmla="*/ 1120536 h 1875549"/>
                    <a:gd name="connsiteX56" fmla="*/ 146132 w 1656157"/>
                    <a:gd name="connsiteY56" fmla="*/ 1607642 h 1875549"/>
                    <a:gd name="connsiteX57" fmla="*/ 1193408 w 1656157"/>
                    <a:gd name="connsiteY57" fmla="*/ 1826839 h 1875549"/>
                    <a:gd name="connsiteX58" fmla="*/ 462750 w 1656157"/>
                    <a:gd name="connsiteY58" fmla="*/ 1826839 h 1875549"/>
                    <a:gd name="connsiteX59" fmla="*/ 462750 w 1656157"/>
                    <a:gd name="connsiteY59" fmla="*/ 1558931 h 1875549"/>
                    <a:gd name="connsiteX60" fmla="*/ 535816 w 1656157"/>
                    <a:gd name="connsiteY60" fmla="*/ 1485865 h 1875549"/>
                    <a:gd name="connsiteX61" fmla="*/ 1120342 w 1656157"/>
                    <a:gd name="connsiteY61" fmla="*/ 1485865 h 1875549"/>
                    <a:gd name="connsiteX62" fmla="*/ 1193408 w 1656157"/>
                    <a:gd name="connsiteY62" fmla="*/ 1558931 h 1875549"/>
                    <a:gd name="connsiteX63" fmla="*/ 1461316 w 1656157"/>
                    <a:gd name="connsiteY63" fmla="*/ 1753773 h 1875549"/>
                    <a:gd name="connsiteX64" fmla="*/ 1388250 w 1656157"/>
                    <a:gd name="connsiteY64" fmla="*/ 1826839 h 1875549"/>
                    <a:gd name="connsiteX65" fmla="*/ 1242118 w 1656157"/>
                    <a:gd name="connsiteY65" fmla="*/ 1826839 h 1875549"/>
                    <a:gd name="connsiteX66" fmla="*/ 1242118 w 1656157"/>
                    <a:gd name="connsiteY66" fmla="*/ 1558931 h 1875549"/>
                    <a:gd name="connsiteX67" fmla="*/ 1120342 w 1656157"/>
                    <a:gd name="connsiteY67" fmla="*/ 1437155 h 1875549"/>
                    <a:gd name="connsiteX68" fmla="*/ 535816 w 1656157"/>
                    <a:gd name="connsiteY68" fmla="*/ 1437155 h 1875549"/>
                    <a:gd name="connsiteX69" fmla="*/ 414039 w 1656157"/>
                    <a:gd name="connsiteY69" fmla="*/ 1558931 h 1875549"/>
                    <a:gd name="connsiteX70" fmla="*/ 414039 w 1656157"/>
                    <a:gd name="connsiteY70" fmla="*/ 1826839 h 1875549"/>
                    <a:gd name="connsiteX71" fmla="*/ 316618 w 1656157"/>
                    <a:gd name="connsiteY71" fmla="*/ 1826839 h 1875549"/>
                    <a:gd name="connsiteX72" fmla="*/ 194842 w 1656157"/>
                    <a:gd name="connsiteY72" fmla="*/ 1705063 h 1875549"/>
                    <a:gd name="connsiteX73" fmla="*/ 194842 w 1656157"/>
                    <a:gd name="connsiteY73" fmla="*/ 560365 h 1875549"/>
                    <a:gd name="connsiteX74" fmla="*/ 340974 w 1656157"/>
                    <a:gd name="connsiteY74" fmla="*/ 353955 h 1875549"/>
                    <a:gd name="connsiteX75" fmla="*/ 340974 w 1656157"/>
                    <a:gd name="connsiteY75" fmla="*/ 755208 h 1875549"/>
                    <a:gd name="connsiteX76" fmla="*/ 462750 w 1656157"/>
                    <a:gd name="connsiteY76" fmla="*/ 876984 h 1875549"/>
                    <a:gd name="connsiteX77" fmla="*/ 730658 w 1656157"/>
                    <a:gd name="connsiteY77" fmla="*/ 876984 h 1875549"/>
                    <a:gd name="connsiteX78" fmla="*/ 730658 w 1656157"/>
                    <a:gd name="connsiteY78" fmla="*/ 925694 h 1875549"/>
                    <a:gd name="connsiteX79" fmla="*/ 803724 w 1656157"/>
                    <a:gd name="connsiteY79" fmla="*/ 998760 h 1875549"/>
                    <a:gd name="connsiteX80" fmla="*/ 852434 w 1656157"/>
                    <a:gd name="connsiteY80" fmla="*/ 998760 h 1875549"/>
                    <a:gd name="connsiteX81" fmla="*/ 925500 w 1656157"/>
                    <a:gd name="connsiteY81" fmla="*/ 925694 h 1875549"/>
                    <a:gd name="connsiteX82" fmla="*/ 925500 w 1656157"/>
                    <a:gd name="connsiteY82" fmla="*/ 876984 h 1875549"/>
                    <a:gd name="connsiteX83" fmla="*/ 1193408 w 1656157"/>
                    <a:gd name="connsiteY83" fmla="*/ 876984 h 1875549"/>
                    <a:gd name="connsiteX84" fmla="*/ 1315184 w 1656157"/>
                    <a:gd name="connsiteY84" fmla="*/ 755208 h 1875549"/>
                    <a:gd name="connsiteX85" fmla="*/ 1315184 w 1656157"/>
                    <a:gd name="connsiteY85" fmla="*/ 353955 h 1875549"/>
                    <a:gd name="connsiteX86" fmla="*/ 1461316 w 1656157"/>
                    <a:gd name="connsiteY86" fmla="*/ 560365 h 1875549"/>
                    <a:gd name="connsiteX87" fmla="*/ 1461316 w 1656157"/>
                    <a:gd name="connsiteY87" fmla="*/ 1753773 h 1875549"/>
                    <a:gd name="connsiteX88" fmla="*/ 1607447 w 1656157"/>
                    <a:gd name="connsiteY88" fmla="*/ 1534576 h 1875549"/>
                    <a:gd name="connsiteX89" fmla="*/ 1534381 w 1656157"/>
                    <a:gd name="connsiteY89" fmla="*/ 1607642 h 1875549"/>
                    <a:gd name="connsiteX90" fmla="*/ 1510026 w 1656157"/>
                    <a:gd name="connsiteY90" fmla="*/ 1607642 h 1875549"/>
                    <a:gd name="connsiteX91" fmla="*/ 1510026 w 1656157"/>
                    <a:gd name="connsiteY91" fmla="*/ 1120536 h 1875549"/>
                    <a:gd name="connsiteX92" fmla="*/ 1534381 w 1656157"/>
                    <a:gd name="connsiteY92" fmla="*/ 1120536 h 1875549"/>
                    <a:gd name="connsiteX93" fmla="*/ 1607447 w 1656157"/>
                    <a:gd name="connsiteY93" fmla="*/ 1193602 h 18755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</a:cxnLst>
                  <a:rect l="l" t="t" r="r" b="b"/>
                  <a:pathLst>
                    <a:path w="1656157" h="1875549">
                      <a:moveTo>
                        <a:pt x="1534381" y="1071826"/>
                      </a:moveTo>
                      <a:lnTo>
                        <a:pt x="1510026" y="1071826"/>
                      </a:lnTo>
                      <a:lnTo>
                        <a:pt x="1510026" y="560365"/>
                      </a:lnTo>
                      <a:cubicBezTo>
                        <a:pt x="1509851" y="412475"/>
                        <a:pt x="1390008" y="292633"/>
                        <a:pt x="1242118" y="292458"/>
                      </a:cubicBezTo>
                      <a:lnTo>
                        <a:pt x="1143455" y="292458"/>
                      </a:lnTo>
                      <a:cubicBezTo>
                        <a:pt x="1130279" y="118266"/>
                        <a:pt x="978387" y="-12261"/>
                        <a:pt x="804196" y="916"/>
                      </a:cubicBezTo>
                      <a:cubicBezTo>
                        <a:pt x="648327" y="12707"/>
                        <a:pt x="524444" y="136589"/>
                        <a:pt x="512654" y="292458"/>
                      </a:cubicBezTo>
                      <a:lnTo>
                        <a:pt x="414039" y="292458"/>
                      </a:lnTo>
                      <a:cubicBezTo>
                        <a:pt x="266149" y="292633"/>
                        <a:pt x="146307" y="412475"/>
                        <a:pt x="146132" y="560365"/>
                      </a:cubicBezTo>
                      <a:lnTo>
                        <a:pt x="146132" y="1071826"/>
                      </a:lnTo>
                      <a:lnTo>
                        <a:pt x="121776" y="1071826"/>
                      </a:lnTo>
                      <a:cubicBezTo>
                        <a:pt x="54553" y="1071906"/>
                        <a:pt x="80" y="1126379"/>
                        <a:pt x="0" y="1193602"/>
                      </a:cubicBezTo>
                      <a:lnTo>
                        <a:pt x="0" y="1534576"/>
                      </a:lnTo>
                      <a:cubicBezTo>
                        <a:pt x="80" y="1601799"/>
                        <a:pt x="54553" y="1656272"/>
                        <a:pt x="121776" y="1656352"/>
                      </a:cubicBezTo>
                      <a:lnTo>
                        <a:pt x="146132" y="1656352"/>
                      </a:lnTo>
                      <a:lnTo>
                        <a:pt x="146132" y="1705063"/>
                      </a:lnTo>
                      <a:cubicBezTo>
                        <a:pt x="146239" y="1799176"/>
                        <a:pt x="222505" y="1875442"/>
                        <a:pt x="316618" y="1875550"/>
                      </a:cubicBezTo>
                      <a:lnTo>
                        <a:pt x="1388250" y="1875550"/>
                      </a:lnTo>
                      <a:cubicBezTo>
                        <a:pt x="1455473" y="1875469"/>
                        <a:pt x="1509946" y="1820996"/>
                        <a:pt x="1510026" y="1753773"/>
                      </a:cubicBezTo>
                      <a:lnTo>
                        <a:pt x="1510026" y="1656352"/>
                      </a:lnTo>
                      <a:lnTo>
                        <a:pt x="1534381" y="1656352"/>
                      </a:lnTo>
                      <a:cubicBezTo>
                        <a:pt x="1601604" y="1656272"/>
                        <a:pt x="1656077" y="1601799"/>
                        <a:pt x="1656158" y="1534576"/>
                      </a:cubicBezTo>
                      <a:lnTo>
                        <a:pt x="1656158" y="1193602"/>
                      </a:lnTo>
                      <a:cubicBezTo>
                        <a:pt x="1656077" y="1126379"/>
                        <a:pt x="1601604" y="1071906"/>
                        <a:pt x="1534381" y="1071826"/>
                      </a:cubicBezTo>
                      <a:close/>
                      <a:moveTo>
                        <a:pt x="828079" y="48905"/>
                      </a:moveTo>
                      <a:cubicBezTo>
                        <a:pt x="966507" y="49088"/>
                        <a:pt x="1082046" y="154612"/>
                        <a:pt x="1094745" y="292458"/>
                      </a:cubicBezTo>
                      <a:lnTo>
                        <a:pt x="561364" y="292458"/>
                      </a:lnTo>
                      <a:cubicBezTo>
                        <a:pt x="574066" y="154595"/>
                        <a:pt x="689631" y="49063"/>
                        <a:pt x="828079" y="48905"/>
                      </a:cubicBezTo>
                      <a:close/>
                      <a:moveTo>
                        <a:pt x="1242118" y="341168"/>
                      </a:moveTo>
                      <a:cubicBezTo>
                        <a:pt x="1250258" y="341192"/>
                        <a:pt x="1258388" y="341670"/>
                        <a:pt x="1266474" y="342605"/>
                      </a:cubicBezTo>
                      <a:lnTo>
                        <a:pt x="1266474" y="755208"/>
                      </a:lnTo>
                      <a:cubicBezTo>
                        <a:pt x="1266474" y="795562"/>
                        <a:pt x="1233762" y="828273"/>
                        <a:pt x="1193408" y="828273"/>
                      </a:cubicBezTo>
                      <a:lnTo>
                        <a:pt x="925500" y="828273"/>
                      </a:lnTo>
                      <a:lnTo>
                        <a:pt x="925500" y="779563"/>
                      </a:lnTo>
                      <a:cubicBezTo>
                        <a:pt x="925500" y="739209"/>
                        <a:pt x="892788" y="706497"/>
                        <a:pt x="852434" y="706497"/>
                      </a:cubicBezTo>
                      <a:lnTo>
                        <a:pt x="803724" y="706497"/>
                      </a:lnTo>
                      <a:cubicBezTo>
                        <a:pt x="763369" y="706497"/>
                        <a:pt x="730658" y="739209"/>
                        <a:pt x="730658" y="779563"/>
                      </a:cubicBezTo>
                      <a:lnTo>
                        <a:pt x="730658" y="828273"/>
                      </a:lnTo>
                      <a:lnTo>
                        <a:pt x="462750" y="828273"/>
                      </a:lnTo>
                      <a:cubicBezTo>
                        <a:pt x="422396" y="828273"/>
                        <a:pt x="389684" y="795562"/>
                        <a:pt x="389684" y="755208"/>
                      </a:cubicBezTo>
                      <a:lnTo>
                        <a:pt x="389684" y="342605"/>
                      </a:lnTo>
                      <a:cubicBezTo>
                        <a:pt x="397770" y="341670"/>
                        <a:pt x="405900" y="341192"/>
                        <a:pt x="414039" y="341168"/>
                      </a:cubicBezTo>
                      <a:close/>
                      <a:moveTo>
                        <a:pt x="876789" y="779563"/>
                      </a:moveTo>
                      <a:lnTo>
                        <a:pt x="876789" y="925694"/>
                      </a:lnTo>
                      <a:cubicBezTo>
                        <a:pt x="876789" y="939146"/>
                        <a:pt x="865886" y="950050"/>
                        <a:pt x="852434" y="950050"/>
                      </a:cubicBezTo>
                      <a:lnTo>
                        <a:pt x="803724" y="950050"/>
                      </a:lnTo>
                      <a:cubicBezTo>
                        <a:pt x="790272" y="950050"/>
                        <a:pt x="779368" y="939146"/>
                        <a:pt x="779368" y="925694"/>
                      </a:cubicBezTo>
                      <a:lnTo>
                        <a:pt x="779368" y="779563"/>
                      </a:lnTo>
                      <a:cubicBezTo>
                        <a:pt x="779368" y="766111"/>
                        <a:pt x="790272" y="755208"/>
                        <a:pt x="803724" y="755208"/>
                      </a:cubicBezTo>
                      <a:lnTo>
                        <a:pt x="852434" y="755208"/>
                      </a:lnTo>
                      <a:cubicBezTo>
                        <a:pt x="865886" y="755208"/>
                        <a:pt x="876789" y="766111"/>
                        <a:pt x="876789" y="779563"/>
                      </a:cubicBezTo>
                      <a:close/>
                      <a:moveTo>
                        <a:pt x="121776" y="1607642"/>
                      </a:moveTo>
                      <a:cubicBezTo>
                        <a:pt x="81422" y="1607642"/>
                        <a:pt x="48711" y="1574930"/>
                        <a:pt x="48711" y="1534576"/>
                      </a:cubicBezTo>
                      <a:lnTo>
                        <a:pt x="48711" y="1193602"/>
                      </a:lnTo>
                      <a:cubicBezTo>
                        <a:pt x="48711" y="1153248"/>
                        <a:pt x="81422" y="1120536"/>
                        <a:pt x="121776" y="1120536"/>
                      </a:cubicBezTo>
                      <a:lnTo>
                        <a:pt x="146132" y="1120536"/>
                      </a:lnTo>
                      <a:lnTo>
                        <a:pt x="146132" y="1607642"/>
                      </a:lnTo>
                      <a:close/>
                      <a:moveTo>
                        <a:pt x="1193408" y="1826839"/>
                      </a:moveTo>
                      <a:lnTo>
                        <a:pt x="462750" y="1826839"/>
                      </a:lnTo>
                      <a:lnTo>
                        <a:pt x="462750" y="1558931"/>
                      </a:lnTo>
                      <a:cubicBezTo>
                        <a:pt x="462750" y="1518577"/>
                        <a:pt x="495462" y="1485865"/>
                        <a:pt x="535816" y="1485865"/>
                      </a:cubicBezTo>
                      <a:lnTo>
                        <a:pt x="1120342" y="1485865"/>
                      </a:lnTo>
                      <a:cubicBezTo>
                        <a:pt x="1160696" y="1485865"/>
                        <a:pt x="1193408" y="1518577"/>
                        <a:pt x="1193408" y="1558931"/>
                      </a:cubicBezTo>
                      <a:close/>
                      <a:moveTo>
                        <a:pt x="1461316" y="1753773"/>
                      </a:moveTo>
                      <a:cubicBezTo>
                        <a:pt x="1461316" y="1794127"/>
                        <a:pt x="1428604" y="1826839"/>
                        <a:pt x="1388250" y="1826839"/>
                      </a:cubicBezTo>
                      <a:lnTo>
                        <a:pt x="1242118" y="1826839"/>
                      </a:lnTo>
                      <a:lnTo>
                        <a:pt x="1242118" y="1558931"/>
                      </a:lnTo>
                      <a:cubicBezTo>
                        <a:pt x="1242038" y="1491708"/>
                        <a:pt x="1187565" y="1437235"/>
                        <a:pt x="1120342" y="1437155"/>
                      </a:cubicBezTo>
                      <a:lnTo>
                        <a:pt x="535816" y="1437155"/>
                      </a:lnTo>
                      <a:cubicBezTo>
                        <a:pt x="468593" y="1437235"/>
                        <a:pt x="414120" y="1491708"/>
                        <a:pt x="414039" y="1558931"/>
                      </a:cubicBezTo>
                      <a:lnTo>
                        <a:pt x="414039" y="1826839"/>
                      </a:lnTo>
                      <a:lnTo>
                        <a:pt x="316618" y="1826839"/>
                      </a:lnTo>
                      <a:cubicBezTo>
                        <a:pt x="249395" y="1826759"/>
                        <a:pt x="194922" y="1772286"/>
                        <a:pt x="194842" y="1705063"/>
                      </a:cubicBezTo>
                      <a:lnTo>
                        <a:pt x="194842" y="560365"/>
                      </a:lnTo>
                      <a:cubicBezTo>
                        <a:pt x="195005" y="467584"/>
                        <a:pt x="253516" y="384937"/>
                        <a:pt x="340974" y="353955"/>
                      </a:cubicBezTo>
                      <a:lnTo>
                        <a:pt x="340974" y="755208"/>
                      </a:lnTo>
                      <a:cubicBezTo>
                        <a:pt x="341054" y="822431"/>
                        <a:pt x="395527" y="876903"/>
                        <a:pt x="462750" y="876984"/>
                      </a:cubicBezTo>
                      <a:lnTo>
                        <a:pt x="730658" y="876984"/>
                      </a:lnTo>
                      <a:lnTo>
                        <a:pt x="730658" y="925694"/>
                      </a:lnTo>
                      <a:cubicBezTo>
                        <a:pt x="730658" y="966049"/>
                        <a:pt x="763369" y="998760"/>
                        <a:pt x="803724" y="998760"/>
                      </a:cubicBezTo>
                      <a:lnTo>
                        <a:pt x="852434" y="998760"/>
                      </a:lnTo>
                      <a:cubicBezTo>
                        <a:pt x="892788" y="998760"/>
                        <a:pt x="925500" y="966049"/>
                        <a:pt x="925500" y="925694"/>
                      </a:cubicBezTo>
                      <a:lnTo>
                        <a:pt x="925500" y="876984"/>
                      </a:lnTo>
                      <a:lnTo>
                        <a:pt x="1193408" y="876984"/>
                      </a:lnTo>
                      <a:cubicBezTo>
                        <a:pt x="1260631" y="876903"/>
                        <a:pt x="1315104" y="822431"/>
                        <a:pt x="1315184" y="755208"/>
                      </a:cubicBezTo>
                      <a:lnTo>
                        <a:pt x="1315184" y="353955"/>
                      </a:lnTo>
                      <a:cubicBezTo>
                        <a:pt x="1402641" y="384937"/>
                        <a:pt x="1461153" y="467584"/>
                        <a:pt x="1461316" y="560365"/>
                      </a:cubicBezTo>
                      <a:lnTo>
                        <a:pt x="1461316" y="1753773"/>
                      </a:lnTo>
                      <a:close/>
                      <a:moveTo>
                        <a:pt x="1607447" y="1534576"/>
                      </a:moveTo>
                      <a:cubicBezTo>
                        <a:pt x="1607447" y="1574930"/>
                        <a:pt x="1574736" y="1607642"/>
                        <a:pt x="1534381" y="1607642"/>
                      </a:cubicBezTo>
                      <a:lnTo>
                        <a:pt x="1510026" y="1607642"/>
                      </a:lnTo>
                      <a:lnTo>
                        <a:pt x="1510026" y="1120536"/>
                      </a:lnTo>
                      <a:lnTo>
                        <a:pt x="1534381" y="1120536"/>
                      </a:lnTo>
                      <a:cubicBezTo>
                        <a:pt x="1574736" y="1120536"/>
                        <a:pt x="1607447" y="1153248"/>
                        <a:pt x="1607447" y="119360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43" name="그래픽 9" descr="피크닉 테이블">
                  <a:extLst>
                    <a:ext uri="{FF2B5EF4-FFF2-40B4-BE49-F238E27FC236}">
                      <a16:creationId xmlns:a16="http://schemas.microsoft.com/office/drawing/2014/main" id="{5F673A73-FD0B-4269-AA6D-EFB1DB0FFBAE}"/>
                    </a:ext>
                  </a:extLst>
                </p:cNvPr>
                <p:cNvSpPr/>
                <p:nvPr/>
              </p:nvSpPr>
              <p:spPr>
                <a:xfrm>
                  <a:off x="4107989" y="5677835"/>
                  <a:ext cx="2143262" cy="1266473"/>
                </a:xfrm>
                <a:custGeom>
                  <a:avLst/>
                  <a:gdLst>
                    <a:gd name="connsiteX0" fmla="*/ 1514264 w 2143262"/>
                    <a:gd name="connsiteY0" fmla="*/ 633237 h 1266473"/>
                    <a:gd name="connsiteX1" fmla="*/ 1278213 w 2143262"/>
                    <a:gd name="connsiteY1" fmla="*/ 48711 h 1266473"/>
                    <a:gd name="connsiteX2" fmla="*/ 1753579 w 2143262"/>
                    <a:gd name="connsiteY2" fmla="*/ 48711 h 1266473"/>
                    <a:gd name="connsiteX3" fmla="*/ 1753579 w 2143262"/>
                    <a:gd name="connsiteY3" fmla="*/ 0 h 1266473"/>
                    <a:gd name="connsiteX4" fmla="*/ 389684 w 2143262"/>
                    <a:gd name="connsiteY4" fmla="*/ 0 h 1266473"/>
                    <a:gd name="connsiteX5" fmla="*/ 389684 w 2143262"/>
                    <a:gd name="connsiteY5" fmla="*/ 48711 h 1266473"/>
                    <a:gd name="connsiteX6" fmla="*/ 865050 w 2143262"/>
                    <a:gd name="connsiteY6" fmla="*/ 48711 h 1266473"/>
                    <a:gd name="connsiteX7" fmla="*/ 628999 w 2143262"/>
                    <a:gd name="connsiteY7" fmla="*/ 633237 h 1266473"/>
                    <a:gd name="connsiteX8" fmla="*/ 0 w 2143262"/>
                    <a:gd name="connsiteY8" fmla="*/ 633237 h 1266473"/>
                    <a:gd name="connsiteX9" fmla="*/ 0 w 2143262"/>
                    <a:gd name="connsiteY9" fmla="*/ 681947 h 1266473"/>
                    <a:gd name="connsiteX10" fmla="*/ 609320 w 2143262"/>
                    <a:gd name="connsiteY10" fmla="*/ 681947 h 1266473"/>
                    <a:gd name="connsiteX11" fmla="*/ 373269 w 2143262"/>
                    <a:gd name="connsiteY11" fmla="*/ 1266474 h 1266473"/>
                    <a:gd name="connsiteX12" fmla="*/ 425779 w 2143262"/>
                    <a:gd name="connsiteY12" fmla="*/ 1266474 h 1266473"/>
                    <a:gd name="connsiteX13" fmla="*/ 661830 w 2143262"/>
                    <a:gd name="connsiteY13" fmla="*/ 681947 h 1266473"/>
                    <a:gd name="connsiteX14" fmla="*/ 1481433 w 2143262"/>
                    <a:gd name="connsiteY14" fmla="*/ 681947 h 1266473"/>
                    <a:gd name="connsiteX15" fmla="*/ 1717484 w 2143262"/>
                    <a:gd name="connsiteY15" fmla="*/ 1266474 h 1266473"/>
                    <a:gd name="connsiteX16" fmla="*/ 1769994 w 2143262"/>
                    <a:gd name="connsiteY16" fmla="*/ 1266474 h 1266473"/>
                    <a:gd name="connsiteX17" fmla="*/ 1533943 w 2143262"/>
                    <a:gd name="connsiteY17" fmla="*/ 681947 h 1266473"/>
                    <a:gd name="connsiteX18" fmla="*/ 2143263 w 2143262"/>
                    <a:gd name="connsiteY18" fmla="*/ 681947 h 1266473"/>
                    <a:gd name="connsiteX19" fmla="*/ 2143263 w 2143262"/>
                    <a:gd name="connsiteY19" fmla="*/ 633237 h 1266473"/>
                    <a:gd name="connsiteX20" fmla="*/ 681509 w 2143262"/>
                    <a:gd name="connsiteY20" fmla="*/ 633237 h 1266473"/>
                    <a:gd name="connsiteX21" fmla="*/ 917560 w 2143262"/>
                    <a:gd name="connsiteY21" fmla="*/ 48711 h 1266473"/>
                    <a:gd name="connsiteX22" fmla="*/ 1225703 w 2143262"/>
                    <a:gd name="connsiteY22" fmla="*/ 48711 h 1266473"/>
                    <a:gd name="connsiteX23" fmla="*/ 1461754 w 2143262"/>
                    <a:gd name="connsiteY23" fmla="*/ 633237 h 12664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2143262" h="1266473">
                      <a:moveTo>
                        <a:pt x="1514264" y="633237"/>
                      </a:moveTo>
                      <a:lnTo>
                        <a:pt x="1278213" y="48711"/>
                      </a:lnTo>
                      <a:lnTo>
                        <a:pt x="1753579" y="48711"/>
                      </a:lnTo>
                      <a:lnTo>
                        <a:pt x="1753579" y="0"/>
                      </a:lnTo>
                      <a:lnTo>
                        <a:pt x="389684" y="0"/>
                      </a:lnTo>
                      <a:lnTo>
                        <a:pt x="389684" y="48711"/>
                      </a:lnTo>
                      <a:lnTo>
                        <a:pt x="865050" y="48711"/>
                      </a:lnTo>
                      <a:lnTo>
                        <a:pt x="628999" y="633237"/>
                      </a:lnTo>
                      <a:lnTo>
                        <a:pt x="0" y="633237"/>
                      </a:lnTo>
                      <a:lnTo>
                        <a:pt x="0" y="681947"/>
                      </a:lnTo>
                      <a:lnTo>
                        <a:pt x="609320" y="681947"/>
                      </a:lnTo>
                      <a:lnTo>
                        <a:pt x="373269" y="1266474"/>
                      </a:lnTo>
                      <a:lnTo>
                        <a:pt x="425779" y="1266474"/>
                      </a:lnTo>
                      <a:lnTo>
                        <a:pt x="661830" y="681947"/>
                      </a:lnTo>
                      <a:lnTo>
                        <a:pt x="1481433" y="681947"/>
                      </a:lnTo>
                      <a:lnTo>
                        <a:pt x="1717484" y="1266474"/>
                      </a:lnTo>
                      <a:lnTo>
                        <a:pt x="1769994" y="1266474"/>
                      </a:lnTo>
                      <a:lnTo>
                        <a:pt x="1533943" y="681947"/>
                      </a:lnTo>
                      <a:lnTo>
                        <a:pt x="2143263" y="681947"/>
                      </a:lnTo>
                      <a:lnTo>
                        <a:pt x="2143263" y="633237"/>
                      </a:lnTo>
                      <a:close/>
                      <a:moveTo>
                        <a:pt x="681509" y="633237"/>
                      </a:moveTo>
                      <a:lnTo>
                        <a:pt x="917560" y="48711"/>
                      </a:lnTo>
                      <a:lnTo>
                        <a:pt x="1225703" y="48711"/>
                      </a:lnTo>
                      <a:lnTo>
                        <a:pt x="1461754" y="633237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44" name="그래픽 11" descr="하이킹">
                  <a:extLst>
                    <a:ext uri="{FF2B5EF4-FFF2-40B4-BE49-F238E27FC236}">
                      <a16:creationId xmlns:a16="http://schemas.microsoft.com/office/drawing/2014/main" id="{A6B3E4DD-9FB0-4F14-9240-BE6F2B0085DB}"/>
                    </a:ext>
                  </a:extLst>
                </p:cNvPr>
                <p:cNvGrpSpPr/>
                <p:nvPr/>
              </p:nvGrpSpPr>
              <p:grpSpPr>
                <a:xfrm>
                  <a:off x="2451362" y="4845692"/>
                  <a:ext cx="1373174" cy="2098616"/>
                  <a:chOff x="6563952" y="3540014"/>
                  <a:chExt cx="1373174" cy="2098616"/>
                </a:xfrm>
                <a:solidFill>
                  <a:srgbClr val="FFFFFF"/>
                </a:solidFill>
              </p:grpSpPr>
              <p:sp>
                <p:nvSpPr>
                  <p:cNvPr id="49" name="자유형: 도형 48">
                    <a:extLst>
                      <a:ext uri="{FF2B5EF4-FFF2-40B4-BE49-F238E27FC236}">
                        <a16:creationId xmlns:a16="http://schemas.microsoft.com/office/drawing/2014/main" id="{2EC70BE9-B28D-48DA-97A8-9A5F715888BA}"/>
                      </a:ext>
                    </a:extLst>
                  </p:cNvPr>
                  <p:cNvSpPr/>
                  <p:nvPr/>
                </p:nvSpPr>
                <p:spPr>
                  <a:xfrm>
                    <a:off x="7201943" y="3540014"/>
                    <a:ext cx="389791" cy="389791"/>
                  </a:xfrm>
                  <a:custGeom>
                    <a:avLst/>
                    <a:gdLst>
                      <a:gd name="connsiteX0" fmla="*/ 194842 w 389791"/>
                      <a:gd name="connsiteY0" fmla="*/ 389791 h 389791"/>
                      <a:gd name="connsiteX1" fmla="*/ 389791 w 389791"/>
                      <a:gd name="connsiteY1" fmla="*/ 194949 h 389791"/>
                      <a:gd name="connsiteX2" fmla="*/ 194949 w 389791"/>
                      <a:gd name="connsiteY2" fmla="*/ 0 h 389791"/>
                      <a:gd name="connsiteX3" fmla="*/ 0 w 389791"/>
                      <a:gd name="connsiteY3" fmla="*/ 194842 h 389791"/>
                      <a:gd name="connsiteX4" fmla="*/ 0 w 389791"/>
                      <a:gd name="connsiteY4" fmla="*/ 194896 h 389791"/>
                      <a:gd name="connsiteX5" fmla="*/ 194842 w 389791"/>
                      <a:gd name="connsiteY5" fmla="*/ 389791 h 389791"/>
                      <a:gd name="connsiteX6" fmla="*/ 194842 w 389791"/>
                      <a:gd name="connsiteY6" fmla="*/ 48711 h 389791"/>
                      <a:gd name="connsiteX7" fmla="*/ 341081 w 389791"/>
                      <a:gd name="connsiteY7" fmla="*/ 194842 h 389791"/>
                      <a:gd name="connsiteX8" fmla="*/ 194949 w 389791"/>
                      <a:gd name="connsiteY8" fmla="*/ 341081 h 389791"/>
                      <a:gd name="connsiteX9" fmla="*/ 48711 w 389791"/>
                      <a:gd name="connsiteY9" fmla="*/ 194949 h 389791"/>
                      <a:gd name="connsiteX10" fmla="*/ 48711 w 389791"/>
                      <a:gd name="connsiteY10" fmla="*/ 194896 h 389791"/>
                      <a:gd name="connsiteX11" fmla="*/ 194842 w 389791"/>
                      <a:gd name="connsiteY11" fmla="*/ 48711 h 3897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389791" h="389791">
                        <a:moveTo>
                          <a:pt x="194842" y="389791"/>
                        </a:moveTo>
                        <a:cubicBezTo>
                          <a:pt x="302480" y="389821"/>
                          <a:pt x="389762" y="302587"/>
                          <a:pt x="389791" y="194949"/>
                        </a:cubicBezTo>
                        <a:cubicBezTo>
                          <a:pt x="389821" y="87311"/>
                          <a:pt x="302587" y="30"/>
                          <a:pt x="194949" y="0"/>
                        </a:cubicBezTo>
                        <a:cubicBezTo>
                          <a:pt x="87311" y="-29"/>
                          <a:pt x="29" y="87204"/>
                          <a:pt x="0" y="194842"/>
                        </a:cubicBezTo>
                        <a:cubicBezTo>
                          <a:pt x="0" y="194859"/>
                          <a:pt x="0" y="194879"/>
                          <a:pt x="0" y="194896"/>
                        </a:cubicBezTo>
                        <a:cubicBezTo>
                          <a:pt x="-10" y="302517"/>
                          <a:pt x="87221" y="389772"/>
                          <a:pt x="194842" y="389791"/>
                        </a:cubicBezTo>
                        <a:close/>
                        <a:moveTo>
                          <a:pt x="194842" y="48711"/>
                        </a:moveTo>
                        <a:cubicBezTo>
                          <a:pt x="275577" y="48681"/>
                          <a:pt x="341052" y="114106"/>
                          <a:pt x="341081" y="194842"/>
                        </a:cubicBezTo>
                        <a:cubicBezTo>
                          <a:pt x="341110" y="275577"/>
                          <a:pt x="275685" y="341052"/>
                          <a:pt x="194949" y="341081"/>
                        </a:cubicBezTo>
                        <a:cubicBezTo>
                          <a:pt x="114214" y="341110"/>
                          <a:pt x="48740" y="275685"/>
                          <a:pt x="48711" y="194949"/>
                        </a:cubicBezTo>
                        <a:cubicBezTo>
                          <a:pt x="48711" y="194932"/>
                          <a:pt x="48711" y="194913"/>
                          <a:pt x="48711" y="194896"/>
                        </a:cubicBezTo>
                        <a:cubicBezTo>
                          <a:pt x="48788" y="114214"/>
                          <a:pt x="114160" y="48819"/>
                          <a:pt x="194842" y="48711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" name="자유형: 도형 49">
                    <a:extLst>
                      <a:ext uri="{FF2B5EF4-FFF2-40B4-BE49-F238E27FC236}">
                        <a16:creationId xmlns:a16="http://schemas.microsoft.com/office/drawing/2014/main" id="{5B7028AD-2928-4803-B070-79EFF2C2E94B}"/>
                      </a:ext>
                    </a:extLst>
                  </p:cNvPr>
                  <p:cNvSpPr/>
                  <p:nvPr/>
                </p:nvSpPr>
                <p:spPr>
                  <a:xfrm>
                    <a:off x="6563952" y="4792491"/>
                    <a:ext cx="602240" cy="845639"/>
                  </a:xfrm>
                  <a:custGeom>
                    <a:avLst/>
                    <a:gdLst>
                      <a:gd name="connsiteX0" fmla="*/ 564024 w 602240"/>
                      <a:gd name="connsiteY0" fmla="*/ 348709 h 845639"/>
                      <a:gd name="connsiteX1" fmla="*/ 602240 w 602240"/>
                      <a:gd name="connsiteY1" fmla="*/ 163891 h 845639"/>
                      <a:gd name="connsiteX2" fmla="*/ 558944 w 602240"/>
                      <a:gd name="connsiteY2" fmla="*/ 132697 h 845639"/>
                      <a:gd name="connsiteX3" fmla="*/ 516147 w 602240"/>
                      <a:gd name="connsiteY3" fmla="*/ 339778 h 845639"/>
                      <a:gd name="connsiteX4" fmla="*/ 502447 w 602240"/>
                      <a:gd name="connsiteY4" fmla="*/ 368485 h 845639"/>
                      <a:gd name="connsiteX5" fmla="*/ 171369 w 602240"/>
                      <a:gd name="connsiteY5" fmla="*/ 770596 h 845639"/>
                      <a:gd name="connsiteX6" fmla="*/ 117115 w 602240"/>
                      <a:gd name="connsiteY6" fmla="*/ 796926 h 845639"/>
                      <a:gd name="connsiteX7" fmla="*/ 73519 w 602240"/>
                      <a:gd name="connsiteY7" fmla="*/ 781205 h 845639"/>
                      <a:gd name="connsiteX8" fmla="*/ 48920 w 602240"/>
                      <a:gd name="connsiteY8" fmla="*/ 734372 h 845639"/>
                      <a:gd name="connsiteX9" fmla="*/ 65024 w 602240"/>
                      <a:gd name="connsiteY9" fmla="*/ 683095 h 845639"/>
                      <a:gd name="connsiteX10" fmla="*/ 381718 w 602240"/>
                      <a:gd name="connsiteY10" fmla="*/ 297763 h 845639"/>
                      <a:gd name="connsiteX11" fmla="*/ 386759 w 602240"/>
                      <a:gd name="connsiteY11" fmla="*/ 287178 h 845639"/>
                      <a:gd name="connsiteX12" fmla="*/ 436515 w 602240"/>
                      <a:gd name="connsiteY12" fmla="*/ 44137 h 845639"/>
                      <a:gd name="connsiteX13" fmla="*/ 395842 w 602240"/>
                      <a:gd name="connsiteY13" fmla="*/ 0 h 845639"/>
                      <a:gd name="connsiteX14" fmla="*/ 340260 w 602240"/>
                      <a:gd name="connsiteY14" fmla="*/ 271505 h 845639"/>
                      <a:gd name="connsiteX15" fmla="*/ 27424 w 602240"/>
                      <a:gd name="connsiteY15" fmla="*/ 652151 h 845639"/>
                      <a:gd name="connsiteX16" fmla="*/ 42171 w 602240"/>
                      <a:gd name="connsiteY16" fmla="*/ 818476 h 845639"/>
                      <a:gd name="connsiteX17" fmla="*/ 117115 w 602240"/>
                      <a:gd name="connsiteY17" fmla="*/ 845637 h 845639"/>
                      <a:gd name="connsiteX18" fmla="*/ 209210 w 602240"/>
                      <a:gd name="connsiteY18" fmla="*/ 801310 h 845639"/>
                      <a:gd name="connsiteX19" fmla="*/ 540288 w 602240"/>
                      <a:gd name="connsiteY19" fmla="*/ 399156 h 845639"/>
                      <a:gd name="connsiteX20" fmla="*/ 564024 w 602240"/>
                      <a:gd name="connsiteY20" fmla="*/ 348709 h 8456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602240" h="845639">
                        <a:moveTo>
                          <a:pt x="564024" y="348709"/>
                        </a:moveTo>
                        <a:lnTo>
                          <a:pt x="602240" y="163891"/>
                        </a:lnTo>
                        <a:lnTo>
                          <a:pt x="558944" y="132697"/>
                        </a:lnTo>
                        <a:lnTo>
                          <a:pt x="516147" y="339778"/>
                        </a:lnTo>
                        <a:cubicBezTo>
                          <a:pt x="514023" y="350333"/>
                          <a:pt x="509318" y="360197"/>
                          <a:pt x="502447" y="368485"/>
                        </a:cubicBezTo>
                        <a:lnTo>
                          <a:pt x="171369" y="770596"/>
                        </a:lnTo>
                        <a:cubicBezTo>
                          <a:pt x="158429" y="787413"/>
                          <a:pt x="138333" y="797167"/>
                          <a:pt x="117115" y="796926"/>
                        </a:cubicBezTo>
                        <a:cubicBezTo>
                          <a:pt x="101167" y="797082"/>
                          <a:pt x="85697" y="791502"/>
                          <a:pt x="73519" y="781205"/>
                        </a:cubicBezTo>
                        <a:cubicBezTo>
                          <a:pt x="59320" y="769565"/>
                          <a:pt x="50443" y="752668"/>
                          <a:pt x="48920" y="734372"/>
                        </a:cubicBezTo>
                        <a:cubicBezTo>
                          <a:pt x="47325" y="715825"/>
                          <a:pt x="53112" y="697398"/>
                          <a:pt x="65024" y="683095"/>
                        </a:cubicBezTo>
                        <a:lnTo>
                          <a:pt x="381718" y="297763"/>
                        </a:lnTo>
                        <a:cubicBezTo>
                          <a:pt x="384244" y="294701"/>
                          <a:pt x="385973" y="291067"/>
                          <a:pt x="386759" y="287178"/>
                        </a:cubicBezTo>
                        <a:lnTo>
                          <a:pt x="436515" y="44137"/>
                        </a:lnTo>
                        <a:cubicBezTo>
                          <a:pt x="420440" y="31961"/>
                          <a:pt x="406665" y="17015"/>
                          <a:pt x="395842" y="0"/>
                        </a:cubicBezTo>
                        <a:lnTo>
                          <a:pt x="340260" y="271505"/>
                        </a:lnTo>
                        <a:lnTo>
                          <a:pt x="27424" y="652151"/>
                        </a:lnTo>
                        <a:cubicBezTo>
                          <a:pt x="-14274" y="702201"/>
                          <a:pt x="-7684" y="776541"/>
                          <a:pt x="42171" y="818476"/>
                        </a:cubicBezTo>
                        <a:cubicBezTo>
                          <a:pt x="63110" y="836182"/>
                          <a:pt x="89693" y="845817"/>
                          <a:pt x="117115" y="845637"/>
                        </a:cubicBezTo>
                        <a:cubicBezTo>
                          <a:pt x="153017" y="845900"/>
                          <a:pt x="187020" y="829533"/>
                          <a:pt x="209210" y="801310"/>
                        </a:cubicBezTo>
                        <a:lnTo>
                          <a:pt x="540288" y="399156"/>
                        </a:lnTo>
                        <a:cubicBezTo>
                          <a:pt x="552256" y="384567"/>
                          <a:pt x="560412" y="367231"/>
                          <a:pt x="564024" y="348709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" name="자유형: 도형 50">
                    <a:extLst>
                      <a:ext uri="{FF2B5EF4-FFF2-40B4-BE49-F238E27FC236}">
                        <a16:creationId xmlns:a16="http://schemas.microsoft.com/office/drawing/2014/main" id="{51287008-FC3C-4A29-9D52-D8FB6E84F908}"/>
                      </a:ext>
                    </a:extLst>
                  </p:cNvPr>
                  <p:cNvSpPr/>
                  <p:nvPr/>
                </p:nvSpPr>
                <p:spPr>
                  <a:xfrm>
                    <a:off x="6981113" y="3981969"/>
                    <a:ext cx="956013" cy="1656660"/>
                  </a:xfrm>
                  <a:custGeom>
                    <a:avLst/>
                    <a:gdLst>
                      <a:gd name="connsiteX0" fmla="*/ 875095 w 956013"/>
                      <a:gd name="connsiteY0" fmla="*/ 502376 h 1656660"/>
                      <a:gd name="connsiteX1" fmla="*/ 642067 w 956013"/>
                      <a:gd name="connsiteY1" fmla="*/ 425433 h 1656660"/>
                      <a:gd name="connsiteX2" fmla="*/ 505853 w 956013"/>
                      <a:gd name="connsiteY2" fmla="*/ 111737 h 1656660"/>
                      <a:gd name="connsiteX3" fmla="*/ 319160 w 956013"/>
                      <a:gd name="connsiteY3" fmla="*/ 0 h 1656660"/>
                      <a:gd name="connsiteX4" fmla="*/ 310477 w 956013"/>
                      <a:gd name="connsiteY4" fmla="*/ 0 h 1656660"/>
                      <a:gd name="connsiteX5" fmla="*/ 103945 w 956013"/>
                      <a:gd name="connsiteY5" fmla="*/ 202098 h 1656660"/>
                      <a:gd name="connsiteX6" fmla="*/ 2456 w 956013"/>
                      <a:gd name="connsiteY6" fmla="*/ 694291 h 1656660"/>
                      <a:gd name="connsiteX7" fmla="*/ 50680 w 956013"/>
                      <a:gd name="connsiteY7" fmla="*/ 817589 h 1656660"/>
                      <a:gd name="connsiteX8" fmla="*/ 410609 w 956013"/>
                      <a:gd name="connsiteY8" fmla="*/ 1076936 h 1656660"/>
                      <a:gd name="connsiteX9" fmla="*/ 410609 w 956013"/>
                      <a:gd name="connsiteY9" fmla="*/ 1108301 h 1656660"/>
                      <a:gd name="connsiteX10" fmla="*/ 11602 w 956013"/>
                      <a:gd name="connsiteY10" fmla="*/ 1591940 h 1656660"/>
                      <a:gd name="connsiteX11" fmla="*/ 14885 w 956013"/>
                      <a:gd name="connsiteY11" fmla="*/ 1626237 h 1656660"/>
                      <a:gd name="connsiteX12" fmla="*/ 49182 w 956013"/>
                      <a:gd name="connsiteY12" fmla="*/ 1622954 h 1656660"/>
                      <a:gd name="connsiteX13" fmla="*/ 410614 w 956013"/>
                      <a:gd name="connsiteY13" fmla="*/ 1184864 h 1656660"/>
                      <a:gd name="connsiteX14" fmla="*/ 410614 w 956013"/>
                      <a:gd name="connsiteY14" fmla="*/ 1537236 h 1656660"/>
                      <a:gd name="connsiteX15" fmla="*/ 528963 w 956013"/>
                      <a:gd name="connsiteY15" fmla="*/ 1656659 h 1656660"/>
                      <a:gd name="connsiteX16" fmla="*/ 648387 w 956013"/>
                      <a:gd name="connsiteY16" fmla="*/ 1538312 h 1656660"/>
                      <a:gd name="connsiteX17" fmla="*/ 648387 w 956013"/>
                      <a:gd name="connsiteY17" fmla="*/ 1537236 h 1656660"/>
                      <a:gd name="connsiteX18" fmla="*/ 648387 w 956013"/>
                      <a:gd name="connsiteY18" fmla="*/ 1017188 h 1656660"/>
                      <a:gd name="connsiteX19" fmla="*/ 616255 w 956013"/>
                      <a:gd name="connsiteY19" fmla="*/ 935598 h 1656660"/>
                      <a:gd name="connsiteX20" fmla="*/ 789745 w 956013"/>
                      <a:gd name="connsiteY20" fmla="*/ 725309 h 1656660"/>
                      <a:gd name="connsiteX21" fmla="*/ 800417 w 956013"/>
                      <a:gd name="connsiteY21" fmla="*/ 728865 h 1656660"/>
                      <a:gd name="connsiteX22" fmla="*/ 836736 w 956013"/>
                      <a:gd name="connsiteY22" fmla="*/ 734240 h 1656660"/>
                      <a:gd name="connsiteX23" fmla="*/ 949674 w 956013"/>
                      <a:gd name="connsiteY23" fmla="*/ 653763 h 1656660"/>
                      <a:gd name="connsiteX24" fmla="*/ 875095 w 956013"/>
                      <a:gd name="connsiteY24" fmla="*/ 502376 h 1656660"/>
                      <a:gd name="connsiteX25" fmla="*/ 599672 w 956013"/>
                      <a:gd name="connsiteY25" fmla="*/ 1017188 h 1656660"/>
                      <a:gd name="connsiteX26" fmla="*/ 599672 w 956013"/>
                      <a:gd name="connsiteY26" fmla="*/ 1537236 h 1656660"/>
                      <a:gd name="connsiteX27" fmla="*/ 529908 w 956013"/>
                      <a:gd name="connsiteY27" fmla="*/ 1607825 h 1656660"/>
                      <a:gd name="connsiteX28" fmla="*/ 459319 w 956013"/>
                      <a:gd name="connsiteY28" fmla="*/ 1538064 h 1656660"/>
                      <a:gd name="connsiteX29" fmla="*/ 459319 w 956013"/>
                      <a:gd name="connsiteY29" fmla="*/ 1537236 h 1656660"/>
                      <a:gd name="connsiteX30" fmla="*/ 459319 w 956013"/>
                      <a:gd name="connsiteY30" fmla="*/ 1125824 h 1656660"/>
                      <a:gd name="connsiteX31" fmla="*/ 584832 w 956013"/>
                      <a:gd name="connsiteY31" fmla="*/ 973687 h 1656660"/>
                      <a:gd name="connsiteX32" fmla="*/ 599672 w 956013"/>
                      <a:gd name="connsiteY32" fmla="*/ 1017188 h 1656660"/>
                      <a:gd name="connsiteX33" fmla="*/ 578012 w 956013"/>
                      <a:gd name="connsiteY33" fmla="*/ 905378 h 1656660"/>
                      <a:gd name="connsiteX34" fmla="*/ 383901 w 956013"/>
                      <a:gd name="connsiteY34" fmla="*/ 763243 h 1656660"/>
                      <a:gd name="connsiteX35" fmla="*/ 429377 w 956013"/>
                      <a:gd name="connsiteY35" fmla="*/ 535864 h 1656660"/>
                      <a:gd name="connsiteX36" fmla="*/ 443907 w 956013"/>
                      <a:gd name="connsiteY36" fmla="*/ 569494 h 1656660"/>
                      <a:gd name="connsiteX37" fmla="*/ 514689 w 956013"/>
                      <a:gd name="connsiteY37" fmla="*/ 633690 h 1656660"/>
                      <a:gd name="connsiteX38" fmla="*/ 740189 w 956013"/>
                      <a:gd name="connsiteY38" fmla="*/ 708811 h 1656660"/>
                      <a:gd name="connsiteX39" fmla="*/ 402452 w 956013"/>
                      <a:gd name="connsiteY39" fmla="*/ 353531 h 1656660"/>
                      <a:gd name="connsiteX40" fmla="*/ 369997 w 956013"/>
                      <a:gd name="connsiteY40" fmla="*/ 342004 h 1656660"/>
                      <a:gd name="connsiteX41" fmla="*/ 357882 w 956013"/>
                      <a:gd name="connsiteY41" fmla="*/ 373130 h 1656660"/>
                      <a:gd name="connsiteX42" fmla="*/ 395258 w 956013"/>
                      <a:gd name="connsiteY42" fmla="*/ 458093 h 1656660"/>
                      <a:gd name="connsiteX43" fmla="*/ 333096 w 956013"/>
                      <a:gd name="connsiteY43" fmla="*/ 768927 h 1656660"/>
                      <a:gd name="connsiteX44" fmla="*/ 342594 w 956013"/>
                      <a:gd name="connsiteY44" fmla="*/ 793353 h 1656660"/>
                      <a:gd name="connsiteX45" fmla="*/ 546986 w 956013"/>
                      <a:gd name="connsiteY45" fmla="*/ 943006 h 1656660"/>
                      <a:gd name="connsiteX46" fmla="*/ 456331 w 956013"/>
                      <a:gd name="connsiteY46" fmla="*/ 1052890 h 1656660"/>
                      <a:gd name="connsiteX47" fmla="*/ 449244 w 956013"/>
                      <a:gd name="connsiteY47" fmla="*/ 1044731 h 1656660"/>
                      <a:gd name="connsiteX48" fmla="*/ 79134 w 956013"/>
                      <a:gd name="connsiteY48" fmla="*/ 778041 h 1656660"/>
                      <a:gd name="connsiteX49" fmla="*/ 50188 w 956013"/>
                      <a:gd name="connsiteY49" fmla="*/ 704072 h 1656660"/>
                      <a:gd name="connsiteX50" fmla="*/ 151700 w 956013"/>
                      <a:gd name="connsiteY50" fmla="*/ 211757 h 1656660"/>
                      <a:gd name="connsiteX51" fmla="*/ 310477 w 956013"/>
                      <a:gd name="connsiteY51" fmla="*/ 48711 h 1656660"/>
                      <a:gd name="connsiteX52" fmla="*/ 319160 w 956013"/>
                      <a:gd name="connsiteY52" fmla="*/ 48711 h 1656660"/>
                      <a:gd name="connsiteX53" fmla="*/ 462746 w 956013"/>
                      <a:gd name="connsiteY53" fmla="*/ 134358 h 1656660"/>
                      <a:gd name="connsiteX54" fmla="*/ 601671 w 956013"/>
                      <a:gd name="connsiteY54" fmla="*/ 454783 h 1656660"/>
                      <a:gd name="connsiteX55" fmla="*/ 616394 w 956013"/>
                      <a:gd name="connsiteY55" fmla="*/ 468245 h 1656660"/>
                      <a:gd name="connsiteX56" fmla="*/ 859757 w 956013"/>
                      <a:gd name="connsiteY56" fmla="*/ 548588 h 1656660"/>
                      <a:gd name="connsiteX57" fmla="*/ 903732 w 956013"/>
                      <a:gd name="connsiteY57" fmla="*/ 637518 h 1656660"/>
                      <a:gd name="connsiteX58" fmla="*/ 836731 w 956013"/>
                      <a:gd name="connsiteY58" fmla="*/ 685540 h 1656660"/>
                      <a:gd name="connsiteX59" fmla="*/ 813708 w 956013"/>
                      <a:gd name="connsiteY59" fmla="*/ 682067 h 1656660"/>
                      <a:gd name="connsiteX60" fmla="*/ 530722 w 956013"/>
                      <a:gd name="connsiteY60" fmla="*/ 587714 h 1656660"/>
                      <a:gd name="connsiteX61" fmla="*/ 488051 w 956013"/>
                      <a:gd name="connsiteY61" fmla="*/ 548946 h 16566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</a:cxnLst>
                    <a:rect l="l" t="t" r="r" b="b"/>
                    <a:pathLst>
                      <a:path w="956013" h="1656660">
                        <a:moveTo>
                          <a:pt x="875095" y="502376"/>
                        </a:moveTo>
                        <a:lnTo>
                          <a:pt x="642067" y="425433"/>
                        </a:lnTo>
                        <a:cubicBezTo>
                          <a:pt x="612168" y="356196"/>
                          <a:pt x="510894" y="121801"/>
                          <a:pt x="505853" y="111737"/>
                        </a:cubicBezTo>
                        <a:cubicBezTo>
                          <a:pt x="468397" y="43481"/>
                          <a:pt x="397014" y="760"/>
                          <a:pt x="319160" y="0"/>
                        </a:cubicBezTo>
                        <a:lnTo>
                          <a:pt x="310477" y="0"/>
                        </a:lnTo>
                        <a:cubicBezTo>
                          <a:pt x="207849" y="0"/>
                          <a:pt x="128694" y="77513"/>
                          <a:pt x="103945" y="202098"/>
                        </a:cubicBezTo>
                        <a:lnTo>
                          <a:pt x="2456" y="694291"/>
                        </a:lnTo>
                        <a:cubicBezTo>
                          <a:pt x="-7113" y="741296"/>
                          <a:pt x="11760" y="789546"/>
                          <a:pt x="50680" y="817589"/>
                        </a:cubicBezTo>
                        <a:lnTo>
                          <a:pt x="410609" y="1076936"/>
                        </a:lnTo>
                        <a:lnTo>
                          <a:pt x="410609" y="1108301"/>
                        </a:lnTo>
                        <a:lnTo>
                          <a:pt x="11602" y="1591940"/>
                        </a:lnTo>
                        <a:cubicBezTo>
                          <a:pt x="3038" y="1602318"/>
                          <a:pt x="4507" y="1617674"/>
                          <a:pt x="14885" y="1626237"/>
                        </a:cubicBezTo>
                        <a:cubicBezTo>
                          <a:pt x="25262" y="1634801"/>
                          <a:pt x="40618" y="1633332"/>
                          <a:pt x="49182" y="1622954"/>
                        </a:cubicBezTo>
                        <a:lnTo>
                          <a:pt x="410614" y="1184864"/>
                        </a:lnTo>
                        <a:lnTo>
                          <a:pt x="410614" y="1537236"/>
                        </a:lnTo>
                        <a:cubicBezTo>
                          <a:pt x="410317" y="1602895"/>
                          <a:pt x="463304" y="1656362"/>
                          <a:pt x="528963" y="1656659"/>
                        </a:cubicBezTo>
                        <a:cubicBezTo>
                          <a:pt x="594623" y="1656957"/>
                          <a:pt x="648090" y="1603972"/>
                          <a:pt x="648387" y="1538312"/>
                        </a:cubicBezTo>
                        <a:cubicBezTo>
                          <a:pt x="648389" y="1537954"/>
                          <a:pt x="648389" y="1537594"/>
                          <a:pt x="648387" y="1537236"/>
                        </a:cubicBezTo>
                        <a:lnTo>
                          <a:pt x="648387" y="1017188"/>
                        </a:lnTo>
                        <a:cubicBezTo>
                          <a:pt x="648572" y="986870"/>
                          <a:pt x="637064" y="957646"/>
                          <a:pt x="616255" y="935598"/>
                        </a:cubicBezTo>
                        <a:lnTo>
                          <a:pt x="789745" y="725309"/>
                        </a:lnTo>
                        <a:lnTo>
                          <a:pt x="800417" y="728865"/>
                        </a:lnTo>
                        <a:cubicBezTo>
                          <a:pt x="812239" y="732224"/>
                          <a:pt x="824449" y="734031"/>
                          <a:pt x="836736" y="734240"/>
                        </a:cubicBezTo>
                        <a:cubicBezTo>
                          <a:pt x="887453" y="733505"/>
                          <a:pt x="932420" y="701461"/>
                          <a:pt x="949674" y="653763"/>
                        </a:cubicBezTo>
                        <a:cubicBezTo>
                          <a:pt x="970792" y="591370"/>
                          <a:pt x="937435" y="523655"/>
                          <a:pt x="875095" y="502376"/>
                        </a:cubicBezTo>
                        <a:close/>
                        <a:moveTo>
                          <a:pt x="599672" y="1017188"/>
                        </a:moveTo>
                        <a:lnTo>
                          <a:pt x="599672" y="1537236"/>
                        </a:lnTo>
                        <a:cubicBezTo>
                          <a:pt x="599900" y="1575993"/>
                          <a:pt x="568667" y="1607596"/>
                          <a:pt x="529908" y="1607825"/>
                        </a:cubicBezTo>
                        <a:cubicBezTo>
                          <a:pt x="491152" y="1608054"/>
                          <a:pt x="459548" y="1576821"/>
                          <a:pt x="459319" y="1538064"/>
                        </a:cubicBezTo>
                        <a:cubicBezTo>
                          <a:pt x="459317" y="1537786"/>
                          <a:pt x="459317" y="1537511"/>
                          <a:pt x="459319" y="1537236"/>
                        </a:cubicBezTo>
                        <a:lnTo>
                          <a:pt x="459319" y="1125824"/>
                        </a:lnTo>
                        <a:lnTo>
                          <a:pt x="584832" y="973687"/>
                        </a:lnTo>
                        <a:cubicBezTo>
                          <a:pt x="594545" y="986098"/>
                          <a:pt x="599774" y="1001427"/>
                          <a:pt x="599672" y="1017188"/>
                        </a:cubicBezTo>
                        <a:close/>
                        <a:moveTo>
                          <a:pt x="578012" y="905378"/>
                        </a:moveTo>
                        <a:lnTo>
                          <a:pt x="383901" y="763243"/>
                        </a:lnTo>
                        <a:lnTo>
                          <a:pt x="429377" y="535864"/>
                        </a:lnTo>
                        <a:lnTo>
                          <a:pt x="443907" y="569494"/>
                        </a:lnTo>
                        <a:cubicBezTo>
                          <a:pt x="458192" y="599329"/>
                          <a:pt x="483604" y="622377"/>
                          <a:pt x="514689" y="633690"/>
                        </a:cubicBezTo>
                        <a:lnTo>
                          <a:pt x="740189" y="708811"/>
                        </a:lnTo>
                        <a:close/>
                        <a:moveTo>
                          <a:pt x="402452" y="353531"/>
                        </a:moveTo>
                        <a:cubicBezTo>
                          <a:pt x="396673" y="341385"/>
                          <a:pt x="382143" y="336224"/>
                          <a:pt x="369997" y="342004"/>
                        </a:cubicBezTo>
                        <a:cubicBezTo>
                          <a:pt x="358360" y="347540"/>
                          <a:pt x="353050" y="361184"/>
                          <a:pt x="357882" y="373130"/>
                        </a:cubicBezTo>
                        <a:lnTo>
                          <a:pt x="395258" y="458093"/>
                        </a:lnTo>
                        <a:lnTo>
                          <a:pt x="333096" y="768927"/>
                        </a:lnTo>
                        <a:cubicBezTo>
                          <a:pt x="331233" y="778224"/>
                          <a:pt x="334940" y="787756"/>
                          <a:pt x="342594" y="793353"/>
                        </a:cubicBezTo>
                        <a:lnTo>
                          <a:pt x="546986" y="943006"/>
                        </a:lnTo>
                        <a:lnTo>
                          <a:pt x="456331" y="1052890"/>
                        </a:lnTo>
                        <a:cubicBezTo>
                          <a:pt x="454614" y="1049673"/>
                          <a:pt x="452191" y="1046882"/>
                          <a:pt x="449244" y="1044731"/>
                        </a:cubicBezTo>
                        <a:lnTo>
                          <a:pt x="79134" y="778041"/>
                        </a:lnTo>
                        <a:cubicBezTo>
                          <a:pt x="55787" y="761216"/>
                          <a:pt x="44459" y="732275"/>
                          <a:pt x="50188" y="704072"/>
                        </a:cubicBezTo>
                        <a:lnTo>
                          <a:pt x="151700" y="211757"/>
                        </a:lnTo>
                        <a:cubicBezTo>
                          <a:pt x="167344" y="132931"/>
                          <a:pt x="217289" y="48711"/>
                          <a:pt x="310477" y="48711"/>
                        </a:cubicBezTo>
                        <a:lnTo>
                          <a:pt x="319160" y="48711"/>
                        </a:lnTo>
                        <a:cubicBezTo>
                          <a:pt x="378942" y="49358"/>
                          <a:pt x="433771" y="82063"/>
                          <a:pt x="462746" y="134358"/>
                        </a:cubicBezTo>
                        <a:cubicBezTo>
                          <a:pt x="467169" y="143635"/>
                          <a:pt x="548250" y="331081"/>
                          <a:pt x="601671" y="454783"/>
                        </a:cubicBezTo>
                        <a:cubicBezTo>
                          <a:pt x="604428" y="461169"/>
                          <a:pt x="609786" y="466070"/>
                          <a:pt x="616394" y="468245"/>
                        </a:cubicBezTo>
                        <a:lnTo>
                          <a:pt x="859757" y="548588"/>
                        </a:lnTo>
                        <a:cubicBezTo>
                          <a:pt x="896301" y="561179"/>
                          <a:pt x="915910" y="600835"/>
                          <a:pt x="903732" y="637518"/>
                        </a:cubicBezTo>
                        <a:cubicBezTo>
                          <a:pt x="893496" y="665853"/>
                          <a:pt x="866854" y="684948"/>
                          <a:pt x="836731" y="685540"/>
                        </a:cubicBezTo>
                        <a:cubicBezTo>
                          <a:pt x="828945" y="685321"/>
                          <a:pt x="821214" y="684154"/>
                          <a:pt x="813708" y="682067"/>
                        </a:cubicBezTo>
                        <a:lnTo>
                          <a:pt x="530722" y="587714"/>
                        </a:lnTo>
                        <a:cubicBezTo>
                          <a:pt x="512090" y="580681"/>
                          <a:pt x="496836" y="566818"/>
                          <a:pt x="488051" y="548946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2" name="자유형: 도형 51">
                    <a:extLst>
                      <a:ext uri="{FF2B5EF4-FFF2-40B4-BE49-F238E27FC236}">
                        <a16:creationId xmlns:a16="http://schemas.microsoft.com/office/drawing/2014/main" id="{EE21922C-2859-4B47-943B-8EEDAB491907}"/>
                      </a:ext>
                    </a:extLst>
                  </p:cNvPr>
                  <p:cNvSpPr/>
                  <p:nvPr/>
                </p:nvSpPr>
                <p:spPr>
                  <a:xfrm>
                    <a:off x="6623522" y="3750151"/>
                    <a:ext cx="464221" cy="936932"/>
                  </a:xfrm>
                  <a:custGeom>
                    <a:avLst/>
                    <a:gdLst>
                      <a:gd name="connsiteX0" fmla="*/ 129851 w 464221"/>
                      <a:gd name="connsiteY0" fmla="*/ 932127 h 936932"/>
                      <a:gd name="connsiteX1" fmla="*/ 170166 w 464221"/>
                      <a:gd name="connsiteY1" fmla="*/ 936932 h 936932"/>
                      <a:gd name="connsiteX2" fmla="*/ 336632 w 464221"/>
                      <a:gd name="connsiteY2" fmla="*/ 801171 h 936932"/>
                      <a:gd name="connsiteX3" fmla="*/ 416166 w 464221"/>
                      <a:gd name="connsiteY3" fmla="*/ 419692 h 936932"/>
                      <a:gd name="connsiteX4" fmla="*/ 376009 w 464221"/>
                      <a:gd name="connsiteY4" fmla="*/ 319570 h 936932"/>
                      <a:gd name="connsiteX5" fmla="*/ 443072 w 464221"/>
                      <a:gd name="connsiteY5" fmla="*/ 88213 h 936932"/>
                      <a:gd name="connsiteX6" fmla="*/ 211714 w 464221"/>
                      <a:gd name="connsiteY6" fmla="*/ 21150 h 936932"/>
                      <a:gd name="connsiteX7" fmla="*/ 144651 w 464221"/>
                      <a:gd name="connsiteY7" fmla="*/ 252508 h 936932"/>
                      <a:gd name="connsiteX8" fmla="*/ 151400 w 464221"/>
                      <a:gd name="connsiteY8" fmla="*/ 263724 h 936932"/>
                      <a:gd name="connsiteX9" fmla="*/ 159123 w 464221"/>
                      <a:gd name="connsiteY9" fmla="*/ 274355 h 936932"/>
                      <a:gd name="connsiteX10" fmla="*/ 82404 w 464221"/>
                      <a:gd name="connsiteY10" fmla="*/ 350100 h 936932"/>
                      <a:gd name="connsiteX11" fmla="*/ 4107 w 464221"/>
                      <a:gd name="connsiteY11" fmla="*/ 725585 h 936932"/>
                      <a:gd name="connsiteX12" fmla="*/ 129851 w 464221"/>
                      <a:gd name="connsiteY12" fmla="*/ 932127 h 936932"/>
                      <a:gd name="connsiteX13" fmla="*/ 174803 w 464221"/>
                      <a:gd name="connsiteY13" fmla="*/ 145452 h 936932"/>
                      <a:gd name="connsiteX14" fmla="*/ 293749 w 464221"/>
                      <a:gd name="connsiteY14" fmla="*/ 48484 h 936932"/>
                      <a:gd name="connsiteX15" fmla="*/ 318865 w 464221"/>
                      <a:gd name="connsiteY15" fmla="*/ 51076 h 936932"/>
                      <a:gd name="connsiteX16" fmla="*/ 413241 w 464221"/>
                      <a:gd name="connsiteY16" fmla="*/ 195137 h 936932"/>
                      <a:gd name="connsiteX17" fmla="*/ 269180 w 464221"/>
                      <a:gd name="connsiteY17" fmla="*/ 289514 h 936932"/>
                      <a:gd name="connsiteX18" fmla="*/ 269131 w 464221"/>
                      <a:gd name="connsiteY18" fmla="*/ 289514 h 936932"/>
                      <a:gd name="connsiteX19" fmla="*/ 174803 w 464221"/>
                      <a:gd name="connsiteY19" fmla="*/ 145457 h 936932"/>
                      <a:gd name="connsiteX20" fmla="*/ 51765 w 464221"/>
                      <a:gd name="connsiteY20" fmla="*/ 735524 h 936932"/>
                      <a:gd name="connsiteX21" fmla="*/ 130065 w 464221"/>
                      <a:gd name="connsiteY21" fmla="*/ 360039 h 936932"/>
                      <a:gd name="connsiteX22" fmla="*/ 177667 w 464221"/>
                      <a:gd name="connsiteY22" fmla="*/ 321249 h 936932"/>
                      <a:gd name="connsiteX23" fmla="*/ 187704 w 464221"/>
                      <a:gd name="connsiteY23" fmla="*/ 322271 h 936932"/>
                      <a:gd name="connsiteX24" fmla="*/ 330743 w 464221"/>
                      <a:gd name="connsiteY24" fmla="*/ 352097 h 936932"/>
                      <a:gd name="connsiteX25" fmla="*/ 368513 w 464221"/>
                      <a:gd name="connsiteY25" fmla="*/ 409751 h 936932"/>
                      <a:gd name="connsiteX26" fmla="*/ 288971 w 464221"/>
                      <a:gd name="connsiteY26" fmla="*/ 791230 h 936932"/>
                      <a:gd name="connsiteX27" fmla="*/ 144897 w 464221"/>
                      <a:gd name="connsiteY27" fmla="*/ 885579 h 936932"/>
                      <a:gd name="connsiteX28" fmla="*/ 141222 w 464221"/>
                      <a:gd name="connsiteY28" fmla="*/ 884754 h 936932"/>
                      <a:gd name="connsiteX29" fmla="*/ 51765 w 464221"/>
                      <a:gd name="connsiteY29" fmla="*/ 735524 h 936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</a:cxnLst>
                    <a:rect l="l" t="t" r="r" b="b"/>
                    <a:pathLst>
                      <a:path w="464221" h="936932">
                        <a:moveTo>
                          <a:pt x="129851" y="932127"/>
                        </a:moveTo>
                        <a:cubicBezTo>
                          <a:pt x="143054" y="935308"/>
                          <a:pt x="156585" y="936920"/>
                          <a:pt x="170166" y="936932"/>
                        </a:cubicBezTo>
                        <a:cubicBezTo>
                          <a:pt x="250748" y="936655"/>
                          <a:pt x="320153" y="880051"/>
                          <a:pt x="336632" y="801171"/>
                        </a:cubicBezTo>
                        <a:lnTo>
                          <a:pt x="416166" y="419692"/>
                        </a:lnTo>
                        <a:cubicBezTo>
                          <a:pt x="424130" y="381279"/>
                          <a:pt x="408309" y="341834"/>
                          <a:pt x="376009" y="319570"/>
                        </a:cubicBezTo>
                        <a:cubicBezTo>
                          <a:pt x="458415" y="274201"/>
                          <a:pt x="488440" y="170619"/>
                          <a:pt x="443072" y="88213"/>
                        </a:cubicBezTo>
                        <a:cubicBezTo>
                          <a:pt x="397703" y="5806"/>
                          <a:pt x="294120" y="-24219"/>
                          <a:pt x="211714" y="21150"/>
                        </a:cubicBezTo>
                        <a:cubicBezTo>
                          <a:pt x="129308" y="66519"/>
                          <a:pt x="99282" y="170102"/>
                          <a:pt x="144651" y="252508"/>
                        </a:cubicBezTo>
                        <a:cubicBezTo>
                          <a:pt x="146756" y="256332"/>
                          <a:pt x="149009" y="260073"/>
                          <a:pt x="151400" y="263724"/>
                        </a:cubicBezTo>
                        <a:cubicBezTo>
                          <a:pt x="153816" y="267416"/>
                          <a:pt x="156466" y="270894"/>
                          <a:pt x="159123" y="274355"/>
                        </a:cubicBezTo>
                        <a:cubicBezTo>
                          <a:pt x="120644" y="281878"/>
                          <a:pt x="90417" y="311721"/>
                          <a:pt x="82404" y="350100"/>
                        </a:cubicBezTo>
                        <a:lnTo>
                          <a:pt x="4107" y="725585"/>
                        </a:lnTo>
                        <a:cubicBezTo>
                          <a:pt x="-15974" y="816983"/>
                          <a:pt x="39437" y="907998"/>
                          <a:pt x="129851" y="932127"/>
                        </a:cubicBezTo>
                        <a:close/>
                        <a:moveTo>
                          <a:pt x="174803" y="145452"/>
                        </a:moveTo>
                        <a:cubicBezTo>
                          <a:pt x="186555" y="89082"/>
                          <a:pt x="236169" y="48638"/>
                          <a:pt x="293749" y="48484"/>
                        </a:cubicBezTo>
                        <a:cubicBezTo>
                          <a:pt x="302189" y="48487"/>
                          <a:pt x="310603" y="49354"/>
                          <a:pt x="318865" y="51076"/>
                        </a:cubicBezTo>
                        <a:cubicBezTo>
                          <a:pt x="384707" y="64795"/>
                          <a:pt x="426961" y="129295"/>
                          <a:pt x="413241" y="195137"/>
                        </a:cubicBezTo>
                        <a:cubicBezTo>
                          <a:pt x="399522" y="260979"/>
                          <a:pt x="335022" y="303233"/>
                          <a:pt x="269180" y="289514"/>
                        </a:cubicBezTo>
                        <a:lnTo>
                          <a:pt x="269131" y="289514"/>
                        </a:lnTo>
                        <a:cubicBezTo>
                          <a:pt x="203309" y="275772"/>
                          <a:pt x="161081" y="211282"/>
                          <a:pt x="174803" y="145457"/>
                        </a:cubicBezTo>
                        <a:close/>
                        <a:moveTo>
                          <a:pt x="51765" y="735524"/>
                        </a:moveTo>
                        <a:lnTo>
                          <a:pt x="130065" y="360039"/>
                        </a:lnTo>
                        <a:cubicBezTo>
                          <a:pt x="134763" y="337479"/>
                          <a:pt x="154622" y="321295"/>
                          <a:pt x="177667" y="321249"/>
                        </a:cubicBezTo>
                        <a:cubicBezTo>
                          <a:pt x="181038" y="321246"/>
                          <a:pt x="184402" y="321589"/>
                          <a:pt x="187704" y="322271"/>
                        </a:cubicBezTo>
                        <a:lnTo>
                          <a:pt x="330743" y="352097"/>
                        </a:lnTo>
                        <a:cubicBezTo>
                          <a:pt x="357063" y="357630"/>
                          <a:pt x="373954" y="383410"/>
                          <a:pt x="368513" y="409751"/>
                        </a:cubicBezTo>
                        <a:lnTo>
                          <a:pt x="288971" y="791230"/>
                        </a:lnTo>
                        <a:cubicBezTo>
                          <a:pt x="275239" y="857069"/>
                          <a:pt x="210737" y="899311"/>
                          <a:pt x="144897" y="885579"/>
                        </a:cubicBezTo>
                        <a:cubicBezTo>
                          <a:pt x="143667" y="885324"/>
                          <a:pt x="142442" y="885048"/>
                          <a:pt x="141222" y="884754"/>
                        </a:cubicBezTo>
                        <a:cubicBezTo>
                          <a:pt x="76306" y="866923"/>
                          <a:pt x="36896" y="801184"/>
                          <a:pt x="51765" y="735524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" name="자유형: 도형 52">
                    <a:extLst>
                      <a:ext uri="{FF2B5EF4-FFF2-40B4-BE49-F238E27FC236}">
                        <a16:creationId xmlns:a16="http://schemas.microsoft.com/office/drawing/2014/main" id="{F59D8051-5390-44D4-A6F4-80A0D1AAD621}"/>
                      </a:ext>
                    </a:extLst>
                  </p:cNvPr>
                  <p:cNvSpPr/>
                  <p:nvPr/>
                </p:nvSpPr>
                <p:spPr>
                  <a:xfrm>
                    <a:off x="6881516" y="3884018"/>
                    <a:ext cx="72540" cy="72985"/>
                  </a:xfrm>
                  <a:custGeom>
                    <a:avLst/>
                    <a:gdLst>
                      <a:gd name="connsiteX0" fmla="*/ 28541 w 72540"/>
                      <a:gd name="connsiteY0" fmla="*/ 72194 h 72985"/>
                      <a:gd name="connsiteX1" fmla="*/ 71760 w 72540"/>
                      <a:gd name="connsiteY1" fmla="*/ 44022 h 72985"/>
                      <a:gd name="connsiteX2" fmla="*/ 71782 w 72540"/>
                      <a:gd name="connsiteY2" fmla="*/ 43915 h 72985"/>
                      <a:gd name="connsiteX3" fmla="*/ 71782 w 72540"/>
                      <a:gd name="connsiteY3" fmla="*/ 43883 h 72985"/>
                      <a:gd name="connsiteX4" fmla="*/ 43454 w 72540"/>
                      <a:gd name="connsiteY4" fmla="*/ 667 h 72985"/>
                      <a:gd name="connsiteX5" fmla="*/ 667 w 72540"/>
                      <a:gd name="connsiteY5" fmla="*/ 29623 h 72985"/>
                      <a:gd name="connsiteX6" fmla="*/ 28541 w 72540"/>
                      <a:gd name="connsiteY6" fmla="*/ 72186 h 729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72540" h="72985">
                        <a:moveTo>
                          <a:pt x="28541" y="72194"/>
                        </a:moveTo>
                        <a:cubicBezTo>
                          <a:pt x="48255" y="76349"/>
                          <a:pt x="67605" y="63735"/>
                          <a:pt x="71760" y="44022"/>
                        </a:cubicBezTo>
                        <a:cubicBezTo>
                          <a:pt x="71767" y="43985"/>
                          <a:pt x="71774" y="43951"/>
                          <a:pt x="71782" y="43915"/>
                        </a:cubicBezTo>
                        <a:lnTo>
                          <a:pt x="71782" y="43883"/>
                        </a:lnTo>
                        <a:cubicBezTo>
                          <a:pt x="75847" y="24136"/>
                          <a:pt x="63184" y="4817"/>
                          <a:pt x="43454" y="667"/>
                        </a:cubicBezTo>
                        <a:cubicBezTo>
                          <a:pt x="23641" y="-3152"/>
                          <a:pt x="4486" y="9813"/>
                          <a:pt x="667" y="29623"/>
                        </a:cubicBezTo>
                        <a:cubicBezTo>
                          <a:pt x="-3072" y="49012"/>
                          <a:pt x="9274" y="67863"/>
                          <a:pt x="28541" y="72186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45" name="그래픽 13" descr="텐트">
                  <a:extLst>
                    <a:ext uri="{FF2B5EF4-FFF2-40B4-BE49-F238E27FC236}">
                      <a16:creationId xmlns:a16="http://schemas.microsoft.com/office/drawing/2014/main" id="{E01D57F9-49DD-406B-8E21-26FEF7F342F4}"/>
                    </a:ext>
                  </a:extLst>
                </p:cNvPr>
                <p:cNvSpPr/>
                <p:nvPr/>
              </p:nvSpPr>
              <p:spPr>
                <a:xfrm>
                  <a:off x="10356637" y="5667387"/>
                  <a:ext cx="1948420" cy="1276921"/>
                </a:xfrm>
                <a:custGeom>
                  <a:avLst/>
                  <a:gdLst>
                    <a:gd name="connsiteX0" fmla="*/ 1948421 w 1948420"/>
                    <a:gd name="connsiteY0" fmla="*/ 1276922 h 1276921"/>
                    <a:gd name="connsiteX1" fmla="*/ 1948421 w 1948420"/>
                    <a:gd name="connsiteY1" fmla="*/ 1228212 h 1276921"/>
                    <a:gd name="connsiteX2" fmla="*/ 1788017 w 1948420"/>
                    <a:gd name="connsiteY2" fmla="*/ 1228212 h 1276921"/>
                    <a:gd name="connsiteX3" fmla="*/ 1916930 w 1948420"/>
                    <a:gd name="connsiteY3" fmla="*/ 1099299 h 1276921"/>
                    <a:gd name="connsiteX4" fmla="*/ 1882491 w 1948420"/>
                    <a:gd name="connsiteY4" fmla="*/ 1064861 h 1276921"/>
                    <a:gd name="connsiteX5" fmla="*/ 1719140 w 1948420"/>
                    <a:gd name="connsiteY5" fmla="*/ 1228212 h 1276921"/>
                    <a:gd name="connsiteX6" fmla="*/ 1718580 w 1948420"/>
                    <a:gd name="connsiteY6" fmla="*/ 1228212 h 1276921"/>
                    <a:gd name="connsiteX7" fmla="*/ 974210 w 1948420"/>
                    <a:gd name="connsiteY7" fmla="*/ 0 h 1276921"/>
                    <a:gd name="connsiteX8" fmla="*/ 229841 w 1948420"/>
                    <a:gd name="connsiteY8" fmla="*/ 1228212 h 1276921"/>
                    <a:gd name="connsiteX9" fmla="*/ 229280 w 1948420"/>
                    <a:gd name="connsiteY9" fmla="*/ 1228212 h 1276921"/>
                    <a:gd name="connsiteX10" fmla="*/ 65930 w 1948420"/>
                    <a:gd name="connsiteY10" fmla="*/ 1064861 h 1276921"/>
                    <a:gd name="connsiteX11" fmla="*/ 31491 w 1948420"/>
                    <a:gd name="connsiteY11" fmla="*/ 1099299 h 1276921"/>
                    <a:gd name="connsiteX12" fmla="*/ 160404 w 1948420"/>
                    <a:gd name="connsiteY12" fmla="*/ 1228212 h 1276921"/>
                    <a:gd name="connsiteX13" fmla="*/ 0 w 1948420"/>
                    <a:gd name="connsiteY13" fmla="*/ 1228212 h 1276921"/>
                    <a:gd name="connsiteX14" fmla="*/ 0 w 1948420"/>
                    <a:gd name="connsiteY14" fmla="*/ 1276922 h 1276921"/>
                    <a:gd name="connsiteX15" fmla="*/ 1450307 w 1948420"/>
                    <a:gd name="connsiteY15" fmla="*/ 1228212 h 1276921"/>
                    <a:gd name="connsiteX16" fmla="*/ 998566 w 1948420"/>
                    <a:gd name="connsiteY16" fmla="*/ 482941 h 1276921"/>
                    <a:gd name="connsiteX17" fmla="*/ 998566 w 1948420"/>
                    <a:gd name="connsiteY17" fmla="*/ 135026 h 1276921"/>
                    <a:gd name="connsiteX18" fmla="*/ 999028 w 1948420"/>
                    <a:gd name="connsiteY18" fmla="*/ 135026 h 1276921"/>
                    <a:gd name="connsiteX19" fmla="*/ 1661613 w 1948420"/>
                    <a:gd name="connsiteY19" fmla="*/ 1228212 h 1276921"/>
                    <a:gd name="connsiteX20" fmla="*/ 998566 w 1948420"/>
                    <a:gd name="connsiteY20" fmla="*/ 576854 h 1276921"/>
                    <a:gd name="connsiteX21" fmla="*/ 1393340 w 1948420"/>
                    <a:gd name="connsiteY21" fmla="*/ 1228212 h 1276921"/>
                    <a:gd name="connsiteX22" fmla="*/ 998566 w 1948420"/>
                    <a:gd name="connsiteY22" fmla="*/ 1228212 h 1276921"/>
                    <a:gd name="connsiteX23" fmla="*/ 949855 w 1948420"/>
                    <a:gd name="connsiteY23" fmla="*/ 135026 h 1276921"/>
                    <a:gd name="connsiteX24" fmla="*/ 949855 w 1948420"/>
                    <a:gd name="connsiteY24" fmla="*/ 1228212 h 1276921"/>
                    <a:gd name="connsiteX25" fmla="*/ 286808 w 1948420"/>
                    <a:gd name="connsiteY25" fmla="*/ 1228212 h 1276921"/>
                    <a:gd name="connsiteX26" fmla="*/ 949392 w 1948420"/>
                    <a:gd name="connsiteY26" fmla="*/ 134904 h 1276921"/>
                    <a:gd name="connsiteX27" fmla="*/ 949855 w 1948420"/>
                    <a:gd name="connsiteY27" fmla="*/ 135026 h 12769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1948420" h="1276921">
                      <a:moveTo>
                        <a:pt x="1948421" y="1276922"/>
                      </a:moveTo>
                      <a:lnTo>
                        <a:pt x="1948421" y="1228212"/>
                      </a:lnTo>
                      <a:lnTo>
                        <a:pt x="1788017" y="1228212"/>
                      </a:lnTo>
                      <a:lnTo>
                        <a:pt x="1916930" y="1099299"/>
                      </a:lnTo>
                      <a:lnTo>
                        <a:pt x="1882491" y="1064861"/>
                      </a:lnTo>
                      <a:lnTo>
                        <a:pt x="1719140" y="1228212"/>
                      </a:lnTo>
                      <a:lnTo>
                        <a:pt x="1718580" y="1228212"/>
                      </a:lnTo>
                      <a:lnTo>
                        <a:pt x="974210" y="0"/>
                      </a:lnTo>
                      <a:lnTo>
                        <a:pt x="229841" y="1228212"/>
                      </a:lnTo>
                      <a:lnTo>
                        <a:pt x="229280" y="1228212"/>
                      </a:lnTo>
                      <a:lnTo>
                        <a:pt x="65930" y="1064861"/>
                      </a:lnTo>
                      <a:lnTo>
                        <a:pt x="31491" y="1099299"/>
                      </a:lnTo>
                      <a:lnTo>
                        <a:pt x="160404" y="1228212"/>
                      </a:lnTo>
                      <a:lnTo>
                        <a:pt x="0" y="1228212"/>
                      </a:lnTo>
                      <a:lnTo>
                        <a:pt x="0" y="1276922"/>
                      </a:lnTo>
                      <a:close/>
                      <a:moveTo>
                        <a:pt x="1450307" y="1228212"/>
                      </a:moveTo>
                      <a:lnTo>
                        <a:pt x="998566" y="482941"/>
                      </a:lnTo>
                      <a:lnTo>
                        <a:pt x="998566" y="135026"/>
                      </a:lnTo>
                      <a:cubicBezTo>
                        <a:pt x="998566" y="134538"/>
                        <a:pt x="998761" y="134490"/>
                        <a:pt x="999028" y="135026"/>
                      </a:cubicBezTo>
                      <a:lnTo>
                        <a:pt x="1661613" y="1228212"/>
                      </a:lnTo>
                      <a:close/>
                      <a:moveTo>
                        <a:pt x="998566" y="576854"/>
                      </a:moveTo>
                      <a:lnTo>
                        <a:pt x="1393340" y="1228212"/>
                      </a:lnTo>
                      <a:lnTo>
                        <a:pt x="998566" y="1228212"/>
                      </a:lnTo>
                      <a:close/>
                      <a:moveTo>
                        <a:pt x="949855" y="135026"/>
                      </a:moveTo>
                      <a:lnTo>
                        <a:pt x="949855" y="1228212"/>
                      </a:lnTo>
                      <a:lnTo>
                        <a:pt x="286808" y="1228212"/>
                      </a:lnTo>
                      <a:lnTo>
                        <a:pt x="949392" y="134904"/>
                      </a:lnTo>
                      <a:cubicBezTo>
                        <a:pt x="949660" y="134490"/>
                        <a:pt x="949855" y="134660"/>
                        <a:pt x="949855" y="135026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46" name="그래픽 15" descr="모닥불">
                  <a:extLst>
                    <a:ext uri="{FF2B5EF4-FFF2-40B4-BE49-F238E27FC236}">
                      <a16:creationId xmlns:a16="http://schemas.microsoft.com/office/drawing/2014/main" id="{179F3E3C-5252-43D6-A435-CC795DDD745F}"/>
                    </a:ext>
                  </a:extLst>
                </p:cNvPr>
                <p:cNvGrpSpPr/>
                <p:nvPr/>
              </p:nvGrpSpPr>
              <p:grpSpPr>
                <a:xfrm>
                  <a:off x="6534704" y="4901151"/>
                  <a:ext cx="1598868" cy="2043157"/>
                  <a:chOff x="6755506" y="3867912"/>
                  <a:chExt cx="1598868" cy="2043157"/>
                </a:xfrm>
                <a:solidFill>
                  <a:srgbClr val="FFFFFF"/>
                </a:solidFill>
              </p:grpSpPr>
              <p:sp>
                <p:nvSpPr>
                  <p:cNvPr id="47" name="자유형: 도형 46">
                    <a:extLst>
                      <a:ext uri="{FF2B5EF4-FFF2-40B4-BE49-F238E27FC236}">
                        <a16:creationId xmlns:a16="http://schemas.microsoft.com/office/drawing/2014/main" id="{6303412C-2C3A-43A2-BCB4-7024743F7FC7}"/>
                      </a:ext>
                    </a:extLst>
                  </p:cNvPr>
                  <p:cNvSpPr/>
                  <p:nvPr/>
                </p:nvSpPr>
                <p:spPr>
                  <a:xfrm>
                    <a:off x="7104128" y="3867912"/>
                    <a:ext cx="913075" cy="1315180"/>
                  </a:xfrm>
                  <a:custGeom>
                    <a:avLst/>
                    <a:gdLst>
                      <a:gd name="connsiteX0" fmla="*/ 189298 w 913075"/>
                      <a:gd name="connsiteY0" fmla="*/ 1227937 h 1315180"/>
                      <a:gd name="connsiteX1" fmla="*/ 222363 w 913075"/>
                      <a:gd name="connsiteY1" fmla="*/ 1218290 h 1315180"/>
                      <a:gd name="connsiteX2" fmla="*/ 223274 w 913075"/>
                      <a:gd name="connsiteY2" fmla="*/ 1196714 h 1315180"/>
                      <a:gd name="connsiteX3" fmla="*/ 254205 w 913075"/>
                      <a:gd name="connsiteY3" fmla="*/ 818355 h 1315180"/>
                      <a:gd name="connsiteX4" fmla="*/ 254668 w 913075"/>
                      <a:gd name="connsiteY4" fmla="*/ 818355 h 1315180"/>
                      <a:gd name="connsiteX5" fmla="*/ 329536 w 913075"/>
                      <a:gd name="connsiteY5" fmla="*/ 1074353 h 1315180"/>
                      <a:gd name="connsiteX6" fmla="*/ 431828 w 913075"/>
                      <a:gd name="connsiteY6" fmla="*/ 1290822 h 1315180"/>
                      <a:gd name="connsiteX7" fmla="*/ 456183 w 913075"/>
                      <a:gd name="connsiteY7" fmla="*/ 1315178 h 1315180"/>
                      <a:gd name="connsiteX8" fmla="*/ 876238 w 913075"/>
                      <a:gd name="connsiteY8" fmla="*/ 1034240 h 1315180"/>
                      <a:gd name="connsiteX9" fmla="*/ 857314 w 913075"/>
                      <a:gd name="connsiteY9" fmla="*/ 660630 h 1315180"/>
                      <a:gd name="connsiteX10" fmla="*/ 823248 w 913075"/>
                      <a:gd name="connsiteY10" fmla="*/ 655542 h 1315180"/>
                      <a:gd name="connsiteX11" fmla="*/ 814059 w 913075"/>
                      <a:gd name="connsiteY11" fmla="*/ 680821 h 1315180"/>
                      <a:gd name="connsiteX12" fmla="*/ 772655 w 913075"/>
                      <a:gd name="connsiteY12" fmla="*/ 801014 h 1315180"/>
                      <a:gd name="connsiteX13" fmla="*/ 654118 w 913075"/>
                      <a:gd name="connsiteY13" fmla="*/ 820790 h 1315180"/>
                      <a:gd name="connsiteX14" fmla="*/ 580371 w 913075"/>
                      <a:gd name="connsiteY14" fmla="*/ 746775 h 1315180"/>
                      <a:gd name="connsiteX15" fmla="*/ 601974 w 913075"/>
                      <a:gd name="connsiteY15" fmla="*/ 628944 h 1315180"/>
                      <a:gd name="connsiteX16" fmla="*/ 657698 w 913075"/>
                      <a:gd name="connsiteY16" fmla="*/ 310109 h 1315180"/>
                      <a:gd name="connsiteX17" fmla="*/ 393346 w 913075"/>
                      <a:gd name="connsiteY17" fmla="*/ 2039 h 1315180"/>
                      <a:gd name="connsiteX18" fmla="*/ 361283 w 913075"/>
                      <a:gd name="connsiteY18" fmla="*/ 14619 h 1315180"/>
                      <a:gd name="connsiteX19" fmla="*/ 362074 w 913075"/>
                      <a:gd name="connsiteY19" fmla="*/ 35747 h 1315180"/>
                      <a:gd name="connsiteX20" fmla="*/ 215943 w 913075"/>
                      <a:gd name="connsiteY20" fmla="*/ 473776 h 1315180"/>
                      <a:gd name="connsiteX21" fmla="*/ 33278 w 913075"/>
                      <a:gd name="connsiteY21" fmla="*/ 689247 h 1315180"/>
                      <a:gd name="connsiteX22" fmla="*/ 189298 w 913075"/>
                      <a:gd name="connsiteY22" fmla="*/ 1227937 h 1315180"/>
                      <a:gd name="connsiteX23" fmla="*/ 78482 w 913075"/>
                      <a:gd name="connsiteY23" fmla="*/ 707636 h 1315180"/>
                      <a:gd name="connsiteX24" fmla="*/ 246996 w 913075"/>
                      <a:gd name="connsiteY24" fmla="*/ 511308 h 1315180"/>
                      <a:gd name="connsiteX25" fmla="*/ 431633 w 913075"/>
                      <a:gd name="connsiteY25" fmla="*/ 78077 h 1315180"/>
                      <a:gd name="connsiteX26" fmla="*/ 431998 w 913075"/>
                      <a:gd name="connsiteY26" fmla="*/ 77784 h 1315180"/>
                      <a:gd name="connsiteX27" fmla="*/ 610668 w 913075"/>
                      <a:gd name="connsiteY27" fmla="*/ 322506 h 1315180"/>
                      <a:gd name="connsiteX28" fmla="*/ 562567 w 913075"/>
                      <a:gd name="connsiteY28" fmla="*/ 600424 h 1315180"/>
                      <a:gd name="connsiteX29" fmla="*/ 534095 w 913075"/>
                      <a:gd name="connsiteY29" fmla="*/ 761631 h 1315180"/>
                      <a:gd name="connsiteX30" fmla="*/ 636534 w 913075"/>
                      <a:gd name="connsiteY30" fmla="*/ 866359 h 1315180"/>
                      <a:gd name="connsiteX31" fmla="*/ 804244 w 913075"/>
                      <a:gd name="connsiteY31" fmla="*/ 838180 h 1315180"/>
                      <a:gd name="connsiteX32" fmla="*/ 853904 w 913075"/>
                      <a:gd name="connsiteY32" fmla="*/ 769498 h 1315180"/>
                      <a:gd name="connsiteX33" fmla="*/ 854367 w 913075"/>
                      <a:gd name="connsiteY33" fmla="*/ 769498 h 1315180"/>
                      <a:gd name="connsiteX34" fmla="*/ 831644 w 913075"/>
                      <a:gd name="connsiteY34" fmla="*/ 1014877 h 1315180"/>
                      <a:gd name="connsiteX35" fmla="*/ 478078 w 913075"/>
                      <a:gd name="connsiteY35" fmla="*/ 1265931 h 1315180"/>
                      <a:gd name="connsiteX36" fmla="*/ 367432 w 913075"/>
                      <a:gd name="connsiteY36" fmla="*/ 1043641 h 1315180"/>
                      <a:gd name="connsiteX37" fmla="*/ 313705 w 913075"/>
                      <a:gd name="connsiteY37" fmla="*/ 742050 h 1315180"/>
                      <a:gd name="connsiteX38" fmla="*/ 296167 w 913075"/>
                      <a:gd name="connsiteY38" fmla="*/ 712407 h 1315180"/>
                      <a:gd name="connsiteX39" fmla="*/ 272520 w 913075"/>
                      <a:gd name="connsiteY39" fmla="*/ 719156 h 1315180"/>
                      <a:gd name="connsiteX40" fmla="*/ 150865 w 913075"/>
                      <a:gd name="connsiteY40" fmla="*/ 1132245 h 1315180"/>
                      <a:gd name="connsiteX41" fmla="*/ 150451 w 913075"/>
                      <a:gd name="connsiteY41" fmla="*/ 1132465 h 1315180"/>
                      <a:gd name="connsiteX42" fmla="*/ 78482 w 913075"/>
                      <a:gd name="connsiteY42" fmla="*/ 707636 h 13151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</a:cxnLst>
                    <a:rect l="l" t="t" r="r" b="b"/>
                    <a:pathLst>
                      <a:path w="913075" h="1315180">
                        <a:moveTo>
                          <a:pt x="189298" y="1227937"/>
                        </a:moveTo>
                        <a:cubicBezTo>
                          <a:pt x="201093" y="1234403"/>
                          <a:pt x="215896" y="1230085"/>
                          <a:pt x="222363" y="1218290"/>
                        </a:cubicBezTo>
                        <a:cubicBezTo>
                          <a:pt x="226014" y="1211634"/>
                          <a:pt x="226350" y="1203655"/>
                          <a:pt x="223274" y="1196714"/>
                        </a:cubicBezTo>
                        <a:cubicBezTo>
                          <a:pt x="165364" y="1074104"/>
                          <a:pt x="177152" y="929931"/>
                          <a:pt x="254205" y="818355"/>
                        </a:cubicBezTo>
                        <a:cubicBezTo>
                          <a:pt x="254473" y="817941"/>
                          <a:pt x="254692" y="817989"/>
                          <a:pt x="254668" y="818355"/>
                        </a:cubicBezTo>
                        <a:cubicBezTo>
                          <a:pt x="251623" y="890130"/>
                          <a:pt x="262218" y="992397"/>
                          <a:pt x="329536" y="1074353"/>
                        </a:cubicBezTo>
                        <a:cubicBezTo>
                          <a:pt x="429392" y="1198224"/>
                          <a:pt x="431828" y="1290067"/>
                          <a:pt x="431828" y="1290822"/>
                        </a:cubicBezTo>
                        <a:cubicBezTo>
                          <a:pt x="431828" y="1304274"/>
                          <a:pt x="442732" y="1315178"/>
                          <a:pt x="456183" y="1315178"/>
                        </a:cubicBezTo>
                        <a:cubicBezTo>
                          <a:pt x="640370" y="1315884"/>
                          <a:pt x="806555" y="1204736"/>
                          <a:pt x="876238" y="1034240"/>
                        </a:cubicBezTo>
                        <a:cubicBezTo>
                          <a:pt x="925192" y="928976"/>
                          <a:pt x="931500" y="760438"/>
                          <a:pt x="857314" y="660630"/>
                        </a:cubicBezTo>
                        <a:cubicBezTo>
                          <a:pt x="849311" y="649819"/>
                          <a:pt x="834060" y="647542"/>
                          <a:pt x="823248" y="655542"/>
                        </a:cubicBezTo>
                        <a:cubicBezTo>
                          <a:pt x="815389" y="661361"/>
                          <a:pt x="811770" y="671315"/>
                          <a:pt x="814059" y="680821"/>
                        </a:cubicBezTo>
                        <a:cubicBezTo>
                          <a:pt x="824035" y="725488"/>
                          <a:pt x="808024" y="771968"/>
                          <a:pt x="772655" y="801014"/>
                        </a:cubicBezTo>
                        <a:cubicBezTo>
                          <a:pt x="740246" y="829877"/>
                          <a:pt x="694144" y="837569"/>
                          <a:pt x="654118" y="820790"/>
                        </a:cubicBezTo>
                        <a:cubicBezTo>
                          <a:pt x="619290" y="809049"/>
                          <a:pt x="591988" y="781646"/>
                          <a:pt x="580371" y="746775"/>
                        </a:cubicBezTo>
                        <a:cubicBezTo>
                          <a:pt x="568629" y="706286"/>
                          <a:pt x="576632" y="662634"/>
                          <a:pt x="601974" y="628944"/>
                        </a:cubicBezTo>
                        <a:cubicBezTo>
                          <a:pt x="668593" y="536891"/>
                          <a:pt x="689144" y="419301"/>
                          <a:pt x="657698" y="310109"/>
                        </a:cubicBezTo>
                        <a:cubicBezTo>
                          <a:pt x="620890" y="172626"/>
                          <a:pt x="523645" y="59298"/>
                          <a:pt x="393346" y="2039"/>
                        </a:cubicBezTo>
                        <a:cubicBezTo>
                          <a:pt x="381018" y="-3341"/>
                          <a:pt x="366663" y="2291"/>
                          <a:pt x="361283" y="14619"/>
                        </a:cubicBezTo>
                        <a:cubicBezTo>
                          <a:pt x="358316" y="21415"/>
                          <a:pt x="358609" y="29192"/>
                          <a:pt x="362074" y="35747"/>
                        </a:cubicBezTo>
                        <a:cubicBezTo>
                          <a:pt x="470139" y="240112"/>
                          <a:pt x="277513" y="422728"/>
                          <a:pt x="215943" y="473776"/>
                        </a:cubicBezTo>
                        <a:cubicBezTo>
                          <a:pt x="116573" y="555756"/>
                          <a:pt x="52592" y="641219"/>
                          <a:pt x="33278" y="689247"/>
                        </a:cubicBezTo>
                        <a:cubicBezTo>
                          <a:pt x="-67090" y="931850"/>
                          <a:pt x="81477" y="1168876"/>
                          <a:pt x="189298" y="1227937"/>
                        </a:cubicBezTo>
                        <a:close/>
                        <a:moveTo>
                          <a:pt x="78482" y="707636"/>
                        </a:moveTo>
                        <a:cubicBezTo>
                          <a:pt x="94970" y="666451"/>
                          <a:pt x="154714" y="587467"/>
                          <a:pt x="246996" y="511308"/>
                        </a:cubicBezTo>
                        <a:cubicBezTo>
                          <a:pt x="309370" y="459577"/>
                          <a:pt x="491766" y="286558"/>
                          <a:pt x="431633" y="78077"/>
                        </a:cubicBezTo>
                        <a:cubicBezTo>
                          <a:pt x="431633" y="77736"/>
                          <a:pt x="431633" y="77614"/>
                          <a:pt x="431998" y="77784"/>
                        </a:cubicBezTo>
                        <a:cubicBezTo>
                          <a:pt x="519928" y="134286"/>
                          <a:pt x="583634" y="221544"/>
                          <a:pt x="610668" y="322506"/>
                        </a:cubicBezTo>
                        <a:cubicBezTo>
                          <a:pt x="638938" y="417572"/>
                          <a:pt x="621141" y="520388"/>
                          <a:pt x="562567" y="600424"/>
                        </a:cubicBezTo>
                        <a:cubicBezTo>
                          <a:pt x="528433" y="646769"/>
                          <a:pt x="517902" y="706396"/>
                          <a:pt x="534095" y="761631"/>
                        </a:cubicBezTo>
                        <a:cubicBezTo>
                          <a:pt x="550024" y="810615"/>
                          <a:pt x="587913" y="849352"/>
                          <a:pt x="636534" y="866359"/>
                        </a:cubicBezTo>
                        <a:cubicBezTo>
                          <a:pt x="693218" y="889871"/>
                          <a:pt x="758356" y="878929"/>
                          <a:pt x="804244" y="838180"/>
                        </a:cubicBezTo>
                        <a:cubicBezTo>
                          <a:pt x="826108" y="819638"/>
                          <a:pt x="843147" y="796070"/>
                          <a:pt x="853904" y="769498"/>
                        </a:cubicBezTo>
                        <a:cubicBezTo>
                          <a:pt x="854050" y="769133"/>
                          <a:pt x="854270" y="769133"/>
                          <a:pt x="854367" y="769498"/>
                        </a:cubicBezTo>
                        <a:cubicBezTo>
                          <a:pt x="873067" y="851626"/>
                          <a:pt x="865108" y="937579"/>
                          <a:pt x="831644" y="1014877"/>
                        </a:cubicBezTo>
                        <a:cubicBezTo>
                          <a:pt x="772563" y="1160137"/>
                          <a:pt x="634695" y="1258033"/>
                          <a:pt x="478078" y="1265931"/>
                        </a:cubicBezTo>
                        <a:cubicBezTo>
                          <a:pt x="460832" y="1183586"/>
                          <a:pt x="422734" y="1107045"/>
                          <a:pt x="367432" y="1043641"/>
                        </a:cubicBezTo>
                        <a:cubicBezTo>
                          <a:pt x="269086" y="923910"/>
                          <a:pt x="313242" y="743852"/>
                          <a:pt x="313705" y="742050"/>
                        </a:cubicBezTo>
                        <a:cubicBezTo>
                          <a:pt x="317046" y="729020"/>
                          <a:pt x="309194" y="715748"/>
                          <a:pt x="296167" y="712407"/>
                        </a:cubicBezTo>
                        <a:cubicBezTo>
                          <a:pt x="287642" y="710220"/>
                          <a:pt x="278604" y="712799"/>
                          <a:pt x="272520" y="719156"/>
                        </a:cubicBezTo>
                        <a:cubicBezTo>
                          <a:pt x="127241" y="870329"/>
                          <a:pt x="126705" y="1028078"/>
                          <a:pt x="150865" y="1132245"/>
                        </a:cubicBezTo>
                        <a:cubicBezTo>
                          <a:pt x="150865" y="1132781"/>
                          <a:pt x="150865" y="1132854"/>
                          <a:pt x="150451" y="1132465"/>
                        </a:cubicBezTo>
                        <a:cubicBezTo>
                          <a:pt x="49053" y="1015386"/>
                          <a:pt x="21305" y="851580"/>
                          <a:pt x="78482" y="707636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8" name="자유형: 도형 47">
                    <a:extLst>
                      <a:ext uri="{FF2B5EF4-FFF2-40B4-BE49-F238E27FC236}">
                        <a16:creationId xmlns:a16="http://schemas.microsoft.com/office/drawing/2014/main" id="{F8A3F79E-8835-4A2E-B085-D4CAA59FC554}"/>
                      </a:ext>
                    </a:extLst>
                  </p:cNvPr>
                  <p:cNvSpPr/>
                  <p:nvPr/>
                </p:nvSpPr>
                <p:spPr>
                  <a:xfrm>
                    <a:off x="6755506" y="5088375"/>
                    <a:ext cx="1598868" cy="822694"/>
                  </a:xfrm>
                  <a:custGeom>
                    <a:avLst/>
                    <a:gdLst>
                      <a:gd name="connsiteX0" fmla="*/ 1542745 w 1598868"/>
                      <a:gd name="connsiteY0" fmla="*/ 567231 h 822694"/>
                      <a:gd name="connsiteX1" fmla="*/ 1158273 w 1598868"/>
                      <a:gd name="connsiteY1" fmla="*/ 410164 h 822694"/>
                      <a:gd name="connsiteX2" fmla="*/ 1536924 w 1598868"/>
                      <a:gd name="connsiteY2" fmla="*/ 255484 h 822694"/>
                      <a:gd name="connsiteX3" fmla="*/ 1592220 w 1598868"/>
                      <a:gd name="connsiteY3" fmla="*/ 133062 h 822694"/>
                      <a:gd name="connsiteX4" fmla="*/ 1590505 w 1598868"/>
                      <a:gd name="connsiteY4" fmla="*/ 128837 h 822694"/>
                      <a:gd name="connsiteX5" fmla="*/ 1561279 w 1598868"/>
                      <a:gd name="connsiteY5" fmla="*/ 60642 h 822694"/>
                      <a:gd name="connsiteX6" fmla="*/ 1467852 w 1598868"/>
                      <a:gd name="connsiteY6" fmla="*/ 22 h 822694"/>
                      <a:gd name="connsiteX7" fmla="*/ 1427325 w 1598868"/>
                      <a:gd name="connsiteY7" fmla="*/ 7060 h 822694"/>
                      <a:gd name="connsiteX8" fmla="*/ 799422 w 1598868"/>
                      <a:gd name="connsiteY8" fmla="*/ 263570 h 822694"/>
                      <a:gd name="connsiteX9" fmla="*/ 171544 w 1598868"/>
                      <a:gd name="connsiteY9" fmla="*/ 7060 h 822694"/>
                      <a:gd name="connsiteX10" fmla="*/ 131016 w 1598868"/>
                      <a:gd name="connsiteY10" fmla="*/ 22 h 822694"/>
                      <a:gd name="connsiteX11" fmla="*/ 37590 w 1598868"/>
                      <a:gd name="connsiteY11" fmla="*/ 60642 h 822694"/>
                      <a:gd name="connsiteX12" fmla="*/ 8363 w 1598868"/>
                      <a:gd name="connsiteY12" fmla="*/ 128837 h 822694"/>
                      <a:gd name="connsiteX13" fmla="*/ 57719 w 1598868"/>
                      <a:gd name="connsiteY13" fmla="*/ 253772 h 822694"/>
                      <a:gd name="connsiteX14" fmla="*/ 61945 w 1598868"/>
                      <a:gd name="connsiteY14" fmla="*/ 255484 h 822694"/>
                      <a:gd name="connsiteX15" fmla="*/ 440596 w 1598868"/>
                      <a:gd name="connsiteY15" fmla="*/ 410164 h 822694"/>
                      <a:gd name="connsiteX16" fmla="*/ 56124 w 1598868"/>
                      <a:gd name="connsiteY16" fmla="*/ 567231 h 822694"/>
                      <a:gd name="connsiteX17" fmla="*/ 7413 w 1598868"/>
                      <a:gd name="connsiteY17" fmla="*/ 693879 h 822694"/>
                      <a:gd name="connsiteX18" fmla="*/ 36640 w 1598868"/>
                      <a:gd name="connsiteY18" fmla="*/ 762073 h 822694"/>
                      <a:gd name="connsiteX19" fmla="*/ 127972 w 1598868"/>
                      <a:gd name="connsiteY19" fmla="*/ 822694 h 822694"/>
                      <a:gd name="connsiteX20" fmla="*/ 165723 w 1598868"/>
                      <a:gd name="connsiteY20" fmla="*/ 815655 h 822694"/>
                      <a:gd name="connsiteX21" fmla="*/ 799422 w 1598868"/>
                      <a:gd name="connsiteY21" fmla="*/ 556759 h 822694"/>
                      <a:gd name="connsiteX22" fmla="*/ 1433146 w 1598868"/>
                      <a:gd name="connsiteY22" fmla="*/ 815655 h 822694"/>
                      <a:gd name="connsiteX23" fmla="*/ 1470897 w 1598868"/>
                      <a:gd name="connsiteY23" fmla="*/ 822694 h 822694"/>
                      <a:gd name="connsiteX24" fmla="*/ 1562229 w 1598868"/>
                      <a:gd name="connsiteY24" fmla="*/ 762073 h 822694"/>
                      <a:gd name="connsiteX25" fmla="*/ 1591455 w 1598868"/>
                      <a:gd name="connsiteY25" fmla="*/ 693879 h 822694"/>
                      <a:gd name="connsiteX26" fmla="*/ 1542745 w 1598868"/>
                      <a:gd name="connsiteY26" fmla="*/ 567231 h 822694"/>
                      <a:gd name="connsiteX27" fmla="*/ 1444423 w 1598868"/>
                      <a:gd name="connsiteY27" fmla="*/ 52702 h 822694"/>
                      <a:gd name="connsiteX28" fmla="*/ 1467852 w 1598868"/>
                      <a:gd name="connsiteY28" fmla="*/ 48732 h 822694"/>
                      <a:gd name="connsiteX29" fmla="*/ 1516563 w 1598868"/>
                      <a:gd name="connsiteY29" fmla="*/ 79834 h 822694"/>
                      <a:gd name="connsiteX30" fmla="*/ 1546130 w 1598868"/>
                      <a:gd name="connsiteY30" fmla="*/ 148832 h 822694"/>
                      <a:gd name="connsiteX31" fmla="*/ 1546398 w 1598868"/>
                      <a:gd name="connsiteY31" fmla="*/ 183928 h 822694"/>
                      <a:gd name="connsiteX32" fmla="*/ 1518560 w 1598868"/>
                      <a:gd name="connsiteY32" fmla="*/ 210402 h 822694"/>
                      <a:gd name="connsiteX33" fmla="*/ 1093877 w 1598868"/>
                      <a:gd name="connsiteY33" fmla="*/ 383861 h 822694"/>
                      <a:gd name="connsiteX34" fmla="*/ 863842 w 1598868"/>
                      <a:gd name="connsiteY34" fmla="*/ 289874 h 822694"/>
                      <a:gd name="connsiteX35" fmla="*/ 148382 w 1598868"/>
                      <a:gd name="connsiteY35" fmla="*/ 770135 h 822694"/>
                      <a:gd name="connsiteX36" fmla="*/ 127972 w 1598868"/>
                      <a:gd name="connsiteY36" fmla="*/ 773983 h 822694"/>
                      <a:gd name="connsiteX37" fmla="*/ 81429 w 1598868"/>
                      <a:gd name="connsiteY37" fmla="*/ 742881 h 822694"/>
                      <a:gd name="connsiteX38" fmla="*/ 52666 w 1598868"/>
                      <a:gd name="connsiteY38" fmla="*/ 675783 h 822694"/>
                      <a:gd name="connsiteX39" fmla="*/ 74585 w 1598868"/>
                      <a:gd name="connsiteY39" fmla="*/ 612313 h 822694"/>
                      <a:gd name="connsiteX40" fmla="*/ 505040 w 1598868"/>
                      <a:gd name="connsiteY40" fmla="*/ 436468 h 822694"/>
                      <a:gd name="connsiteX41" fmla="*/ 735100 w 1598868"/>
                      <a:gd name="connsiteY41" fmla="*/ 530455 h 822694"/>
                      <a:gd name="connsiteX42" fmla="*/ 1546690 w 1598868"/>
                      <a:gd name="connsiteY42" fmla="*/ 674687 h 822694"/>
                      <a:gd name="connsiteX43" fmla="*/ 1517464 w 1598868"/>
                      <a:gd name="connsiteY43" fmla="*/ 742881 h 822694"/>
                      <a:gd name="connsiteX44" fmla="*/ 1470897 w 1598868"/>
                      <a:gd name="connsiteY44" fmla="*/ 773983 h 822694"/>
                      <a:gd name="connsiteX45" fmla="*/ 1451559 w 1598868"/>
                      <a:gd name="connsiteY45" fmla="*/ 770573 h 822694"/>
                      <a:gd name="connsiteX46" fmla="*/ 79286 w 1598868"/>
                      <a:gd name="connsiteY46" fmla="*/ 209964 h 822694"/>
                      <a:gd name="connsiteX47" fmla="*/ 52495 w 1598868"/>
                      <a:gd name="connsiteY47" fmla="*/ 183928 h 822694"/>
                      <a:gd name="connsiteX48" fmla="*/ 53104 w 1598868"/>
                      <a:gd name="connsiteY48" fmla="*/ 148029 h 822694"/>
                      <a:gd name="connsiteX49" fmla="*/ 82330 w 1598868"/>
                      <a:gd name="connsiteY49" fmla="*/ 79834 h 822694"/>
                      <a:gd name="connsiteX50" fmla="*/ 131041 w 1598868"/>
                      <a:gd name="connsiteY50" fmla="*/ 48732 h 822694"/>
                      <a:gd name="connsiteX51" fmla="*/ 154471 w 1598868"/>
                      <a:gd name="connsiteY51" fmla="*/ 52702 h 822694"/>
                      <a:gd name="connsiteX52" fmla="*/ 1523845 w 1598868"/>
                      <a:gd name="connsiteY52" fmla="*/ 612118 h 822694"/>
                      <a:gd name="connsiteX53" fmla="*/ 1546690 w 1598868"/>
                      <a:gd name="connsiteY53" fmla="*/ 674687 h 8226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</a:cxnLst>
                    <a:rect l="l" t="t" r="r" b="b"/>
                    <a:pathLst>
                      <a:path w="1598868" h="822694">
                        <a:moveTo>
                          <a:pt x="1542745" y="567231"/>
                        </a:moveTo>
                        <a:lnTo>
                          <a:pt x="1158273" y="410164"/>
                        </a:lnTo>
                        <a:lnTo>
                          <a:pt x="1536924" y="255484"/>
                        </a:lnTo>
                        <a:cubicBezTo>
                          <a:pt x="1586000" y="236947"/>
                          <a:pt x="1610754" y="182138"/>
                          <a:pt x="1592220" y="133062"/>
                        </a:cubicBezTo>
                        <a:cubicBezTo>
                          <a:pt x="1591682" y="131640"/>
                          <a:pt x="1591110" y="130232"/>
                          <a:pt x="1590505" y="128837"/>
                        </a:cubicBezTo>
                        <a:lnTo>
                          <a:pt x="1561279" y="60642"/>
                        </a:lnTo>
                        <a:cubicBezTo>
                          <a:pt x="1545499" y="23200"/>
                          <a:pt x="1508474" y="-823"/>
                          <a:pt x="1467852" y="22"/>
                        </a:cubicBezTo>
                        <a:cubicBezTo>
                          <a:pt x="1454045" y="85"/>
                          <a:pt x="1440346" y="2464"/>
                          <a:pt x="1427325" y="7060"/>
                        </a:cubicBezTo>
                        <a:lnTo>
                          <a:pt x="799422" y="263570"/>
                        </a:lnTo>
                        <a:lnTo>
                          <a:pt x="171544" y="7060"/>
                        </a:lnTo>
                        <a:cubicBezTo>
                          <a:pt x="158523" y="2464"/>
                          <a:pt x="144823" y="85"/>
                          <a:pt x="131016" y="22"/>
                        </a:cubicBezTo>
                        <a:cubicBezTo>
                          <a:pt x="90394" y="-823"/>
                          <a:pt x="53369" y="23200"/>
                          <a:pt x="37590" y="60642"/>
                        </a:cubicBezTo>
                        <a:lnTo>
                          <a:pt x="8363" y="128837"/>
                        </a:lnTo>
                        <a:cubicBezTo>
                          <a:pt x="-12507" y="176965"/>
                          <a:pt x="9591" y="232899"/>
                          <a:pt x="57719" y="253772"/>
                        </a:cubicBezTo>
                        <a:cubicBezTo>
                          <a:pt x="59115" y="254376"/>
                          <a:pt x="60523" y="254946"/>
                          <a:pt x="61945" y="255484"/>
                        </a:cubicBezTo>
                        <a:lnTo>
                          <a:pt x="440596" y="410164"/>
                        </a:lnTo>
                        <a:lnTo>
                          <a:pt x="56124" y="567231"/>
                        </a:lnTo>
                        <a:cubicBezTo>
                          <a:pt x="8904" y="589879"/>
                          <a:pt x="-12458" y="645424"/>
                          <a:pt x="7413" y="693879"/>
                        </a:cubicBezTo>
                        <a:lnTo>
                          <a:pt x="36640" y="762073"/>
                        </a:lnTo>
                        <a:cubicBezTo>
                          <a:pt x="51967" y="798937"/>
                          <a:pt x="88049" y="822886"/>
                          <a:pt x="127972" y="822694"/>
                        </a:cubicBezTo>
                        <a:cubicBezTo>
                          <a:pt x="140880" y="822664"/>
                          <a:pt x="153672" y="820280"/>
                          <a:pt x="165723" y="815655"/>
                        </a:cubicBezTo>
                        <a:lnTo>
                          <a:pt x="799422" y="556759"/>
                        </a:lnTo>
                        <a:lnTo>
                          <a:pt x="1433146" y="815655"/>
                        </a:lnTo>
                        <a:cubicBezTo>
                          <a:pt x="1445197" y="820280"/>
                          <a:pt x="1457991" y="822664"/>
                          <a:pt x="1470897" y="822694"/>
                        </a:cubicBezTo>
                        <a:cubicBezTo>
                          <a:pt x="1510820" y="822886"/>
                          <a:pt x="1546902" y="798937"/>
                          <a:pt x="1562229" y="762073"/>
                        </a:cubicBezTo>
                        <a:lnTo>
                          <a:pt x="1591455" y="693879"/>
                        </a:lnTo>
                        <a:cubicBezTo>
                          <a:pt x="1611327" y="645424"/>
                          <a:pt x="1589965" y="589879"/>
                          <a:pt x="1542745" y="567231"/>
                        </a:cubicBezTo>
                        <a:close/>
                        <a:moveTo>
                          <a:pt x="1444423" y="52702"/>
                        </a:moveTo>
                        <a:cubicBezTo>
                          <a:pt x="1451968" y="50130"/>
                          <a:pt x="1459881" y="48791"/>
                          <a:pt x="1467852" y="48732"/>
                        </a:cubicBezTo>
                        <a:cubicBezTo>
                          <a:pt x="1489005" y="47863"/>
                          <a:pt x="1508453" y="60279"/>
                          <a:pt x="1516563" y="79834"/>
                        </a:cubicBezTo>
                        <a:lnTo>
                          <a:pt x="1546130" y="148832"/>
                        </a:lnTo>
                        <a:cubicBezTo>
                          <a:pt x="1551104" y="159982"/>
                          <a:pt x="1551201" y="172703"/>
                          <a:pt x="1546398" y="183928"/>
                        </a:cubicBezTo>
                        <a:cubicBezTo>
                          <a:pt x="1541259" y="196279"/>
                          <a:pt x="1531152" y="205889"/>
                          <a:pt x="1518560" y="210402"/>
                        </a:cubicBezTo>
                        <a:lnTo>
                          <a:pt x="1093877" y="383861"/>
                        </a:lnTo>
                        <a:lnTo>
                          <a:pt x="863842" y="289874"/>
                        </a:lnTo>
                        <a:close/>
                        <a:moveTo>
                          <a:pt x="148382" y="770135"/>
                        </a:moveTo>
                        <a:cubicBezTo>
                          <a:pt x="141869" y="772651"/>
                          <a:pt x="134952" y="773954"/>
                          <a:pt x="127972" y="773983"/>
                        </a:cubicBezTo>
                        <a:cubicBezTo>
                          <a:pt x="107528" y="774207"/>
                          <a:pt x="89043" y="761857"/>
                          <a:pt x="81429" y="742881"/>
                        </a:cubicBezTo>
                        <a:lnTo>
                          <a:pt x="52666" y="675783"/>
                        </a:lnTo>
                        <a:cubicBezTo>
                          <a:pt x="42794" y="652129"/>
                          <a:pt x="52220" y="624834"/>
                          <a:pt x="74585" y="612313"/>
                        </a:cubicBezTo>
                        <a:lnTo>
                          <a:pt x="505040" y="436468"/>
                        </a:lnTo>
                        <a:lnTo>
                          <a:pt x="735100" y="530455"/>
                        </a:lnTo>
                        <a:close/>
                        <a:moveTo>
                          <a:pt x="1546690" y="674687"/>
                        </a:moveTo>
                        <a:lnTo>
                          <a:pt x="1517464" y="742881"/>
                        </a:lnTo>
                        <a:cubicBezTo>
                          <a:pt x="1509846" y="761864"/>
                          <a:pt x="1491350" y="774219"/>
                          <a:pt x="1470897" y="773983"/>
                        </a:cubicBezTo>
                        <a:cubicBezTo>
                          <a:pt x="1464301" y="773986"/>
                          <a:pt x="1457755" y="772831"/>
                          <a:pt x="1451559" y="770573"/>
                        </a:cubicBezTo>
                        <a:lnTo>
                          <a:pt x="79286" y="209964"/>
                        </a:lnTo>
                        <a:cubicBezTo>
                          <a:pt x="67120" y="205392"/>
                          <a:pt x="57412" y="195957"/>
                          <a:pt x="52495" y="183928"/>
                        </a:cubicBezTo>
                        <a:cubicBezTo>
                          <a:pt x="47639" y="172408"/>
                          <a:pt x="47858" y="159376"/>
                          <a:pt x="53104" y="148029"/>
                        </a:cubicBezTo>
                        <a:lnTo>
                          <a:pt x="82330" y="79834"/>
                        </a:lnTo>
                        <a:cubicBezTo>
                          <a:pt x="90441" y="60279"/>
                          <a:pt x="109888" y="47863"/>
                          <a:pt x="131041" y="48732"/>
                        </a:cubicBezTo>
                        <a:cubicBezTo>
                          <a:pt x="139012" y="48791"/>
                          <a:pt x="146925" y="50130"/>
                          <a:pt x="154471" y="52702"/>
                        </a:cubicBezTo>
                        <a:lnTo>
                          <a:pt x="1523845" y="612118"/>
                        </a:lnTo>
                        <a:cubicBezTo>
                          <a:pt x="1546194" y="624191"/>
                          <a:pt x="1556004" y="651055"/>
                          <a:pt x="1546690" y="674687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7" name="그룹 6">
                <a:extLst>
                  <a:ext uri="{FF2B5EF4-FFF2-40B4-BE49-F238E27FC236}">
                    <a16:creationId xmlns:a16="http://schemas.microsoft.com/office/drawing/2014/main" id="{D3F90257-328E-4EA4-AB0A-B4EFF565FAED}"/>
                  </a:ext>
                </a:extLst>
              </p:cNvPr>
              <p:cNvGrpSpPr/>
              <p:nvPr/>
            </p:nvGrpSpPr>
            <p:grpSpPr>
              <a:xfrm>
                <a:off x="4584122" y="5855368"/>
                <a:ext cx="4215711" cy="726189"/>
                <a:chOff x="122066" y="4845692"/>
                <a:chExt cx="12182991" cy="2098616"/>
              </a:xfrm>
            </p:grpSpPr>
            <p:grpSp>
              <p:nvGrpSpPr>
                <p:cNvPr id="25" name="그래픽 5" descr="트레일러">
                  <a:extLst>
                    <a:ext uri="{FF2B5EF4-FFF2-40B4-BE49-F238E27FC236}">
                      <a16:creationId xmlns:a16="http://schemas.microsoft.com/office/drawing/2014/main" id="{B3DA79F4-3384-4821-86C6-ABD3229EC012}"/>
                    </a:ext>
                  </a:extLst>
                </p:cNvPr>
                <p:cNvGrpSpPr/>
                <p:nvPr/>
              </p:nvGrpSpPr>
              <p:grpSpPr>
                <a:xfrm>
                  <a:off x="122066" y="5799610"/>
                  <a:ext cx="2045843" cy="1144698"/>
                  <a:chOff x="5784928" y="3580678"/>
                  <a:chExt cx="2045843" cy="1144698"/>
                </a:xfrm>
                <a:solidFill>
                  <a:srgbClr val="FFFFFF"/>
                </a:solidFill>
              </p:grpSpPr>
              <p:sp>
                <p:nvSpPr>
                  <p:cNvPr id="38" name="자유형: 도형 37">
                    <a:extLst>
                      <a:ext uri="{FF2B5EF4-FFF2-40B4-BE49-F238E27FC236}">
                        <a16:creationId xmlns:a16="http://schemas.microsoft.com/office/drawing/2014/main" id="{64E6F18B-58F3-4560-903B-92DBA87EAC81}"/>
                      </a:ext>
                    </a:extLst>
                  </p:cNvPr>
                  <p:cNvSpPr/>
                  <p:nvPr/>
                </p:nvSpPr>
                <p:spPr>
                  <a:xfrm>
                    <a:off x="6832206" y="3799877"/>
                    <a:ext cx="414039" cy="292263"/>
                  </a:xfrm>
                  <a:custGeom>
                    <a:avLst/>
                    <a:gdLst>
                      <a:gd name="connsiteX0" fmla="*/ 0 w 414039"/>
                      <a:gd name="connsiteY0" fmla="*/ 0 h 292263"/>
                      <a:gd name="connsiteX1" fmla="*/ 0 w 414039"/>
                      <a:gd name="connsiteY1" fmla="*/ 292263 h 292263"/>
                      <a:gd name="connsiteX2" fmla="*/ 414039 w 414039"/>
                      <a:gd name="connsiteY2" fmla="*/ 292263 h 292263"/>
                      <a:gd name="connsiteX3" fmla="*/ 414039 w 414039"/>
                      <a:gd name="connsiteY3" fmla="*/ 0 h 292263"/>
                      <a:gd name="connsiteX4" fmla="*/ 365329 w 414039"/>
                      <a:gd name="connsiteY4" fmla="*/ 243553 h 292263"/>
                      <a:gd name="connsiteX5" fmla="*/ 48711 w 414039"/>
                      <a:gd name="connsiteY5" fmla="*/ 243553 h 292263"/>
                      <a:gd name="connsiteX6" fmla="*/ 48711 w 414039"/>
                      <a:gd name="connsiteY6" fmla="*/ 48711 h 292263"/>
                      <a:gd name="connsiteX7" fmla="*/ 365329 w 414039"/>
                      <a:gd name="connsiteY7" fmla="*/ 48711 h 2922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14039" h="292263">
                        <a:moveTo>
                          <a:pt x="0" y="0"/>
                        </a:moveTo>
                        <a:lnTo>
                          <a:pt x="0" y="292263"/>
                        </a:lnTo>
                        <a:lnTo>
                          <a:pt x="414039" y="292263"/>
                        </a:lnTo>
                        <a:lnTo>
                          <a:pt x="414039" y="0"/>
                        </a:lnTo>
                        <a:close/>
                        <a:moveTo>
                          <a:pt x="365329" y="243553"/>
                        </a:moveTo>
                        <a:lnTo>
                          <a:pt x="48711" y="243553"/>
                        </a:lnTo>
                        <a:lnTo>
                          <a:pt x="48711" y="48711"/>
                        </a:lnTo>
                        <a:lnTo>
                          <a:pt x="365329" y="48711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9" name="자유형: 도형 38">
                    <a:extLst>
                      <a:ext uri="{FF2B5EF4-FFF2-40B4-BE49-F238E27FC236}">
                        <a16:creationId xmlns:a16="http://schemas.microsoft.com/office/drawing/2014/main" id="{202A69FB-5149-4671-B124-1184F960589F}"/>
                      </a:ext>
                    </a:extLst>
                  </p:cNvPr>
                  <p:cNvSpPr/>
                  <p:nvPr/>
                </p:nvSpPr>
                <p:spPr>
                  <a:xfrm>
                    <a:off x="6320746" y="4335693"/>
                    <a:ext cx="389684" cy="389684"/>
                  </a:xfrm>
                  <a:custGeom>
                    <a:avLst/>
                    <a:gdLst>
                      <a:gd name="connsiteX0" fmla="*/ 194842 w 389684"/>
                      <a:gd name="connsiteY0" fmla="*/ 0 h 389684"/>
                      <a:gd name="connsiteX1" fmla="*/ 0 w 389684"/>
                      <a:gd name="connsiteY1" fmla="*/ 194842 h 389684"/>
                      <a:gd name="connsiteX2" fmla="*/ 194842 w 389684"/>
                      <a:gd name="connsiteY2" fmla="*/ 389684 h 389684"/>
                      <a:gd name="connsiteX3" fmla="*/ 389684 w 389684"/>
                      <a:gd name="connsiteY3" fmla="*/ 194842 h 389684"/>
                      <a:gd name="connsiteX4" fmla="*/ 194842 w 389684"/>
                      <a:gd name="connsiteY4" fmla="*/ 0 h 389684"/>
                      <a:gd name="connsiteX5" fmla="*/ 194842 w 389684"/>
                      <a:gd name="connsiteY5" fmla="*/ 340974 h 389684"/>
                      <a:gd name="connsiteX6" fmla="*/ 48711 w 389684"/>
                      <a:gd name="connsiteY6" fmla="*/ 194842 h 389684"/>
                      <a:gd name="connsiteX7" fmla="*/ 194842 w 389684"/>
                      <a:gd name="connsiteY7" fmla="*/ 48711 h 389684"/>
                      <a:gd name="connsiteX8" fmla="*/ 340974 w 389684"/>
                      <a:gd name="connsiteY8" fmla="*/ 194842 h 389684"/>
                      <a:gd name="connsiteX9" fmla="*/ 194842 w 389684"/>
                      <a:gd name="connsiteY9" fmla="*/ 340974 h 3896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89684" h="389684">
                        <a:moveTo>
                          <a:pt x="194842" y="0"/>
                        </a:moveTo>
                        <a:cubicBezTo>
                          <a:pt x="87233" y="0"/>
                          <a:pt x="0" y="87233"/>
                          <a:pt x="0" y="194842"/>
                        </a:cubicBezTo>
                        <a:cubicBezTo>
                          <a:pt x="0" y="302451"/>
                          <a:pt x="87233" y="389684"/>
                          <a:pt x="194842" y="389684"/>
                        </a:cubicBezTo>
                        <a:cubicBezTo>
                          <a:pt x="302451" y="389684"/>
                          <a:pt x="389684" y="302451"/>
                          <a:pt x="389684" y="194842"/>
                        </a:cubicBezTo>
                        <a:cubicBezTo>
                          <a:pt x="389550" y="87289"/>
                          <a:pt x="302395" y="134"/>
                          <a:pt x="194842" y="0"/>
                        </a:cubicBezTo>
                        <a:close/>
                        <a:moveTo>
                          <a:pt x="194842" y="340974"/>
                        </a:moveTo>
                        <a:cubicBezTo>
                          <a:pt x="114136" y="340974"/>
                          <a:pt x="48711" y="275548"/>
                          <a:pt x="48711" y="194842"/>
                        </a:cubicBezTo>
                        <a:cubicBezTo>
                          <a:pt x="48711" y="114136"/>
                          <a:pt x="114136" y="48711"/>
                          <a:pt x="194842" y="48711"/>
                        </a:cubicBezTo>
                        <a:cubicBezTo>
                          <a:pt x="275548" y="48711"/>
                          <a:pt x="340974" y="114136"/>
                          <a:pt x="340974" y="194842"/>
                        </a:cubicBezTo>
                        <a:cubicBezTo>
                          <a:pt x="340879" y="275509"/>
                          <a:pt x="275509" y="340879"/>
                          <a:pt x="194842" y="340974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" name="자유형: 도형 39">
                    <a:extLst>
                      <a:ext uri="{FF2B5EF4-FFF2-40B4-BE49-F238E27FC236}">
                        <a16:creationId xmlns:a16="http://schemas.microsoft.com/office/drawing/2014/main" id="{1A4B3C3D-D65C-4506-A007-CEBD41C10365}"/>
                      </a:ext>
                    </a:extLst>
                  </p:cNvPr>
                  <p:cNvSpPr/>
                  <p:nvPr/>
                </p:nvSpPr>
                <p:spPr>
                  <a:xfrm>
                    <a:off x="5784928" y="3580678"/>
                    <a:ext cx="2045843" cy="1144698"/>
                  </a:xfrm>
                  <a:custGeom>
                    <a:avLst/>
                    <a:gdLst>
                      <a:gd name="connsiteX0" fmla="*/ 1802291 w 2045843"/>
                      <a:gd name="connsiteY0" fmla="*/ 974212 h 1144698"/>
                      <a:gd name="connsiteX1" fmla="*/ 1802291 w 2045843"/>
                      <a:gd name="connsiteY1" fmla="*/ 1144699 h 1144698"/>
                      <a:gd name="connsiteX2" fmla="*/ 1851002 w 2045843"/>
                      <a:gd name="connsiteY2" fmla="*/ 1144699 h 1144698"/>
                      <a:gd name="connsiteX3" fmla="*/ 1851002 w 2045843"/>
                      <a:gd name="connsiteY3" fmla="*/ 974212 h 1144698"/>
                      <a:gd name="connsiteX4" fmla="*/ 2045844 w 2045843"/>
                      <a:gd name="connsiteY4" fmla="*/ 974212 h 1144698"/>
                      <a:gd name="connsiteX5" fmla="*/ 2045844 w 2045843"/>
                      <a:gd name="connsiteY5" fmla="*/ 925502 h 1144698"/>
                      <a:gd name="connsiteX6" fmla="*/ 1656159 w 2045843"/>
                      <a:gd name="connsiteY6" fmla="*/ 925502 h 1144698"/>
                      <a:gd name="connsiteX7" fmla="*/ 1656159 w 2045843"/>
                      <a:gd name="connsiteY7" fmla="*/ 97423 h 1144698"/>
                      <a:gd name="connsiteX8" fmla="*/ 1558738 w 2045843"/>
                      <a:gd name="connsiteY8" fmla="*/ 2 h 1144698"/>
                      <a:gd name="connsiteX9" fmla="*/ 584528 w 2045843"/>
                      <a:gd name="connsiteY9" fmla="*/ 2 h 1144698"/>
                      <a:gd name="connsiteX10" fmla="*/ 2 w 2045843"/>
                      <a:gd name="connsiteY10" fmla="*/ 581700 h 1144698"/>
                      <a:gd name="connsiteX11" fmla="*/ 2 w 2045843"/>
                      <a:gd name="connsiteY11" fmla="*/ 584528 h 1144698"/>
                      <a:gd name="connsiteX12" fmla="*/ 2 w 2045843"/>
                      <a:gd name="connsiteY12" fmla="*/ 974212 h 1144698"/>
                      <a:gd name="connsiteX13" fmla="*/ 463969 w 2045843"/>
                      <a:gd name="connsiteY13" fmla="*/ 974212 h 1144698"/>
                      <a:gd name="connsiteX14" fmla="*/ 462752 w 2045843"/>
                      <a:gd name="connsiteY14" fmla="*/ 949857 h 1144698"/>
                      <a:gd name="connsiteX15" fmla="*/ 463969 w 2045843"/>
                      <a:gd name="connsiteY15" fmla="*/ 925502 h 1144698"/>
                      <a:gd name="connsiteX16" fmla="*/ 48712 w 2045843"/>
                      <a:gd name="connsiteY16" fmla="*/ 925502 h 1144698"/>
                      <a:gd name="connsiteX17" fmla="*/ 48712 w 2045843"/>
                      <a:gd name="connsiteY17" fmla="*/ 584528 h 1144698"/>
                      <a:gd name="connsiteX18" fmla="*/ 584528 w 2045843"/>
                      <a:gd name="connsiteY18" fmla="*/ 48712 h 1144698"/>
                      <a:gd name="connsiteX19" fmla="*/ 1558738 w 2045843"/>
                      <a:gd name="connsiteY19" fmla="*/ 48712 h 1144698"/>
                      <a:gd name="connsiteX20" fmla="*/ 1607449 w 2045843"/>
                      <a:gd name="connsiteY20" fmla="*/ 97423 h 1144698"/>
                      <a:gd name="connsiteX21" fmla="*/ 1607449 w 2045843"/>
                      <a:gd name="connsiteY21" fmla="*/ 925502 h 1144698"/>
                      <a:gd name="connsiteX22" fmla="*/ 997325 w 2045843"/>
                      <a:gd name="connsiteY22" fmla="*/ 925502 h 1144698"/>
                      <a:gd name="connsiteX23" fmla="*/ 998567 w 2045843"/>
                      <a:gd name="connsiteY23" fmla="*/ 949857 h 1144698"/>
                      <a:gd name="connsiteX24" fmla="*/ 997325 w 2045843"/>
                      <a:gd name="connsiteY24" fmla="*/ 974212 h 11446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</a:cxnLst>
                    <a:rect l="l" t="t" r="r" b="b"/>
                    <a:pathLst>
                      <a:path w="2045843" h="1144698">
                        <a:moveTo>
                          <a:pt x="1802291" y="974212"/>
                        </a:moveTo>
                        <a:lnTo>
                          <a:pt x="1802291" y="1144699"/>
                        </a:lnTo>
                        <a:lnTo>
                          <a:pt x="1851002" y="1144699"/>
                        </a:lnTo>
                        <a:lnTo>
                          <a:pt x="1851002" y="974212"/>
                        </a:lnTo>
                        <a:lnTo>
                          <a:pt x="2045844" y="974212"/>
                        </a:lnTo>
                        <a:lnTo>
                          <a:pt x="2045844" y="925502"/>
                        </a:lnTo>
                        <a:lnTo>
                          <a:pt x="1656159" y="925502"/>
                        </a:lnTo>
                        <a:lnTo>
                          <a:pt x="1656159" y="97423"/>
                        </a:lnTo>
                        <a:cubicBezTo>
                          <a:pt x="1655999" y="43685"/>
                          <a:pt x="1612476" y="162"/>
                          <a:pt x="1558738" y="2"/>
                        </a:cubicBezTo>
                        <a:lnTo>
                          <a:pt x="584528" y="2"/>
                        </a:lnTo>
                        <a:cubicBezTo>
                          <a:pt x="262483" y="-780"/>
                          <a:pt x="783" y="259656"/>
                          <a:pt x="2" y="581700"/>
                        </a:cubicBezTo>
                        <a:cubicBezTo>
                          <a:pt x="-1" y="582643"/>
                          <a:pt x="-1" y="583585"/>
                          <a:pt x="2" y="584528"/>
                        </a:cubicBezTo>
                        <a:lnTo>
                          <a:pt x="2" y="974212"/>
                        </a:lnTo>
                        <a:lnTo>
                          <a:pt x="463969" y="974212"/>
                        </a:lnTo>
                        <a:cubicBezTo>
                          <a:pt x="463239" y="966199"/>
                          <a:pt x="462752" y="958113"/>
                          <a:pt x="462752" y="949857"/>
                        </a:cubicBezTo>
                        <a:cubicBezTo>
                          <a:pt x="462752" y="941600"/>
                          <a:pt x="463239" y="933515"/>
                          <a:pt x="463969" y="925502"/>
                        </a:cubicBezTo>
                        <a:lnTo>
                          <a:pt x="48712" y="925502"/>
                        </a:lnTo>
                        <a:lnTo>
                          <a:pt x="48712" y="584528"/>
                        </a:lnTo>
                        <a:cubicBezTo>
                          <a:pt x="49048" y="288743"/>
                          <a:pt x="288743" y="49048"/>
                          <a:pt x="584528" y="48712"/>
                        </a:cubicBezTo>
                        <a:lnTo>
                          <a:pt x="1558738" y="48712"/>
                        </a:lnTo>
                        <a:cubicBezTo>
                          <a:pt x="1585641" y="48712"/>
                          <a:pt x="1607449" y="70520"/>
                          <a:pt x="1607449" y="97423"/>
                        </a:cubicBezTo>
                        <a:lnTo>
                          <a:pt x="1607449" y="925502"/>
                        </a:lnTo>
                        <a:lnTo>
                          <a:pt x="997325" y="925502"/>
                        </a:lnTo>
                        <a:cubicBezTo>
                          <a:pt x="998056" y="933563"/>
                          <a:pt x="998567" y="941674"/>
                          <a:pt x="998567" y="949857"/>
                        </a:cubicBezTo>
                        <a:cubicBezTo>
                          <a:pt x="998567" y="958040"/>
                          <a:pt x="998056" y="966151"/>
                          <a:pt x="997325" y="974212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26" name="그래픽 7" descr="백팩">
                  <a:extLst>
                    <a:ext uri="{FF2B5EF4-FFF2-40B4-BE49-F238E27FC236}">
                      <a16:creationId xmlns:a16="http://schemas.microsoft.com/office/drawing/2014/main" id="{1A50620D-B943-4495-A12F-6CC92197CA11}"/>
                    </a:ext>
                  </a:extLst>
                </p:cNvPr>
                <p:cNvSpPr/>
                <p:nvPr/>
              </p:nvSpPr>
              <p:spPr>
                <a:xfrm>
                  <a:off x="8417025" y="5068759"/>
                  <a:ext cx="1656157" cy="1875549"/>
                </a:xfrm>
                <a:custGeom>
                  <a:avLst/>
                  <a:gdLst>
                    <a:gd name="connsiteX0" fmla="*/ 1534381 w 1656157"/>
                    <a:gd name="connsiteY0" fmla="*/ 1071826 h 1875549"/>
                    <a:gd name="connsiteX1" fmla="*/ 1510026 w 1656157"/>
                    <a:gd name="connsiteY1" fmla="*/ 1071826 h 1875549"/>
                    <a:gd name="connsiteX2" fmla="*/ 1510026 w 1656157"/>
                    <a:gd name="connsiteY2" fmla="*/ 560365 h 1875549"/>
                    <a:gd name="connsiteX3" fmla="*/ 1242118 w 1656157"/>
                    <a:gd name="connsiteY3" fmla="*/ 292458 h 1875549"/>
                    <a:gd name="connsiteX4" fmla="*/ 1143455 w 1656157"/>
                    <a:gd name="connsiteY4" fmla="*/ 292458 h 1875549"/>
                    <a:gd name="connsiteX5" fmla="*/ 804196 w 1656157"/>
                    <a:gd name="connsiteY5" fmla="*/ 916 h 1875549"/>
                    <a:gd name="connsiteX6" fmla="*/ 512654 w 1656157"/>
                    <a:gd name="connsiteY6" fmla="*/ 292458 h 1875549"/>
                    <a:gd name="connsiteX7" fmla="*/ 414039 w 1656157"/>
                    <a:gd name="connsiteY7" fmla="*/ 292458 h 1875549"/>
                    <a:gd name="connsiteX8" fmla="*/ 146132 w 1656157"/>
                    <a:gd name="connsiteY8" fmla="*/ 560365 h 1875549"/>
                    <a:gd name="connsiteX9" fmla="*/ 146132 w 1656157"/>
                    <a:gd name="connsiteY9" fmla="*/ 1071826 h 1875549"/>
                    <a:gd name="connsiteX10" fmla="*/ 121776 w 1656157"/>
                    <a:gd name="connsiteY10" fmla="*/ 1071826 h 1875549"/>
                    <a:gd name="connsiteX11" fmla="*/ 0 w 1656157"/>
                    <a:gd name="connsiteY11" fmla="*/ 1193602 h 1875549"/>
                    <a:gd name="connsiteX12" fmla="*/ 0 w 1656157"/>
                    <a:gd name="connsiteY12" fmla="*/ 1534576 h 1875549"/>
                    <a:gd name="connsiteX13" fmla="*/ 121776 w 1656157"/>
                    <a:gd name="connsiteY13" fmla="*/ 1656352 h 1875549"/>
                    <a:gd name="connsiteX14" fmla="*/ 146132 w 1656157"/>
                    <a:gd name="connsiteY14" fmla="*/ 1656352 h 1875549"/>
                    <a:gd name="connsiteX15" fmla="*/ 146132 w 1656157"/>
                    <a:gd name="connsiteY15" fmla="*/ 1705063 h 1875549"/>
                    <a:gd name="connsiteX16" fmla="*/ 316618 w 1656157"/>
                    <a:gd name="connsiteY16" fmla="*/ 1875550 h 1875549"/>
                    <a:gd name="connsiteX17" fmla="*/ 1388250 w 1656157"/>
                    <a:gd name="connsiteY17" fmla="*/ 1875550 h 1875549"/>
                    <a:gd name="connsiteX18" fmla="*/ 1510026 w 1656157"/>
                    <a:gd name="connsiteY18" fmla="*/ 1753773 h 1875549"/>
                    <a:gd name="connsiteX19" fmla="*/ 1510026 w 1656157"/>
                    <a:gd name="connsiteY19" fmla="*/ 1656352 h 1875549"/>
                    <a:gd name="connsiteX20" fmla="*/ 1534381 w 1656157"/>
                    <a:gd name="connsiteY20" fmla="*/ 1656352 h 1875549"/>
                    <a:gd name="connsiteX21" fmla="*/ 1656158 w 1656157"/>
                    <a:gd name="connsiteY21" fmla="*/ 1534576 h 1875549"/>
                    <a:gd name="connsiteX22" fmla="*/ 1656158 w 1656157"/>
                    <a:gd name="connsiteY22" fmla="*/ 1193602 h 1875549"/>
                    <a:gd name="connsiteX23" fmla="*/ 1534381 w 1656157"/>
                    <a:gd name="connsiteY23" fmla="*/ 1071826 h 1875549"/>
                    <a:gd name="connsiteX24" fmla="*/ 828079 w 1656157"/>
                    <a:gd name="connsiteY24" fmla="*/ 48905 h 1875549"/>
                    <a:gd name="connsiteX25" fmla="*/ 1094745 w 1656157"/>
                    <a:gd name="connsiteY25" fmla="*/ 292458 h 1875549"/>
                    <a:gd name="connsiteX26" fmla="*/ 561364 w 1656157"/>
                    <a:gd name="connsiteY26" fmla="*/ 292458 h 1875549"/>
                    <a:gd name="connsiteX27" fmla="*/ 828079 w 1656157"/>
                    <a:gd name="connsiteY27" fmla="*/ 48905 h 1875549"/>
                    <a:gd name="connsiteX28" fmla="*/ 1242118 w 1656157"/>
                    <a:gd name="connsiteY28" fmla="*/ 341168 h 1875549"/>
                    <a:gd name="connsiteX29" fmla="*/ 1266474 w 1656157"/>
                    <a:gd name="connsiteY29" fmla="*/ 342605 h 1875549"/>
                    <a:gd name="connsiteX30" fmla="*/ 1266474 w 1656157"/>
                    <a:gd name="connsiteY30" fmla="*/ 755208 h 1875549"/>
                    <a:gd name="connsiteX31" fmla="*/ 1193408 w 1656157"/>
                    <a:gd name="connsiteY31" fmla="*/ 828273 h 1875549"/>
                    <a:gd name="connsiteX32" fmla="*/ 925500 w 1656157"/>
                    <a:gd name="connsiteY32" fmla="*/ 828273 h 1875549"/>
                    <a:gd name="connsiteX33" fmla="*/ 925500 w 1656157"/>
                    <a:gd name="connsiteY33" fmla="*/ 779563 h 1875549"/>
                    <a:gd name="connsiteX34" fmla="*/ 852434 w 1656157"/>
                    <a:gd name="connsiteY34" fmla="*/ 706497 h 1875549"/>
                    <a:gd name="connsiteX35" fmla="*/ 803724 w 1656157"/>
                    <a:gd name="connsiteY35" fmla="*/ 706497 h 1875549"/>
                    <a:gd name="connsiteX36" fmla="*/ 730658 w 1656157"/>
                    <a:gd name="connsiteY36" fmla="*/ 779563 h 1875549"/>
                    <a:gd name="connsiteX37" fmla="*/ 730658 w 1656157"/>
                    <a:gd name="connsiteY37" fmla="*/ 828273 h 1875549"/>
                    <a:gd name="connsiteX38" fmla="*/ 462750 w 1656157"/>
                    <a:gd name="connsiteY38" fmla="*/ 828273 h 1875549"/>
                    <a:gd name="connsiteX39" fmla="*/ 389684 w 1656157"/>
                    <a:gd name="connsiteY39" fmla="*/ 755208 h 1875549"/>
                    <a:gd name="connsiteX40" fmla="*/ 389684 w 1656157"/>
                    <a:gd name="connsiteY40" fmla="*/ 342605 h 1875549"/>
                    <a:gd name="connsiteX41" fmla="*/ 414039 w 1656157"/>
                    <a:gd name="connsiteY41" fmla="*/ 341168 h 1875549"/>
                    <a:gd name="connsiteX42" fmla="*/ 876789 w 1656157"/>
                    <a:gd name="connsiteY42" fmla="*/ 779563 h 1875549"/>
                    <a:gd name="connsiteX43" fmla="*/ 876789 w 1656157"/>
                    <a:gd name="connsiteY43" fmla="*/ 925694 h 1875549"/>
                    <a:gd name="connsiteX44" fmla="*/ 852434 w 1656157"/>
                    <a:gd name="connsiteY44" fmla="*/ 950050 h 1875549"/>
                    <a:gd name="connsiteX45" fmla="*/ 803724 w 1656157"/>
                    <a:gd name="connsiteY45" fmla="*/ 950050 h 1875549"/>
                    <a:gd name="connsiteX46" fmla="*/ 779368 w 1656157"/>
                    <a:gd name="connsiteY46" fmla="*/ 925694 h 1875549"/>
                    <a:gd name="connsiteX47" fmla="*/ 779368 w 1656157"/>
                    <a:gd name="connsiteY47" fmla="*/ 779563 h 1875549"/>
                    <a:gd name="connsiteX48" fmla="*/ 803724 w 1656157"/>
                    <a:gd name="connsiteY48" fmla="*/ 755208 h 1875549"/>
                    <a:gd name="connsiteX49" fmla="*/ 852434 w 1656157"/>
                    <a:gd name="connsiteY49" fmla="*/ 755208 h 1875549"/>
                    <a:gd name="connsiteX50" fmla="*/ 876789 w 1656157"/>
                    <a:gd name="connsiteY50" fmla="*/ 779563 h 1875549"/>
                    <a:gd name="connsiteX51" fmla="*/ 121776 w 1656157"/>
                    <a:gd name="connsiteY51" fmla="*/ 1607642 h 1875549"/>
                    <a:gd name="connsiteX52" fmla="*/ 48711 w 1656157"/>
                    <a:gd name="connsiteY52" fmla="*/ 1534576 h 1875549"/>
                    <a:gd name="connsiteX53" fmla="*/ 48711 w 1656157"/>
                    <a:gd name="connsiteY53" fmla="*/ 1193602 h 1875549"/>
                    <a:gd name="connsiteX54" fmla="*/ 121776 w 1656157"/>
                    <a:gd name="connsiteY54" fmla="*/ 1120536 h 1875549"/>
                    <a:gd name="connsiteX55" fmla="*/ 146132 w 1656157"/>
                    <a:gd name="connsiteY55" fmla="*/ 1120536 h 1875549"/>
                    <a:gd name="connsiteX56" fmla="*/ 146132 w 1656157"/>
                    <a:gd name="connsiteY56" fmla="*/ 1607642 h 1875549"/>
                    <a:gd name="connsiteX57" fmla="*/ 1193408 w 1656157"/>
                    <a:gd name="connsiteY57" fmla="*/ 1826839 h 1875549"/>
                    <a:gd name="connsiteX58" fmla="*/ 462750 w 1656157"/>
                    <a:gd name="connsiteY58" fmla="*/ 1826839 h 1875549"/>
                    <a:gd name="connsiteX59" fmla="*/ 462750 w 1656157"/>
                    <a:gd name="connsiteY59" fmla="*/ 1558931 h 1875549"/>
                    <a:gd name="connsiteX60" fmla="*/ 535816 w 1656157"/>
                    <a:gd name="connsiteY60" fmla="*/ 1485865 h 1875549"/>
                    <a:gd name="connsiteX61" fmla="*/ 1120342 w 1656157"/>
                    <a:gd name="connsiteY61" fmla="*/ 1485865 h 1875549"/>
                    <a:gd name="connsiteX62" fmla="*/ 1193408 w 1656157"/>
                    <a:gd name="connsiteY62" fmla="*/ 1558931 h 1875549"/>
                    <a:gd name="connsiteX63" fmla="*/ 1461316 w 1656157"/>
                    <a:gd name="connsiteY63" fmla="*/ 1753773 h 1875549"/>
                    <a:gd name="connsiteX64" fmla="*/ 1388250 w 1656157"/>
                    <a:gd name="connsiteY64" fmla="*/ 1826839 h 1875549"/>
                    <a:gd name="connsiteX65" fmla="*/ 1242118 w 1656157"/>
                    <a:gd name="connsiteY65" fmla="*/ 1826839 h 1875549"/>
                    <a:gd name="connsiteX66" fmla="*/ 1242118 w 1656157"/>
                    <a:gd name="connsiteY66" fmla="*/ 1558931 h 1875549"/>
                    <a:gd name="connsiteX67" fmla="*/ 1120342 w 1656157"/>
                    <a:gd name="connsiteY67" fmla="*/ 1437155 h 1875549"/>
                    <a:gd name="connsiteX68" fmla="*/ 535816 w 1656157"/>
                    <a:gd name="connsiteY68" fmla="*/ 1437155 h 1875549"/>
                    <a:gd name="connsiteX69" fmla="*/ 414039 w 1656157"/>
                    <a:gd name="connsiteY69" fmla="*/ 1558931 h 1875549"/>
                    <a:gd name="connsiteX70" fmla="*/ 414039 w 1656157"/>
                    <a:gd name="connsiteY70" fmla="*/ 1826839 h 1875549"/>
                    <a:gd name="connsiteX71" fmla="*/ 316618 w 1656157"/>
                    <a:gd name="connsiteY71" fmla="*/ 1826839 h 1875549"/>
                    <a:gd name="connsiteX72" fmla="*/ 194842 w 1656157"/>
                    <a:gd name="connsiteY72" fmla="*/ 1705063 h 1875549"/>
                    <a:gd name="connsiteX73" fmla="*/ 194842 w 1656157"/>
                    <a:gd name="connsiteY73" fmla="*/ 560365 h 1875549"/>
                    <a:gd name="connsiteX74" fmla="*/ 340974 w 1656157"/>
                    <a:gd name="connsiteY74" fmla="*/ 353955 h 1875549"/>
                    <a:gd name="connsiteX75" fmla="*/ 340974 w 1656157"/>
                    <a:gd name="connsiteY75" fmla="*/ 755208 h 1875549"/>
                    <a:gd name="connsiteX76" fmla="*/ 462750 w 1656157"/>
                    <a:gd name="connsiteY76" fmla="*/ 876984 h 1875549"/>
                    <a:gd name="connsiteX77" fmla="*/ 730658 w 1656157"/>
                    <a:gd name="connsiteY77" fmla="*/ 876984 h 1875549"/>
                    <a:gd name="connsiteX78" fmla="*/ 730658 w 1656157"/>
                    <a:gd name="connsiteY78" fmla="*/ 925694 h 1875549"/>
                    <a:gd name="connsiteX79" fmla="*/ 803724 w 1656157"/>
                    <a:gd name="connsiteY79" fmla="*/ 998760 h 1875549"/>
                    <a:gd name="connsiteX80" fmla="*/ 852434 w 1656157"/>
                    <a:gd name="connsiteY80" fmla="*/ 998760 h 1875549"/>
                    <a:gd name="connsiteX81" fmla="*/ 925500 w 1656157"/>
                    <a:gd name="connsiteY81" fmla="*/ 925694 h 1875549"/>
                    <a:gd name="connsiteX82" fmla="*/ 925500 w 1656157"/>
                    <a:gd name="connsiteY82" fmla="*/ 876984 h 1875549"/>
                    <a:gd name="connsiteX83" fmla="*/ 1193408 w 1656157"/>
                    <a:gd name="connsiteY83" fmla="*/ 876984 h 1875549"/>
                    <a:gd name="connsiteX84" fmla="*/ 1315184 w 1656157"/>
                    <a:gd name="connsiteY84" fmla="*/ 755208 h 1875549"/>
                    <a:gd name="connsiteX85" fmla="*/ 1315184 w 1656157"/>
                    <a:gd name="connsiteY85" fmla="*/ 353955 h 1875549"/>
                    <a:gd name="connsiteX86" fmla="*/ 1461316 w 1656157"/>
                    <a:gd name="connsiteY86" fmla="*/ 560365 h 1875549"/>
                    <a:gd name="connsiteX87" fmla="*/ 1461316 w 1656157"/>
                    <a:gd name="connsiteY87" fmla="*/ 1753773 h 1875549"/>
                    <a:gd name="connsiteX88" fmla="*/ 1607447 w 1656157"/>
                    <a:gd name="connsiteY88" fmla="*/ 1534576 h 1875549"/>
                    <a:gd name="connsiteX89" fmla="*/ 1534381 w 1656157"/>
                    <a:gd name="connsiteY89" fmla="*/ 1607642 h 1875549"/>
                    <a:gd name="connsiteX90" fmla="*/ 1510026 w 1656157"/>
                    <a:gd name="connsiteY90" fmla="*/ 1607642 h 1875549"/>
                    <a:gd name="connsiteX91" fmla="*/ 1510026 w 1656157"/>
                    <a:gd name="connsiteY91" fmla="*/ 1120536 h 1875549"/>
                    <a:gd name="connsiteX92" fmla="*/ 1534381 w 1656157"/>
                    <a:gd name="connsiteY92" fmla="*/ 1120536 h 1875549"/>
                    <a:gd name="connsiteX93" fmla="*/ 1607447 w 1656157"/>
                    <a:gd name="connsiteY93" fmla="*/ 1193602 h 18755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</a:cxnLst>
                  <a:rect l="l" t="t" r="r" b="b"/>
                  <a:pathLst>
                    <a:path w="1656157" h="1875549">
                      <a:moveTo>
                        <a:pt x="1534381" y="1071826"/>
                      </a:moveTo>
                      <a:lnTo>
                        <a:pt x="1510026" y="1071826"/>
                      </a:lnTo>
                      <a:lnTo>
                        <a:pt x="1510026" y="560365"/>
                      </a:lnTo>
                      <a:cubicBezTo>
                        <a:pt x="1509851" y="412475"/>
                        <a:pt x="1390008" y="292633"/>
                        <a:pt x="1242118" y="292458"/>
                      </a:cubicBezTo>
                      <a:lnTo>
                        <a:pt x="1143455" y="292458"/>
                      </a:lnTo>
                      <a:cubicBezTo>
                        <a:pt x="1130279" y="118266"/>
                        <a:pt x="978387" y="-12261"/>
                        <a:pt x="804196" y="916"/>
                      </a:cubicBezTo>
                      <a:cubicBezTo>
                        <a:pt x="648327" y="12707"/>
                        <a:pt x="524444" y="136589"/>
                        <a:pt x="512654" y="292458"/>
                      </a:cubicBezTo>
                      <a:lnTo>
                        <a:pt x="414039" y="292458"/>
                      </a:lnTo>
                      <a:cubicBezTo>
                        <a:pt x="266149" y="292633"/>
                        <a:pt x="146307" y="412475"/>
                        <a:pt x="146132" y="560365"/>
                      </a:cubicBezTo>
                      <a:lnTo>
                        <a:pt x="146132" y="1071826"/>
                      </a:lnTo>
                      <a:lnTo>
                        <a:pt x="121776" y="1071826"/>
                      </a:lnTo>
                      <a:cubicBezTo>
                        <a:pt x="54553" y="1071906"/>
                        <a:pt x="80" y="1126379"/>
                        <a:pt x="0" y="1193602"/>
                      </a:cubicBezTo>
                      <a:lnTo>
                        <a:pt x="0" y="1534576"/>
                      </a:lnTo>
                      <a:cubicBezTo>
                        <a:pt x="80" y="1601799"/>
                        <a:pt x="54553" y="1656272"/>
                        <a:pt x="121776" y="1656352"/>
                      </a:cubicBezTo>
                      <a:lnTo>
                        <a:pt x="146132" y="1656352"/>
                      </a:lnTo>
                      <a:lnTo>
                        <a:pt x="146132" y="1705063"/>
                      </a:lnTo>
                      <a:cubicBezTo>
                        <a:pt x="146239" y="1799176"/>
                        <a:pt x="222505" y="1875442"/>
                        <a:pt x="316618" y="1875550"/>
                      </a:cubicBezTo>
                      <a:lnTo>
                        <a:pt x="1388250" y="1875550"/>
                      </a:lnTo>
                      <a:cubicBezTo>
                        <a:pt x="1455473" y="1875469"/>
                        <a:pt x="1509946" y="1820996"/>
                        <a:pt x="1510026" y="1753773"/>
                      </a:cubicBezTo>
                      <a:lnTo>
                        <a:pt x="1510026" y="1656352"/>
                      </a:lnTo>
                      <a:lnTo>
                        <a:pt x="1534381" y="1656352"/>
                      </a:lnTo>
                      <a:cubicBezTo>
                        <a:pt x="1601604" y="1656272"/>
                        <a:pt x="1656077" y="1601799"/>
                        <a:pt x="1656158" y="1534576"/>
                      </a:cubicBezTo>
                      <a:lnTo>
                        <a:pt x="1656158" y="1193602"/>
                      </a:lnTo>
                      <a:cubicBezTo>
                        <a:pt x="1656077" y="1126379"/>
                        <a:pt x="1601604" y="1071906"/>
                        <a:pt x="1534381" y="1071826"/>
                      </a:cubicBezTo>
                      <a:close/>
                      <a:moveTo>
                        <a:pt x="828079" y="48905"/>
                      </a:moveTo>
                      <a:cubicBezTo>
                        <a:pt x="966507" y="49088"/>
                        <a:pt x="1082046" y="154612"/>
                        <a:pt x="1094745" y="292458"/>
                      </a:cubicBezTo>
                      <a:lnTo>
                        <a:pt x="561364" y="292458"/>
                      </a:lnTo>
                      <a:cubicBezTo>
                        <a:pt x="574066" y="154595"/>
                        <a:pt x="689631" y="49063"/>
                        <a:pt x="828079" y="48905"/>
                      </a:cubicBezTo>
                      <a:close/>
                      <a:moveTo>
                        <a:pt x="1242118" y="341168"/>
                      </a:moveTo>
                      <a:cubicBezTo>
                        <a:pt x="1250258" y="341192"/>
                        <a:pt x="1258388" y="341670"/>
                        <a:pt x="1266474" y="342605"/>
                      </a:cubicBezTo>
                      <a:lnTo>
                        <a:pt x="1266474" y="755208"/>
                      </a:lnTo>
                      <a:cubicBezTo>
                        <a:pt x="1266474" y="795562"/>
                        <a:pt x="1233762" y="828273"/>
                        <a:pt x="1193408" y="828273"/>
                      </a:cubicBezTo>
                      <a:lnTo>
                        <a:pt x="925500" y="828273"/>
                      </a:lnTo>
                      <a:lnTo>
                        <a:pt x="925500" y="779563"/>
                      </a:lnTo>
                      <a:cubicBezTo>
                        <a:pt x="925500" y="739209"/>
                        <a:pt x="892788" y="706497"/>
                        <a:pt x="852434" y="706497"/>
                      </a:cubicBezTo>
                      <a:lnTo>
                        <a:pt x="803724" y="706497"/>
                      </a:lnTo>
                      <a:cubicBezTo>
                        <a:pt x="763369" y="706497"/>
                        <a:pt x="730658" y="739209"/>
                        <a:pt x="730658" y="779563"/>
                      </a:cubicBezTo>
                      <a:lnTo>
                        <a:pt x="730658" y="828273"/>
                      </a:lnTo>
                      <a:lnTo>
                        <a:pt x="462750" y="828273"/>
                      </a:lnTo>
                      <a:cubicBezTo>
                        <a:pt x="422396" y="828273"/>
                        <a:pt x="389684" y="795562"/>
                        <a:pt x="389684" y="755208"/>
                      </a:cubicBezTo>
                      <a:lnTo>
                        <a:pt x="389684" y="342605"/>
                      </a:lnTo>
                      <a:cubicBezTo>
                        <a:pt x="397770" y="341670"/>
                        <a:pt x="405900" y="341192"/>
                        <a:pt x="414039" y="341168"/>
                      </a:cubicBezTo>
                      <a:close/>
                      <a:moveTo>
                        <a:pt x="876789" y="779563"/>
                      </a:moveTo>
                      <a:lnTo>
                        <a:pt x="876789" y="925694"/>
                      </a:lnTo>
                      <a:cubicBezTo>
                        <a:pt x="876789" y="939146"/>
                        <a:pt x="865886" y="950050"/>
                        <a:pt x="852434" y="950050"/>
                      </a:cubicBezTo>
                      <a:lnTo>
                        <a:pt x="803724" y="950050"/>
                      </a:lnTo>
                      <a:cubicBezTo>
                        <a:pt x="790272" y="950050"/>
                        <a:pt x="779368" y="939146"/>
                        <a:pt x="779368" y="925694"/>
                      </a:cubicBezTo>
                      <a:lnTo>
                        <a:pt x="779368" y="779563"/>
                      </a:lnTo>
                      <a:cubicBezTo>
                        <a:pt x="779368" y="766111"/>
                        <a:pt x="790272" y="755208"/>
                        <a:pt x="803724" y="755208"/>
                      </a:cubicBezTo>
                      <a:lnTo>
                        <a:pt x="852434" y="755208"/>
                      </a:lnTo>
                      <a:cubicBezTo>
                        <a:pt x="865886" y="755208"/>
                        <a:pt x="876789" y="766111"/>
                        <a:pt x="876789" y="779563"/>
                      </a:cubicBezTo>
                      <a:close/>
                      <a:moveTo>
                        <a:pt x="121776" y="1607642"/>
                      </a:moveTo>
                      <a:cubicBezTo>
                        <a:pt x="81422" y="1607642"/>
                        <a:pt x="48711" y="1574930"/>
                        <a:pt x="48711" y="1534576"/>
                      </a:cubicBezTo>
                      <a:lnTo>
                        <a:pt x="48711" y="1193602"/>
                      </a:lnTo>
                      <a:cubicBezTo>
                        <a:pt x="48711" y="1153248"/>
                        <a:pt x="81422" y="1120536"/>
                        <a:pt x="121776" y="1120536"/>
                      </a:cubicBezTo>
                      <a:lnTo>
                        <a:pt x="146132" y="1120536"/>
                      </a:lnTo>
                      <a:lnTo>
                        <a:pt x="146132" y="1607642"/>
                      </a:lnTo>
                      <a:close/>
                      <a:moveTo>
                        <a:pt x="1193408" y="1826839"/>
                      </a:moveTo>
                      <a:lnTo>
                        <a:pt x="462750" y="1826839"/>
                      </a:lnTo>
                      <a:lnTo>
                        <a:pt x="462750" y="1558931"/>
                      </a:lnTo>
                      <a:cubicBezTo>
                        <a:pt x="462750" y="1518577"/>
                        <a:pt x="495462" y="1485865"/>
                        <a:pt x="535816" y="1485865"/>
                      </a:cubicBezTo>
                      <a:lnTo>
                        <a:pt x="1120342" y="1485865"/>
                      </a:lnTo>
                      <a:cubicBezTo>
                        <a:pt x="1160696" y="1485865"/>
                        <a:pt x="1193408" y="1518577"/>
                        <a:pt x="1193408" y="1558931"/>
                      </a:cubicBezTo>
                      <a:close/>
                      <a:moveTo>
                        <a:pt x="1461316" y="1753773"/>
                      </a:moveTo>
                      <a:cubicBezTo>
                        <a:pt x="1461316" y="1794127"/>
                        <a:pt x="1428604" y="1826839"/>
                        <a:pt x="1388250" y="1826839"/>
                      </a:cubicBezTo>
                      <a:lnTo>
                        <a:pt x="1242118" y="1826839"/>
                      </a:lnTo>
                      <a:lnTo>
                        <a:pt x="1242118" y="1558931"/>
                      </a:lnTo>
                      <a:cubicBezTo>
                        <a:pt x="1242038" y="1491708"/>
                        <a:pt x="1187565" y="1437235"/>
                        <a:pt x="1120342" y="1437155"/>
                      </a:cubicBezTo>
                      <a:lnTo>
                        <a:pt x="535816" y="1437155"/>
                      </a:lnTo>
                      <a:cubicBezTo>
                        <a:pt x="468593" y="1437235"/>
                        <a:pt x="414120" y="1491708"/>
                        <a:pt x="414039" y="1558931"/>
                      </a:cubicBezTo>
                      <a:lnTo>
                        <a:pt x="414039" y="1826839"/>
                      </a:lnTo>
                      <a:lnTo>
                        <a:pt x="316618" y="1826839"/>
                      </a:lnTo>
                      <a:cubicBezTo>
                        <a:pt x="249395" y="1826759"/>
                        <a:pt x="194922" y="1772286"/>
                        <a:pt x="194842" y="1705063"/>
                      </a:cubicBezTo>
                      <a:lnTo>
                        <a:pt x="194842" y="560365"/>
                      </a:lnTo>
                      <a:cubicBezTo>
                        <a:pt x="195005" y="467584"/>
                        <a:pt x="253516" y="384937"/>
                        <a:pt x="340974" y="353955"/>
                      </a:cubicBezTo>
                      <a:lnTo>
                        <a:pt x="340974" y="755208"/>
                      </a:lnTo>
                      <a:cubicBezTo>
                        <a:pt x="341054" y="822431"/>
                        <a:pt x="395527" y="876903"/>
                        <a:pt x="462750" y="876984"/>
                      </a:cubicBezTo>
                      <a:lnTo>
                        <a:pt x="730658" y="876984"/>
                      </a:lnTo>
                      <a:lnTo>
                        <a:pt x="730658" y="925694"/>
                      </a:lnTo>
                      <a:cubicBezTo>
                        <a:pt x="730658" y="966049"/>
                        <a:pt x="763369" y="998760"/>
                        <a:pt x="803724" y="998760"/>
                      </a:cubicBezTo>
                      <a:lnTo>
                        <a:pt x="852434" y="998760"/>
                      </a:lnTo>
                      <a:cubicBezTo>
                        <a:pt x="892788" y="998760"/>
                        <a:pt x="925500" y="966049"/>
                        <a:pt x="925500" y="925694"/>
                      </a:cubicBezTo>
                      <a:lnTo>
                        <a:pt x="925500" y="876984"/>
                      </a:lnTo>
                      <a:lnTo>
                        <a:pt x="1193408" y="876984"/>
                      </a:lnTo>
                      <a:cubicBezTo>
                        <a:pt x="1260631" y="876903"/>
                        <a:pt x="1315104" y="822431"/>
                        <a:pt x="1315184" y="755208"/>
                      </a:cubicBezTo>
                      <a:lnTo>
                        <a:pt x="1315184" y="353955"/>
                      </a:lnTo>
                      <a:cubicBezTo>
                        <a:pt x="1402641" y="384937"/>
                        <a:pt x="1461153" y="467584"/>
                        <a:pt x="1461316" y="560365"/>
                      </a:cubicBezTo>
                      <a:lnTo>
                        <a:pt x="1461316" y="1753773"/>
                      </a:lnTo>
                      <a:close/>
                      <a:moveTo>
                        <a:pt x="1607447" y="1534576"/>
                      </a:moveTo>
                      <a:cubicBezTo>
                        <a:pt x="1607447" y="1574930"/>
                        <a:pt x="1574736" y="1607642"/>
                        <a:pt x="1534381" y="1607642"/>
                      </a:cubicBezTo>
                      <a:lnTo>
                        <a:pt x="1510026" y="1607642"/>
                      </a:lnTo>
                      <a:lnTo>
                        <a:pt x="1510026" y="1120536"/>
                      </a:lnTo>
                      <a:lnTo>
                        <a:pt x="1534381" y="1120536"/>
                      </a:lnTo>
                      <a:cubicBezTo>
                        <a:pt x="1574736" y="1120536"/>
                        <a:pt x="1607447" y="1153248"/>
                        <a:pt x="1607447" y="119360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7" name="그래픽 9" descr="피크닉 테이블">
                  <a:extLst>
                    <a:ext uri="{FF2B5EF4-FFF2-40B4-BE49-F238E27FC236}">
                      <a16:creationId xmlns:a16="http://schemas.microsoft.com/office/drawing/2014/main" id="{E3D12424-05B8-4ABD-B400-05C7080978F4}"/>
                    </a:ext>
                  </a:extLst>
                </p:cNvPr>
                <p:cNvSpPr/>
                <p:nvPr/>
              </p:nvSpPr>
              <p:spPr>
                <a:xfrm>
                  <a:off x="4107989" y="5677835"/>
                  <a:ext cx="2143262" cy="1266473"/>
                </a:xfrm>
                <a:custGeom>
                  <a:avLst/>
                  <a:gdLst>
                    <a:gd name="connsiteX0" fmla="*/ 1514264 w 2143262"/>
                    <a:gd name="connsiteY0" fmla="*/ 633237 h 1266473"/>
                    <a:gd name="connsiteX1" fmla="*/ 1278213 w 2143262"/>
                    <a:gd name="connsiteY1" fmla="*/ 48711 h 1266473"/>
                    <a:gd name="connsiteX2" fmla="*/ 1753579 w 2143262"/>
                    <a:gd name="connsiteY2" fmla="*/ 48711 h 1266473"/>
                    <a:gd name="connsiteX3" fmla="*/ 1753579 w 2143262"/>
                    <a:gd name="connsiteY3" fmla="*/ 0 h 1266473"/>
                    <a:gd name="connsiteX4" fmla="*/ 389684 w 2143262"/>
                    <a:gd name="connsiteY4" fmla="*/ 0 h 1266473"/>
                    <a:gd name="connsiteX5" fmla="*/ 389684 w 2143262"/>
                    <a:gd name="connsiteY5" fmla="*/ 48711 h 1266473"/>
                    <a:gd name="connsiteX6" fmla="*/ 865050 w 2143262"/>
                    <a:gd name="connsiteY6" fmla="*/ 48711 h 1266473"/>
                    <a:gd name="connsiteX7" fmla="*/ 628999 w 2143262"/>
                    <a:gd name="connsiteY7" fmla="*/ 633237 h 1266473"/>
                    <a:gd name="connsiteX8" fmla="*/ 0 w 2143262"/>
                    <a:gd name="connsiteY8" fmla="*/ 633237 h 1266473"/>
                    <a:gd name="connsiteX9" fmla="*/ 0 w 2143262"/>
                    <a:gd name="connsiteY9" fmla="*/ 681947 h 1266473"/>
                    <a:gd name="connsiteX10" fmla="*/ 609320 w 2143262"/>
                    <a:gd name="connsiteY10" fmla="*/ 681947 h 1266473"/>
                    <a:gd name="connsiteX11" fmla="*/ 373269 w 2143262"/>
                    <a:gd name="connsiteY11" fmla="*/ 1266474 h 1266473"/>
                    <a:gd name="connsiteX12" fmla="*/ 425779 w 2143262"/>
                    <a:gd name="connsiteY12" fmla="*/ 1266474 h 1266473"/>
                    <a:gd name="connsiteX13" fmla="*/ 661830 w 2143262"/>
                    <a:gd name="connsiteY13" fmla="*/ 681947 h 1266473"/>
                    <a:gd name="connsiteX14" fmla="*/ 1481433 w 2143262"/>
                    <a:gd name="connsiteY14" fmla="*/ 681947 h 1266473"/>
                    <a:gd name="connsiteX15" fmla="*/ 1717484 w 2143262"/>
                    <a:gd name="connsiteY15" fmla="*/ 1266474 h 1266473"/>
                    <a:gd name="connsiteX16" fmla="*/ 1769994 w 2143262"/>
                    <a:gd name="connsiteY16" fmla="*/ 1266474 h 1266473"/>
                    <a:gd name="connsiteX17" fmla="*/ 1533943 w 2143262"/>
                    <a:gd name="connsiteY17" fmla="*/ 681947 h 1266473"/>
                    <a:gd name="connsiteX18" fmla="*/ 2143263 w 2143262"/>
                    <a:gd name="connsiteY18" fmla="*/ 681947 h 1266473"/>
                    <a:gd name="connsiteX19" fmla="*/ 2143263 w 2143262"/>
                    <a:gd name="connsiteY19" fmla="*/ 633237 h 1266473"/>
                    <a:gd name="connsiteX20" fmla="*/ 681509 w 2143262"/>
                    <a:gd name="connsiteY20" fmla="*/ 633237 h 1266473"/>
                    <a:gd name="connsiteX21" fmla="*/ 917560 w 2143262"/>
                    <a:gd name="connsiteY21" fmla="*/ 48711 h 1266473"/>
                    <a:gd name="connsiteX22" fmla="*/ 1225703 w 2143262"/>
                    <a:gd name="connsiteY22" fmla="*/ 48711 h 1266473"/>
                    <a:gd name="connsiteX23" fmla="*/ 1461754 w 2143262"/>
                    <a:gd name="connsiteY23" fmla="*/ 633237 h 12664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2143262" h="1266473">
                      <a:moveTo>
                        <a:pt x="1514264" y="633237"/>
                      </a:moveTo>
                      <a:lnTo>
                        <a:pt x="1278213" y="48711"/>
                      </a:lnTo>
                      <a:lnTo>
                        <a:pt x="1753579" y="48711"/>
                      </a:lnTo>
                      <a:lnTo>
                        <a:pt x="1753579" y="0"/>
                      </a:lnTo>
                      <a:lnTo>
                        <a:pt x="389684" y="0"/>
                      </a:lnTo>
                      <a:lnTo>
                        <a:pt x="389684" y="48711"/>
                      </a:lnTo>
                      <a:lnTo>
                        <a:pt x="865050" y="48711"/>
                      </a:lnTo>
                      <a:lnTo>
                        <a:pt x="628999" y="633237"/>
                      </a:lnTo>
                      <a:lnTo>
                        <a:pt x="0" y="633237"/>
                      </a:lnTo>
                      <a:lnTo>
                        <a:pt x="0" y="681947"/>
                      </a:lnTo>
                      <a:lnTo>
                        <a:pt x="609320" y="681947"/>
                      </a:lnTo>
                      <a:lnTo>
                        <a:pt x="373269" y="1266474"/>
                      </a:lnTo>
                      <a:lnTo>
                        <a:pt x="425779" y="1266474"/>
                      </a:lnTo>
                      <a:lnTo>
                        <a:pt x="661830" y="681947"/>
                      </a:lnTo>
                      <a:lnTo>
                        <a:pt x="1481433" y="681947"/>
                      </a:lnTo>
                      <a:lnTo>
                        <a:pt x="1717484" y="1266474"/>
                      </a:lnTo>
                      <a:lnTo>
                        <a:pt x="1769994" y="1266474"/>
                      </a:lnTo>
                      <a:lnTo>
                        <a:pt x="1533943" y="681947"/>
                      </a:lnTo>
                      <a:lnTo>
                        <a:pt x="2143263" y="681947"/>
                      </a:lnTo>
                      <a:lnTo>
                        <a:pt x="2143263" y="633237"/>
                      </a:lnTo>
                      <a:close/>
                      <a:moveTo>
                        <a:pt x="681509" y="633237"/>
                      </a:moveTo>
                      <a:lnTo>
                        <a:pt x="917560" y="48711"/>
                      </a:lnTo>
                      <a:lnTo>
                        <a:pt x="1225703" y="48711"/>
                      </a:lnTo>
                      <a:lnTo>
                        <a:pt x="1461754" y="633237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28" name="그래픽 11" descr="하이킹">
                  <a:extLst>
                    <a:ext uri="{FF2B5EF4-FFF2-40B4-BE49-F238E27FC236}">
                      <a16:creationId xmlns:a16="http://schemas.microsoft.com/office/drawing/2014/main" id="{F7C42D81-79F3-4F3D-82DE-BF633768756D}"/>
                    </a:ext>
                  </a:extLst>
                </p:cNvPr>
                <p:cNvGrpSpPr/>
                <p:nvPr/>
              </p:nvGrpSpPr>
              <p:grpSpPr>
                <a:xfrm>
                  <a:off x="2451362" y="4845692"/>
                  <a:ext cx="1373174" cy="2098616"/>
                  <a:chOff x="6563952" y="3540014"/>
                  <a:chExt cx="1373174" cy="2098616"/>
                </a:xfrm>
                <a:solidFill>
                  <a:srgbClr val="FFFFFF"/>
                </a:solidFill>
              </p:grpSpPr>
              <p:sp>
                <p:nvSpPr>
                  <p:cNvPr id="33" name="자유형: 도형 32">
                    <a:extLst>
                      <a:ext uri="{FF2B5EF4-FFF2-40B4-BE49-F238E27FC236}">
                        <a16:creationId xmlns:a16="http://schemas.microsoft.com/office/drawing/2014/main" id="{940D8D74-4A35-4EA5-B5DF-689D0662AC38}"/>
                      </a:ext>
                    </a:extLst>
                  </p:cNvPr>
                  <p:cNvSpPr/>
                  <p:nvPr/>
                </p:nvSpPr>
                <p:spPr>
                  <a:xfrm>
                    <a:off x="7201943" y="3540014"/>
                    <a:ext cx="389791" cy="389791"/>
                  </a:xfrm>
                  <a:custGeom>
                    <a:avLst/>
                    <a:gdLst>
                      <a:gd name="connsiteX0" fmla="*/ 194842 w 389791"/>
                      <a:gd name="connsiteY0" fmla="*/ 389791 h 389791"/>
                      <a:gd name="connsiteX1" fmla="*/ 389791 w 389791"/>
                      <a:gd name="connsiteY1" fmla="*/ 194949 h 389791"/>
                      <a:gd name="connsiteX2" fmla="*/ 194949 w 389791"/>
                      <a:gd name="connsiteY2" fmla="*/ 0 h 389791"/>
                      <a:gd name="connsiteX3" fmla="*/ 0 w 389791"/>
                      <a:gd name="connsiteY3" fmla="*/ 194842 h 389791"/>
                      <a:gd name="connsiteX4" fmla="*/ 0 w 389791"/>
                      <a:gd name="connsiteY4" fmla="*/ 194896 h 389791"/>
                      <a:gd name="connsiteX5" fmla="*/ 194842 w 389791"/>
                      <a:gd name="connsiteY5" fmla="*/ 389791 h 389791"/>
                      <a:gd name="connsiteX6" fmla="*/ 194842 w 389791"/>
                      <a:gd name="connsiteY6" fmla="*/ 48711 h 389791"/>
                      <a:gd name="connsiteX7" fmla="*/ 341081 w 389791"/>
                      <a:gd name="connsiteY7" fmla="*/ 194842 h 389791"/>
                      <a:gd name="connsiteX8" fmla="*/ 194949 w 389791"/>
                      <a:gd name="connsiteY8" fmla="*/ 341081 h 389791"/>
                      <a:gd name="connsiteX9" fmla="*/ 48711 w 389791"/>
                      <a:gd name="connsiteY9" fmla="*/ 194949 h 389791"/>
                      <a:gd name="connsiteX10" fmla="*/ 48711 w 389791"/>
                      <a:gd name="connsiteY10" fmla="*/ 194896 h 389791"/>
                      <a:gd name="connsiteX11" fmla="*/ 194842 w 389791"/>
                      <a:gd name="connsiteY11" fmla="*/ 48711 h 3897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389791" h="389791">
                        <a:moveTo>
                          <a:pt x="194842" y="389791"/>
                        </a:moveTo>
                        <a:cubicBezTo>
                          <a:pt x="302480" y="389821"/>
                          <a:pt x="389762" y="302587"/>
                          <a:pt x="389791" y="194949"/>
                        </a:cubicBezTo>
                        <a:cubicBezTo>
                          <a:pt x="389821" y="87311"/>
                          <a:pt x="302587" y="30"/>
                          <a:pt x="194949" y="0"/>
                        </a:cubicBezTo>
                        <a:cubicBezTo>
                          <a:pt x="87311" y="-29"/>
                          <a:pt x="29" y="87204"/>
                          <a:pt x="0" y="194842"/>
                        </a:cubicBezTo>
                        <a:cubicBezTo>
                          <a:pt x="0" y="194859"/>
                          <a:pt x="0" y="194879"/>
                          <a:pt x="0" y="194896"/>
                        </a:cubicBezTo>
                        <a:cubicBezTo>
                          <a:pt x="-10" y="302517"/>
                          <a:pt x="87221" y="389772"/>
                          <a:pt x="194842" y="389791"/>
                        </a:cubicBezTo>
                        <a:close/>
                        <a:moveTo>
                          <a:pt x="194842" y="48711"/>
                        </a:moveTo>
                        <a:cubicBezTo>
                          <a:pt x="275577" y="48681"/>
                          <a:pt x="341052" y="114106"/>
                          <a:pt x="341081" y="194842"/>
                        </a:cubicBezTo>
                        <a:cubicBezTo>
                          <a:pt x="341110" y="275577"/>
                          <a:pt x="275685" y="341052"/>
                          <a:pt x="194949" y="341081"/>
                        </a:cubicBezTo>
                        <a:cubicBezTo>
                          <a:pt x="114214" y="341110"/>
                          <a:pt x="48740" y="275685"/>
                          <a:pt x="48711" y="194949"/>
                        </a:cubicBezTo>
                        <a:cubicBezTo>
                          <a:pt x="48711" y="194932"/>
                          <a:pt x="48711" y="194913"/>
                          <a:pt x="48711" y="194896"/>
                        </a:cubicBezTo>
                        <a:cubicBezTo>
                          <a:pt x="48788" y="114214"/>
                          <a:pt x="114160" y="48819"/>
                          <a:pt x="194842" y="48711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4" name="자유형: 도형 33">
                    <a:extLst>
                      <a:ext uri="{FF2B5EF4-FFF2-40B4-BE49-F238E27FC236}">
                        <a16:creationId xmlns:a16="http://schemas.microsoft.com/office/drawing/2014/main" id="{F3D6F6D1-82D4-4628-8ADA-90AA33DC3E81}"/>
                      </a:ext>
                    </a:extLst>
                  </p:cNvPr>
                  <p:cNvSpPr/>
                  <p:nvPr/>
                </p:nvSpPr>
                <p:spPr>
                  <a:xfrm>
                    <a:off x="6563952" y="4792491"/>
                    <a:ext cx="602240" cy="845639"/>
                  </a:xfrm>
                  <a:custGeom>
                    <a:avLst/>
                    <a:gdLst>
                      <a:gd name="connsiteX0" fmla="*/ 564024 w 602240"/>
                      <a:gd name="connsiteY0" fmla="*/ 348709 h 845639"/>
                      <a:gd name="connsiteX1" fmla="*/ 602240 w 602240"/>
                      <a:gd name="connsiteY1" fmla="*/ 163891 h 845639"/>
                      <a:gd name="connsiteX2" fmla="*/ 558944 w 602240"/>
                      <a:gd name="connsiteY2" fmla="*/ 132697 h 845639"/>
                      <a:gd name="connsiteX3" fmla="*/ 516147 w 602240"/>
                      <a:gd name="connsiteY3" fmla="*/ 339778 h 845639"/>
                      <a:gd name="connsiteX4" fmla="*/ 502447 w 602240"/>
                      <a:gd name="connsiteY4" fmla="*/ 368485 h 845639"/>
                      <a:gd name="connsiteX5" fmla="*/ 171369 w 602240"/>
                      <a:gd name="connsiteY5" fmla="*/ 770596 h 845639"/>
                      <a:gd name="connsiteX6" fmla="*/ 117115 w 602240"/>
                      <a:gd name="connsiteY6" fmla="*/ 796926 h 845639"/>
                      <a:gd name="connsiteX7" fmla="*/ 73519 w 602240"/>
                      <a:gd name="connsiteY7" fmla="*/ 781205 h 845639"/>
                      <a:gd name="connsiteX8" fmla="*/ 48920 w 602240"/>
                      <a:gd name="connsiteY8" fmla="*/ 734372 h 845639"/>
                      <a:gd name="connsiteX9" fmla="*/ 65024 w 602240"/>
                      <a:gd name="connsiteY9" fmla="*/ 683095 h 845639"/>
                      <a:gd name="connsiteX10" fmla="*/ 381718 w 602240"/>
                      <a:gd name="connsiteY10" fmla="*/ 297763 h 845639"/>
                      <a:gd name="connsiteX11" fmla="*/ 386759 w 602240"/>
                      <a:gd name="connsiteY11" fmla="*/ 287178 h 845639"/>
                      <a:gd name="connsiteX12" fmla="*/ 436515 w 602240"/>
                      <a:gd name="connsiteY12" fmla="*/ 44137 h 845639"/>
                      <a:gd name="connsiteX13" fmla="*/ 395842 w 602240"/>
                      <a:gd name="connsiteY13" fmla="*/ 0 h 845639"/>
                      <a:gd name="connsiteX14" fmla="*/ 340260 w 602240"/>
                      <a:gd name="connsiteY14" fmla="*/ 271505 h 845639"/>
                      <a:gd name="connsiteX15" fmla="*/ 27424 w 602240"/>
                      <a:gd name="connsiteY15" fmla="*/ 652151 h 845639"/>
                      <a:gd name="connsiteX16" fmla="*/ 42171 w 602240"/>
                      <a:gd name="connsiteY16" fmla="*/ 818476 h 845639"/>
                      <a:gd name="connsiteX17" fmla="*/ 117115 w 602240"/>
                      <a:gd name="connsiteY17" fmla="*/ 845637 h 845639"/>
                      <a:gd name="connsiteX18" fmla="*/ 209210 w 602240"/>
                      <a:gd name="connsiteY18" fmla="*/ 801310 h 845639"/>
                      <a:gd name="connsiteX19" fmla="*/ 540288 w 602240"/>
                      <a:gd name="connsiteY19" fmla="*/ 399156 h 845639"/>
                      <a:gd name="connsiteX20" fmla="*/ 564024 w 602240"/>
                      <a:gd name="connsiteY20" fmla="*/ 348709 h 8456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602240" h="845639">
                        <a:moveTo>
                          <a:pt x="564024" y="348709"/>
                        </a:moveTo>
                        <a:lnTo>
                          <a:pt x="602240" y="163891"/>
                        </a:lnTo>
                        <a:lnTo>
                          <a:pt x="558944" y="132697"/>
                        </a:lnTo>
                        <a:lnTo>
                          <a:pt x="516147" y="339778"/>
                        </a:lnTo>
                        <a:cubicBezTo>
                          <a:pt x="514023" y="350333"/>
                          <a:pt x="509318" y="360197"/>
                          <a:pt x="502447" y="368485"/>
                        </a:cubicBezTo>
                        <a:lnTo>
                          <a:pt x="171369" y="770596"/>
                        </a:lnTo>
                        <a:cubicBezTo>
                          <a:pt x="158429" y="787413"/>
                          <a:pt x="138333" y="797167"/>
                          <a:pt x="117115" y="796926"/>
                        </a:cubicBezTo>
                        <a:cubicBezTo>
                          <a:pt x="101167" y="797082"/>
                          <a:pt x="85697" y="791502"/>
                          <a:pt x="73519" y="781205"/>
                        </a:cubicBezTo>
                        <a:cubicBezTo>
                          <a:pt x="59320" y="769565"/>
                          <a:pt x="50443" y="752668"/>
                          <a:pt x="48920" y="734372"/>
                        </a:cubicBezTo>
                        <a:cubicBezTo>
                          <a:pt x="47325" y="715825"/>
                          <a:pt x="53112" y="697398"/>
                          <a:pt x="65024" y="683095"/>
                        </a:cubicBezTo>
                        <a:lnTo>
                          <a:pt x="381718" y="297763"/>
                        </a:lnTo>
                        <a:cubicBezTo>
                          <a:pt x="384244" y="294701"/>
                          <a:pt x="385973" y="291067"/>
                          <a:pt x="386759" y="287178"/>
                        </a:cubicBezTo>
                        <a:lnTo>
                          <a:pt x="436515" y="44137"/>
                        </a:lnTo>
                        <a:cubicBezTo>
                          <a:pt x="420440" y="31961"/>
                          <a:pt x="406665" y="17015"/>
                          <a:pt x="395842" y="0"/>
                        </a:cubicBezTo>
                        <a:lnTo>
                          <a:pt x="340260" y="271505"/>
                        </a:lnTo>
                        <a:lnTo>
                          <a:pt x="27424" y="652151"/>
                        </a:lnTo>
                        <a:cubicBezTo>
                          <a:pt x="-14274" y="702201"/>
                          <a:pt x="-7684" y="776541"/>
                          <a:pt x="42171" y="818476"/>
                        </a:cubicBezTo>
                        <a:cubicBezTo>
                          <a:pt x="63110" y="836182"/>
                          <a:pt x="89693" y="845817"/>
                          <a:pt x="117115" y="845637"/>
                        </a:cubicBezTo>
                        <a:cubicBezTo>
                          <a:pt x="153017" y="845900"/>
                          <a:pt x="187020" y="829533"/>
                          <a:pt x="209210" y="801310"/>
                        </a:cubicBezTo>
                        <a:lnTo>
                          <a:pt x="540288" y="399156"/>
                        </a:lnTo>
                        <a:cubicBezTo>
                          <a:pt x="552256" y="384567"/>
                          <a:pt x="560412" y="367231"/>
                          <a:pt x="564024" y="348709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" name="자유형: 도형 34">
                    <a:extLst>
                      <a:ext uri="{FF2B5EF4-FFF2-40B4-BE49-F238E27FC236}">
                        <a16:creationId xmlns:a16="http://schemas.microsoft.com/office/drawing/2014/main" id="{90030200-0F6D-4C2C-A169-12E1A006DC71}"/>
                      </a:ext>
                    </a:extLst>
                  </p:cNvPr>
                  <p:cNvSpPr/>
                  <p:nvPr/>
                </p:nvSpPr>
                <p:spPr>
                  <a:xfrm>
                    <a:off x="6981113" y="3981969"/>
                    <a:ext cx="956013" cy="1656660"/>
                  </a:xfrm>
                  <a:custGeom>
                    <a:avLst/>
                    <a:gdLst>
                      <a:gd name="connsiteX0" fmla="*/ 875095 w 956013"/>
                      <a:gd name="connsiteY0" fmla="*/ 502376 h 1656660"/>
                      <a:gd name="connsiteX1" fmla="*/ 642067 w 956013"/>
                      <a:gd name="connsiteY1" fmla="*/ 425433 h 1656660"/>
                      <a:gd name="connsiteX2" fmla="*/ 505853 w 956013"/>
                      <a:gd name="connsiteY2" fmla="*/ 111737 h 1656660"/>
                      <a:gd name="connsiteX3" fmla="*/ 319160 w 956013"/>
                      <a:gd name="connsiteY3" fmla="*/ 0 h 1656660"/>
                      <a:gd name="connsiteX4" fmla="*/ 310477 w 956013"/>
                      <a:gd name="connsiteY4" fmla="*/ 0 h 1656660"/>
                      <a:gd name="connsiteX5" fmla="*/ 103945 w 956013"/>
                      <a:gd name="connsiteY5" fmla="*/ 202098 h 1656660"/>
                      <a:gd name="connsiteX6" fmla="*/ 2456 w 956013"/>
                      <a:gd name="connsiteY6" fmla="*/ 694291 h 1656660"/>
                      <a:gd name="connsiteX7" fmla="*/ 50680 w 956013"/>
                      <a:gd name="connsiteY7" fmla="*/ 817589 h 1656660"/>
                      <a:gd name="connsiteX8" fmla="*/ 410609 w 956013"/>
                      <a:gd name="connsiteY8" fmla="*/ 1076936 h 1656660"/>
                      <a:gd name="connsiteX9" fmla="*/ 410609 w 956013"/>
                      <a:gd name="connsiteY9" fmla="*/ 1108301 h 1656660"/>
                      <a:gd name="connsiteX10" fmla="*/ 11602 w 956013"/>
                      <a:gd name="connsiteY10" fmla="*/ 1591940 h 1656660"/>
                      <a:gd name="connsiteX11" fmla="*/ 14885 w 956013"/>
                      <a:gd name="connsiteY11" fmla="*/ 1626237 h 1656660"/>
                      <a:gd name="connsiteX12" fmla="*/ 49182 w 956013"/>
                      <a:gd name="connsiteY12" fmla="*/ 1622954 h 1656660"/>
                      <a:gd name="connsiteX13" fmla="*/ 410614 w 956013"/>
                      <a:gd name="connsiteY13" fmla="*/ 1184864 h 1656660"/>
                      <a:gd name="connsiteX14" fmla="*/ 410614 w 956013"/>
                      <a:gd name="connsiteY14" fmla="*/ 1537236 h 1656660"/>
                      <a:gd name="connsiteX15" fmla="*/ 528963 w 956013"/>
                      <a:gd name="connsiteY15" fmla="*/ 1656659 h 1656660"/>
                      <a:gd name="connsiteX16" fmla="*/ 648387 w 956013"/>
                      <a:gd name="connsiteY16" fmla="*/ 1538312 h 1656660"/>
                      <a:gd name="connsiteX17" fmla="*/ 648387 w 956013"/>
                      <a:gd name="connsiteY17" fmla="*/ 1537236 h 1656660"/>
                      <a:gd name="connsiteX18" fmla="*/ 648387 w 956013"/>
                      <a:gd name="connsiteY18" fmla="*/ 1017188 h 1656660"/>
                      <a:gd name="connsiteX19" fmla="*/ 616255 w 956013"/>
                      <a:gd name="connsiteY19" fmla="*/ 935598 h 1656660"/>
                      <a:gd name="connsiteX20" fmla="*/ 789745 w 956013"/>
                      <a:gd name="connsiteY20" fmla="*/ 725309 h 1656660"/>
                      <a:gd name="connsiteX21" fmla="*/ 800417 w 956013"/>
                      <a:gd name="connsiteY21" fmla="*/ 728865 h 1656660"/>
                      <a:gd name="connsiteX22" fmla="*/ 836736 w 956013"/>
                      <a:gd name="connsiteY22" fmla="*/ 734240 h 1656660"/>
                      <a:gd name="connsiteX23" fmla="*/ 949674 w 956013"/>
                      <a:gd name="connsiteY23" fmla="*/ 653763 h 1656660"/>
                      <a:gd name="connsiteX24" fmla="*/ 875095 w 956013"/>
                      <a:gd name="connsiteY24" fmla="*/ 502376 h 1656660"/>
                      <a:gd name="connsiteX25" fmla="*/ 599672 w 956013"/>
                      <a:gd name="connsiteY25" fmla="*/ 1017188 h 1656660"/>
                      <a:gd name="connsiteX26" fmla="*/ 599672 w 956013"/>
                      <a:gd name="connsiteY26" fmla="*/ 1537236 h 1656660"/>
                      <a:gd name="connsiteX27" fmla="*/ 529908 w 956013"/>
                      <a:gd name="connsiteY27" fmla="*/ 1607825 h 1656660"/>
                      <a:gd name="connsiteX28" fmla="*/ 459319 w 956013"/>
                      <a:gd name="connsiteY28" fmla="*/ 1538064 h 1656660"/>
                      <a:gd name="connsiteX29" fmla="*/ 459319 w 956013"/>
                      <a:gd name="connsiteY29" fmla="*/ 1537236 h 1656660"/>
                      <a:gd name="connsiteX30" fmla="*/ 459319 w 956013"/>
                      <a:gd name="connsiteY30" fmla="*/ 1125824 h 1656660"/>
                      <a:gd name="connsiteX31" fmla="*/ 584832 w 956013"/>
                      <a:gd name="connsiteY31" fmla="*/ 973687 h 1656660"/>
                      <a:gd name="connsiteX32" fmla="*/ 599672 w 956013"/>
                      <a:gd name="connsiteY32" fmla="*/ 1017188 h 1656660"/>
                      <a:gd name="connsiteX33" fmla="*/ 578012 w 956013"/>
                      <a:gd name="connsiteY33" fmla="*/ 905378 h 1656660"/>
                      <a:gd name="connsiteX34" fmla="*/ 383901 w 956013"/>
                      <a:gd name="connsiteY34" fmla="*/ 763243 h 1656660"/>
                      <a:gd name="connsiteX35" fmla="*/ 429377 w 956013"/>
                      <a:gd name="connsiteY35" fmla="*/ 535864 h 1656660"/>
                      <a:gd name="connsiteX36" fmla="*/ 443907 w 956013"/>
                      <a:gd name="connsiteY36" fmla="*/ 569494 h 1656660"/>
                      <a:gd name="connsiteX37" fmla="*/ 514689 w 956013"/>
                      <a:gd name="connsiteY37" fmla="*/ 633690 h 1656660"/>
                      <a:gd name="connsiteX38" fmla="*/ 740189 w 956013"/>
                      <a:gd name="connsiteY38" fmla="*/ 708811 h 1656660"/>
                      <a:gd name="connsiteX39" fmla="*/ 402452 w 956013"/>
                      <a:gd name="connsiteY39" fmla="*/ 353531 h 1656660"/>
                      <a:gd name="connsiteX40" fmla="*/ 369997 w 956013"/>
                      <a:gd name="connsiteY40" fmla="*/ 342004 h 1656660"/>
                      <a:gd name="connsiteX41" fmla="*/ 357882 w 956013"/>
                      <a:gd name="connsiteY41" fmla="*/ 373130 h 1656660"/>
                      <a:gd name="connsiteX42" fmla="*/ 395258 w 956013"/>
                      <a:gd name="connsiteY42" fmla="*/ 458093 h 1656660"/>
                      <a:gd name="connsiteX43" fmla="*/ 333096 w 956013"/>
                      <a:gd name="connsiteY43" fmla="*/ 768927 h 1656660"/>
                      <a:gd name="connsiteX44" fmla="*/ 342594 w 956013"/>
                      <a:gd name="connsiteY44" fmla="*/ 793353 h 1656660"/>
                      <a:gd name="connsiteX45" fmla="*/ 546986 w 956013"/>
                      <a:gd name="connsiteY45" fmla="*/ 943006 h 1656660"/>
                      <a:gd name="connsiteX46" fmla="*/ 456331 w 956013"/>
                      <a:gd name="connsiteY46" fmla="*/ 1052890 h 1656660"/>
                      <a:gd name="connsiteX47" fmla="*/ 449244 w 956013"/>
                      <a:gd name="connsiteY47" fmla="*/ 1044731 h 1656660"/>
                      <a:gd name="connsiteX48" fmla="*/ 79134 w 956013"/>
                      <a:gd name="connsiteY48" fmla="*/ 778041 h 1656660"/>
                      <a:gd name="connsiteX49" fmla="*/ 50188 w 956013"/>
                      <a:gd name="connsiteY49" fmla="*/ 704072 h 1656660"/>
                      <a:gd name="connsiteX50" fmla="*/ 151700 w 956013"/>
                      <a:gd name="connsiteY50" fmla="*/ 211757 h 1656660"/>
                      <a:gd name="connsiteX51" fmla="*/ 310477 w 956013"/>
                      <a:gd name="connsiteY51" fmla="*/ 48711 h 1656660"/>
                      <a:gd name="connsiteX52" fmla="*/ 319160 w 956013"/>
                      <a:gd name="connsiteY52" fmla="*/ 48711 h 1656660"/>
                      <a:gd name="connsiteX53" fmla="*/ 462746 w 956013"/>
                      <a:gd name="connsiteY53" fmla="*/ 134358 h 1656660"/>
                      <a:gd name="connsiteX54" fmla="*/ 601671 w 956013"/>
                      <a:gd name="connsiteY54" fmla="*/ 454783 h 1656660"/>
                      <a:gd name="connsiteX55" fmla="*/ 616394 w 956013"/>
                      <a:gd name="connsiteY55" fmla="*/ 468245 h 1656660"/>
                      <a:gd name="connsiteX56" fmla="*/ 859757 w 956013"/>
                      <a:gd name="connsiteY56" fmla="*/ 548588 h 1656660"/>
                      <a:gd name="connsiteX57" fmla="*/ 903732 w 956013"/>
                      <a:gd name="connsiteY57" fmla="*/ 637518 h 1656660"/>
                      <a:gd name="connsiteX58" fmla="*/ 836731 w 956013"/>
                      <a:gd name="connsiteY58" fmla="*/ 685540 h 1656660"/>
                      <a:gd name="connsiteX59" fmla="*/ 813708 w 956013"/>
                      <a:gd name="connsiteY59" fmla="*/ 682067 h 1656660"/>
                      <a:gd name="connsiteX60" fmla="*/ 530722 w 956013"/>
                      <a:gd name="connsiteY60" fmla="*/ 587714 h 1656660"/>
                      <a:gd name="connsiteX61" fmla="*/ 488051 w 956013"/>
                      <a:gd name="connsiteY61" fmla="*/ 548946 h 16566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</a:cxnLst>
                    <a:rect l="l" t="t" r="r" b="b"/>
                    <a:pathLst>
                      <a:path w="956013" h="1656660">
                        <a:moveTo>
                          <a:pt x="875095" y="502376"/>
                        </a:moveTo>
                        <a:lnTo>
                          <a:pt x="642067" y="425433"/>
                        </a:lnTo>
                        <a:cubicBezTo>
                          <a:pt x="612168" y="356196"/>
                          <a:pt x="510894" y="121801"/>
                          <a:pt x="505853" y="111737"/>
                        </a:cubicBezTo>
                        <a:cubicBezTo>
                          <a:pt x="468397" y="43481"/>
                          <a:pt x="397014" y="760"/>
                          <a:pt x="319160" y="0"/>
                        </a:cubicBezTo>
                        <a:lnTo>
                          <a:pt x="310477" y="0"/>
                        </a:lnTo>
                        <a:cubicBezTo>
                          <a:pt x="207849" y="0"/>
                          <a:pt x="128694" y="77513"/>
                          <a:pt x="103945" y="202098"/>
                        </a:cubicBezTo>
                        <a:lnTo>
                          <a:pt x="2456" y="694291"/>
                        </a:lnTo>
                        <a:cubicBezTo>
                          <a:pt x="-7113" y="741296"/>
                          <a:pt x="11760" y="789546"/>
                          <a:pt x="50680" y="817589"/>
                        </a:cubicBezTo>
                        <a:lnTo>
                          <a:pt x="410609" y="1076936"/>
                        </a:lnTo>
                        <a:lnTo>
                          <a:pt x="410609" y="1108301"/>
                        </a:lnTo>
                        <a:lnTo>
                          <a:pt x="11602" y="1591940"/>
                        </a:lnTo>
                        <a:cubicBezTo>
                          <a:pt x="3038" y="1602318"/>
                          <a:pt x="4507" y="1617674"/>
                          <a:pt x="14885" y="1626237"/>
                        </a:cubicBezTo>
                        <a:cubicBezTo>
                          <a:pt x="25262" y="1634801"/>
                          <a:pt x="40618" y="1633332"/>
                          <a:pt x="49182" y="1622954"/>
                        </a:cubicBezTo>
                        <a:lnTo>
                          <a:pt x="410614" y="1184864"/>
                        </a:lnTo>
                        <a:lnTo>
                          <a:pt x="410614" y="1537236"/>
                        </a:lnTo>
                        <a:cubicBezTo>
                          <a:pt x="410317" y="1602895"/>
                          <a:pt x="463304" y="1656362"/>
                          <a:pt x="528963" y="1656659"/>
                        </a:cubicBezTo>
                        <a:cubicBezTo>
                          <a:pt x="594623" y="1656957"/>
                          <a:pt x="648090" y="1603972"/>
                          <a:pt x="648387" y="1538312"/>
                        </a:cubicBezTo>
                        <a:cubicBezTo>
                          <a:pt x="648389" y="1537954"/>
                          <a:pt x="648389" y="1537594"/>
                          <a:pt x="648387" y="1537236"/>
                        </a:cubicBezTo>
                        <a:lnTo>
                          <a:pt x="648387" y="1017188"/>
                        </a:lnTo>
                        <a:cubicBezTo>
                          <a:pt x="648572" y="986870"/>
                          <a:pt x="637064" y="957646"/>
                          <a:pt x="616255" y="935598"/>
                        </a:cubicBezTo>
                        <a:lnTo>
                          <a:pt x="789745" y="725309"/>
                        </a:lnTo>
                        <a:lnTo>
                          <a:pt x="800417" y="728865"/>
                        </a:lnTo>
                        <a:cubicBezTo>
                          <a:pt x="812239" y="732224"/>
                          <a:pt x="824449" y="734031"/>
                          <a:pt x="836736" y="734240"/>
                        </a:cubicBezTo>
                        <a:cubicBezTo>
                          <a:pt x="887453" y="733505"/>
                          <a:pt x="932420" y="701461"/>
                          <a:pt x="949674" y="653763"/>
                        </a:cubicBezTo>
                        <a:cubicBezTo>
                          <a:pt x="970792" y="591370"/>
                          <a:pt x="937435" y="523655"/>
                          <a:pt x="875095" y="502376"/>
                        </a:cubicBezTo>
                        <a:close/>
                        <a:moveTo>
                          <a:pt x="599672" y="1017188"/>
                        </a:moveTo>
                        <a:lnTo>
                          <a:pt x="599672" y="1537236"/>
                        </a:lnTo>
                        <a:cubicBezTo>
                          <a:pt x="599900" y="1575993"/>
                          <a:pt x="568667" y="1607596"/>
                          <a:pt x="529908" y="1607825"/>
                        </a:cubicBezTo>
                        <a:cubicBezTo>
                          <a:pt x="491152" y="1608054"/>
                          <a:pt x="459548" y="1576821"/>
                          <a:pt x="459319" y="1538064"/>
                        </a:cubicBezTo>
                        <a:cubicBezTo>
                          <a:pt x="459317" y="1537786"/>
                          <a:pt x="459317" y="1537511"/>
                          <a:pt x="459319" y="1537236"/>
                        </a:cubicBezTo>
                        <a:lnTo>
                          <a:pt x="459319" y="1125824"/>
                        </a:lnTo>
                        <a:lnTo>
                          <a:pt x="584832" y="973687"/>
                        </a:lnTo>
                        <a:cubicBezTo>
                          <a:pt x="594545" y="986098"/>
                          <a:pt x="599774" y="1001427"/>
                          <a:pt x="599672" y="1017188"/>
                        </a:cubicBezTo>
                        <a:close/>
                        <a:moveTo>
                          <a:pt x="578012" y="905378"/>
                        </a:moveTo>
                        <a:lnTo>
                          <a:pt x="383901" y="763243"/>
                        </a:lnTo>
                        <a:lnTo>
                          <a:pt x="429377" y="535864"/>
                        </a:lnTo>
                        <a:lnTo>
                          <a:pt x="443907" y="569494"/>
                        </a:lnTo>
                        <a:cubicBezTo>
                          <a:pt x="458192" y="599329"/>
                          <a:pt x="483604" y="622377"/>
                          <a:pt x="514689" y="633690"/>
                        </a:cubicBezTo>
                        <a:lnTo>
                          <a:pt x="740189" y="708811"/>
                        </a:lnTo>
                        <a:close/>
                        <a:moveTo>
                          <a:pt x="402452" y="353531"/>
                        </a:moveTo>
                        <a:cubicBezTo>
                          <a:pt x="396673" y="341385"/>
                          <a:pt x="382143" y="336224"/>
                          <a:pt x="369997" y="342004"/>
                        </a:cubicBezTo>
                        <a:cubicBezTo>
                          <a:pt x="358360" y="347540"/>
                          <a:pt x="353050" y="361184"/>
                          <a:pt x="357882" y="373130"/>
                        </a:cubicBezTo>
                        <a:lnTo>
                          <a:pt x="395258" y="458093"/>
                        </a:lnTo>
                        <a:lnTo>
                          <a:pt x="333096" y="768927"/>
                        </a:lnTo>
                        <a:cubicBezTo>
                          <a:pt x="331233" y="778224"/>
                          <a:pt x="334940" y="787756"/>
                          <a:pt x="342594" y="793353"/>
                        </a:cubicBezTo>
                        <a:lnTo>
                          <a:pt x="546986" y="943006"/>
                        </a:lnTo>
                        <a:lnTo>
                          <a:pt x="456331" y="1052890"/>
                        </a:lnTo>
                        <a:cubicBezTo>
                          <a:pt x="454614" y="1049673"/>
                          <a:pt x="452191" y="1046882"/>
                          <a:pt x="449244" y="1044731"/>
                        </a:cubicBezTo>
                        <a:lnTo>
                          <a:pt x="79134" y="778041"/>
                        </a:lnTo>
                        <a:cubicBezTo>
                          <a:pt x="55787" y="761216"/>
                          <a:pt x="44459" y="732275"/>
                          <a:pt x="50188" y="704072"/>
                        </a:cubicBezTo>
                        <a:lnTo>
                          <a:pt x="151700" y="211757"/>
                        </a:lnTo>
                        <a:cubicBezTo>
                          <a:pt x="167344" y="132931"/>
                          <a:pt x="217289" y="48711"/>
                          <a:pt x="310477" y="48711"/>
                        </a:cubicBezTo>
                        <a:lnTo>
                          <a:pt x="319160" y="48711"/>
                        </a:lnTo>
                        <a:cubicBezTo>
                          <a:pt x="378942" y="49358"/>
                          <a:pt x="433771" y="82063"/>
                          <a:pt x="462746" y="134358"/>
                        </a:cubicBezTo>
                        <a:cubicBezTo>
                          <a:pt x="467169" y="143635"/>
                          <a:pt x="548250" y="331081"/>
                          <a:pt x="601671" y="454783"/>
                        </a:cubicBezTo>
                        <a:cubicBezTo>
                          <a:pt x="604428" y="461169"/>
                          <a:pt x="609786" y="466070"/>
                          <a:pt x="616394" y="468245"/>
                        </a:cubicBezTo>
                        <a:lnTo>
                          <a:pt x="859757" y="548588"/>
                        </a:lnTo>
                        <a:cubicBezTo>
                          <a:pt x="896301" y="561179"/>
                          <a:pt x="915910" y="600835"/>
                          <a:pt x="903732" y="637518"/>
                        </a:cubicBezTo>
                        <a:cubicBezTo>
                          <a:pt x="893496" y="665853"/>
                          <a:pt x="866854" y="684948"/>
                          <a:pt x="836731" y="685540"/>
                        </a:cubicBezTo>
                        <a:cubicBezTo>
                          <a:pt x="828945" y="685321"/>
                          <a:pt x="821214" y="684154"/>
                          <a:pt x="813708" y="682067"/>
                        </a:cubicBezTo>
                        <a:lnTo>
                          <a:pt x="530722" y="587714"/>
                        </a:lnTo>
                        <a:cubicBezTo>
                          <a:pt x="512090" y="580681"/>
                          <a:pt x="496836" y="566818"/>
                          <a:pt x="488051" y="548946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6" name="자유형: 도형 35">
                    <a:extLst>
                      <a:ext uri="{FF2B5EF4-FFF2-40B4-BE49-F238E27FC236}">
                        <a16:creationId xmlns:a16="http://schemas.microsoft.com/office/drawing/2014/main" id="{0F00EE92-05C0-41D1-B6C9-A232562B17B2}"/>
                      </a:ext>
                    </a:extLst>
                  </p:cNvPr>
                  <p:cNvSpPr/>
                  <p:nvPr/>
                </p:nvSpPr>
                <p:spPr>
                  <a:xfrm>
                    <a:off x="6623522" y="3750151"/>
                    <a:ext cx="464221" cy="936932"/>
                  </a:xfrm>
                  <a:custGeom>
                    <a:avLst/>
                    <a:gdLst>
                      <a:gd name="connsiteX0" fmla="*/ 129851 w 464221"/>
                      <a:gd name="connsiteY0" fmla="*/ 932127 h 936932"/>
                      <a:gd name="connsiteX1" fmla="*/ 170166 w 464221"/>
                      <a:gd name="connsiteY1" fmla="*/ 936932 h 936932"/>
                      <a:gd name="connsiteX2" fmla="*/ 336632 w 464221"/>
                      <a:gd name="connsiteY2" fmla="*/ 801171 h 936932"/>
                      <a:gd name="connsiteX3" fmla="*/ 416166 w 464221"/>
                      <a:gd name="connsiteY3" fmla="*/ 419692 h 936932"/>
                      <a:gd name="connsiteX4" fmla="*/ 376009 w 464221"/>
                      <a:gd name="connsiteY4" fmla="*/ 319570 h 936932"/>
                      <a:gd name="connsiteX5" fmla="*/ 443072 w 464221"/>
                      <a:gd name="connsiteY5" fmla="*/ 88213 h 936932"/>
                      <a:gd name="connsiteX6" fmla="*/ 211714 w 464221"/>
                      <a:gd name="connsiteY6" fmla="*/ 21150 h 936932"/>
                      <a:gd name="connsiteX7" fmla="*/ 144651 w 464221"/>
                      <a:gd name="connsiteY7" fmla="*/ 252508 h 936932"/>
                      <a:gd name="connsiteX8" fmla="*/ 151400 w 464221"/>
                      <a:gd name="connsiteY8" fmla="*/ 263724 h 936932"/>
                      <a:gd name="connsiteX9" fmla="*/ 159123 w 464221"/>
                      <a:gd name="connsiteY9" fmla="*/ 274355 h 936932"/>
                      <a:gd name="connsiteX10" fmla="*/ 82404 w 464221"/>
                      <a:gd name="connsiteY10" fmla="*/ 350100 h 936932"/>
                      <a:gd name="connsiteX11" fmla="*/ 4107 w 464221"/>
                      <a:gd name="connsiteY11" fmla="*/ 725585 h 936932"/>
                      <a:gd name="connsiteX12" fmla="*/ 129851 w 464221"/>
                      <a:gd name="connsiteY12" fmla="*/ 932127 h 936932"/>
                      <a:gd name="connsiteX13" fmla="*/ 174803 w 464221"/>
                      <a:gd name="connsiteY13" fmla="*/ 145452 h 936932"/>
                      <a:gd name="connsiteX14" fmla="*/ 293749 w 464221"/>
                      <a:gd name="connsiteY14" fmla="*/ 48484 h 936932"/>
                      <a:gd name="connsiteX15" fmla="*/ 318865 w 464221"/>
                      <a:gd name="connsiteY15" fmla="*/ 51076 h 936932"/>
                      <a:gd name="connsiteX16" fmla="*/ 413241 w 464221"/>
                      <a:gd name="connsiteY16" fmla="*/ 195137 h 936932"/>
                      <a:gd name="connsiteX17" fmla="*/ 269180 w 464221"/>
                      <a:gd name="connsiteY17" fmla="*/ 289514 h 936932"/>
                      <a:gd name="connsiteX18" fmla="*/ 269131 w 464221"/>
                      <a:gd name="connsiteY18" fmla="*/ 289514 h 936932"/>
                      <a:gd name="connsiteX19" fmla="*/ 174803 w 464221"/>
                      <a:gd name="connsiteY19" fmla="*/ 145457 h 936932"/>
                      <a:gd name="connsiteX20" fmla="*/ 51765 w 464221"/>
                      <a:gd name="connsiteY20" fmla="*/ 735524 h 936932"/>
                      <a:gd name="connsiteX21" fmla="*/ 130065 w 464221"/>
                      <a:gd name="connsiteY21" fmla="*/ 360039 h 936932"/>
                      <a:gd name="connsiteX22" fmla="*/ 177667 w 464221"/>
                      <a:gd name="connsiteY22" fmla="*/ 321249 h 936932"/>
                      <a:gd name="connsiteX23" fmla="*/ 187704 w 464221"/>
                      <a:gd name="connsiteY23" fmla="*/ 322271 h 936932"/>
                      <a:gd name="connsiteX24" fmla="*/ 330743 w 464221"/>
                      <a:gd name="connsiteY24" fmla="*/ 352097 h 936932"/>
                      <a:gd name="connsiteX25" fmla="*/ 368513 w 464221"/>
                      <a:gd name="connsiteY25" fmla="*/ 409751 h 936932"/>
                      <a:gd name="connsiteX26" fmla="*/ 288971 w 464221"/>
                      <a:gd name="connsiteY26" fmla="*/ 791230 h 936932"/>
                      <a:gd name="connsiteX27" fmla="*/ 144897 w 464221"/>
                      <a:gd name="connsiteY27" fmla="*/ 885579 h 936932"/>
                      <a:gd name="connsiteX28" fmla="*/ 141222 w 464221"/>
                      <a:gd name="connsiteY28" fmla="*/ 884754 h 936932"/>
                      <a:gd name="connsiteX29" fmla="*/ 51765 w 464221"/>
                      <a:gd name="connsiteY29" fmla="*/ 735524 h 936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</a:cxnLst>
                    <a:rect l="l" t="t" r="r" b="b"/>
                    <a:pathLst>
                      <a:path w="464221" h="936932">
                        <a:moveTo>
                          <a:pt x="129851" y="932127"/>
                        </a:moveTo>
                        <a:cubicBezTo>
                          <a:pt x="143054" y="935308"/>
                          <a:pt x="156585" y="936920"/>
                          <a:pt x="170166" y="936932"/>
                        </a:cubicBezTo>
                        <a:cubicBezTo>
                          <a:pt x="250748" y="936655"/>
                          <a:pt x="320153" y="880051"/>
                          <a:pt x="336632" y="801171"/>
                        </a:cubicBezTo>
                        <a:lnTo>
                          <a:pt x="416166" y="419692"/>
                        </a:lnTo>
                        <a:cubicBezTo>
                          <a:pt x="424130" y="381279"/>
                          <a:pt x="408309" y="341834"/>
                          <a:pt x="376009" y="319570"/>
                        </a:cubicBezTo>
                        <a:cubicBezTo>
                          <a:pt x="458415" y="274201"/>
                          <a:pt x="488440" y="170619"/>
                          <a:pt x="443072" y="88213"/>
                        </a:cubicBezTo>
                        <a:cubicBezTo>
                          <a:pt x="397703" y="5806"/>
                          <a:pt x="294120" y="-24219"/>
                          <a:pt x="211714" y="21150"/>
                        </a:cubicBezTo>
                        <a:cubicBezTo>
                          <a:pt x="129308" y="66519"/>
                          <a:pt x="99282" y="170102"/>
                          <a:pt x="144651" y="252508"/>
                        </a:cubicBezTo>
                        <a:cubicBezTo>
                          <a:pt x="146756" y="256332"/>
                          <a:pt x="149009" y="260073"/>
                          <a:pt x="151400" y="263724"/>
                        </a:cubicBezTo>
                        <a:cubicBezTo>
                          <a:pt x="153816" y="267416"/>
                          <a:pt x="156466" y="270894"/>
                          <a:pt x="159123" y="274355"/>
                        </a:cubicBezTo>
                        <a:cubicBezTo>
                          <a:pt x="120644" y="281878"/>
                          <a:pt x="90417" y="311721"/>
                          <a:pt x="82404" y="350100"/>
                        </a:cubicBezTo>
                        <a:lnTo>
                          <a:pt x="4107" y="725585"/>
                        </a:lnTo>
                        <a:cubicBezTo>
                          <a:pt x="-15974" y="816983"/>
                          <a:pt x="39437" y="907998"/>
                          <a:pt x="129851" y="932127"/>
                        </a:cubicBezTo>
                        <a:close/>
                        <a:moveTo>
                          <a:pt x="174803" y="145452"/>
                        </a:moveTo>
                        <a:cubicBezTo>
                          <a:pt x="186555" y="89082"/>
                          <a:pt x="236169" y="48638"/>
                          <a:pt x="293749" y="48484"/>
                        </a:cubicBezTo>
                        <a:cubicBezTo>
                          <a:pt x="302189" y="48487"/>
                          <a:pt x="310603" y="49354"/>
                          <a:pt x="318865" y="51076"/>
                        </a:cubicBezTo>
                        <a:cubicBezTo>
                          <a:pt x="384707" y="64795"/>
                          <a:pt x="426961" y="129295"/>
                          <a:pt x="413241" y="195137"/>
                        </a:cubicBezTo>
                        <a:cubicBezTo>
                          <a:pt x="399522" y="260979"/>
                          <a:pt x="335022" y="303233"/>
                          <a:pt x="269180" y="289514"/>
                        </a:cubicBezTo>
                        <a:lnTo>
                          <a:pt x="269131" y="289514"/>
                        </a:lnTo>
                        <a:cubicBezTo>
                          <a:pt x="203309" y="275772"/>
                          <a:pt x="161081" y="211282"/>
                          <a:pt x="174803" y="145457"/>
                        </a:cubicBezTo>
                        <a:close/>
                        <a:moveTo>
                          <a:pt x="51765" y="735524"/>
                        </a:moveTo>
                        <a:lnTo>
                          <a:pt x="130065" y="360039"/>
                        </a:lnTo>
                        <a:cubicBezTo>
                          <a:pt x="134763" y="337479"/>
                          <a:pt x="154622" y="321295"/>
                          <a:pt x="177667" y="321249"/>
                        </a:cubicBezTo>
                        <a:cubicBezTo>
                          <a:pt x="181038" y="321246"/>
                          <a:pt x="184402" y="321589"/>
                          <a:pt x="187704" y="322271"/>
                        </a:cubicBezTo>
                        <a:lnTo>
                          <a:pt x="330743" y="352097"/>
                        </a:lnTo>
                        <a:cubicBezTo>
                          <a:pt x="357063" y="357630"/>
                          <a:pt x="373954" y="383410"/>
                          <a:pt x="368513" y="409751"/>
                        </a:cubicBezTo>
                        <a:lnTo>
                          <a:pt x="288971" y="791230"/>
                        </a:lnTo>
                        <a:cubicBezTo>
                          <a:pt x="275239" y="857069"/>
                          <a:pt x="210737" y="899311"/>
                          <a:pt x="144897" y="885579"/>
                        </a:cubicBezTo>
                        <a:cubicBezTo>
                          <a:pt x="143667" y="885324"/>
                          <a:pt x="142442" y="885048"/>
                          <a:pt x="141222" y="884754"/>
                        </a:cubicBezTo>
                        <a:cubicBezTo>
                          <a:pt x="76306" y="866923"/>
                          <a:pt x="36896" y="801184"/>
                          <a:pt x="51765" y="735524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7" name="자유형: 도형 36">
                    <a:extLst>
                      <a:ext uri="{FF2B5EF4-FFF2-40B4-BE49-F238E27FC236}">
                        <a16:creationId xmlns:a16="http://schemas.microsoft.com/office/drawing/2014/main" id="{92F6F8C3-F1B6-4431-BA3A-C47312F036FC}"/>
                      </a:ext>
                    </a:extLst>
                  </p:cNvPr>
                  <p:cNvSpPr/>
                  <p:nvPr/>
                </p:nvSpPr>
                <p:spPr>
                  <a:xfrm>
                    <a:off x="6881516" y="3884018"/>
                    <a:ext cx="72540" cy="72985"/>
                  </a:xfrm>
                  <a:custGeom>
                    <a:avLst/>
                    <a:gdLst>
                      <a:gd name="connsiteX0" fmla="*/ 28541 w 72540"/>
                      <a:gd name="connsiteY0" fmla="*/ 72194 h 72985"/>
                      <a:gd name="connsiteX1" fmla="*/ 71760 w 72540"/>
                      <a:gd name="connsiteY1" fmla="*/ 44022 h 72985"/>
                      <a:gd name="connsiteX2" fmla="*/ 71782 w 72540"/>
                      <a:gd name="connsiteY2" fmla="*/ 43915 h 72985"/>
                      <a:gd name="connsiteX3" fmla="*/ 71782 w 72540"/>
                      <a:gd name="connsiteY3" fmla="*/ 43883 h 72985"/>
                      <a:gd name="connsiteX4" fmla="*/ 43454 w 72540"/>
                      <a:gd name="connsiteY4" fmla="*/ 667 h 72985"/>
                      <a:gd name="connsiteX5" fmla="*/ 667 w 72540"/>
                      <a:gd name="connsiteY5" fmla="*/ 29623 h 72985"/>
                      <a:gd name="connsiteX6" fmla="*/ 28541 w 72540"/>
                      <a:gd name="connsiteY6" fmla="*/ 72186 h 729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72540" h="72985">
                        <a:moveTo>
                          <a:pt x="28541" y="72194"/>
                        </a:moveTo>
                        <a:cubicBezTo>
                          <a:pt x="48255" y="76349"/>
                          <a:pt x="67605" y="63735"/>
                          <a:pt x="71760" y="44022"/>
                        </a:cubicBezTo>
                        <a:cubicBezTo>
                          <a:pt x="71767" y="43985"/>
                          <a:pt x="71774" y="43951"/>
                          <a:pt x="71782" y="43915"/>
                        </a:cubicBezTo>
                        <a:lnTo>
                          <a:pt x="71782" y="43883"/>
                        </a:lnTo>
                        <a:cubicBezTo>
                          <a:pt x="75847" y="24136"/>
                          <a:pt x="63184" y="4817"/>
                          <a:pt x="43454" y="667"/>
                        </a:cubicBezTo>
                        <a:cubicBezTo>
                          <a:pt x="23641" y="-3152"/>
                          <a:pt x="4486" y="9813"/>
                          <a:pt x="667" y="29623"/>
                        </a:cubicBezTo>
                        <a:cubicBezTo>
                          <a:pt x="-3072" y="49012"/>
                          <a:pt x="9274" y="67863"/>
                          <a:pt x="28541" y="72186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29" name="그래픽 13" descr="텐트">
                  <a:extLst>
                    <a:ext uri="{FF2B5EF4-FFF2-40B4-BE49-F238E27FC236}">
                      <a16:creationId xmlns:a16="http://schemas.microsoft.com/office/drawing/2014/main" id="{8FF1EF0D-313E-4E21-B26E-602233728953}"/>
                    </a:ext>
                  </a:extLst>
                </p:cNvPr>
                <p:cNvSpPr/>
                <p:nvPr/>
              </p:nvSpPr>
              <p:spPr>
                <a:xfrm>
                  <a:off x="10356637" y="5667387"/>
                  <a:ext cx="1948420" cy="1276921"/>
                </a:xfrm>
                <a:custGeom>
                  <a:avLst/>
                  <a:gdLst>
                    <a:gd name="connsiteX0" fmla="*/ 1948421 w 1948420"/>
                    <a:gd name="connsiteY0" fmla="*/ 1276922 h 1276921"/>
                    <a:gd name="connsiteX1" fmla="*/ 1948421 w 1948420"/>
                    <a:gd name="connsiteY1" fmla="*/ 1228212 h 1276921"/>
                    <a:gd name="connsiteX2" fmla="*/ 1788017 w 1948420"/>
                    <a:gd name="connsiteY2" fmla="*/ 1228212 h 1276921"/>
                    <a:gd name="connsiteX3" fmla="*/ 1916930 w 1948420"/>
                    <a:gd name="connsiteY3" fmla="*/ 1099299 h 1276921"/>
                    <a:gd name="connsiteX4" fmla="*/ 1882491 w 1948420"/>
                    <a:gd name="connsiteY4" fmla="*/ 1064861 h 1276921"/>
                    <a:gd name="connsiteX5" fmla="*/ 1719140 w 1948420"/>
                    <a:gd name="connsiteY5" fmla="*/ 1228212 h 1276921"/>
                    <a:gd name="connsiteX6" fmla="*/ 1718580 w 1948420"/>
                    <a:gd name="connsiteY6" fmla="*/ 1228212 h 1276921"/>
                    <a:gd name="connsiteX7" fmla="*/ 974210 w 1948420"/>
                    <a:gd name="connsiteY7" fmla="*/ 0 h 1276921"/>
                    <a:gd name="connsiteX8" fmla="*/ 229841 w 1948420"/>
                    <a:gd name="connsiteY8" fmla="*/ 1228212 h 1276921"/>
                    <a:gd name="connsiteX9" fmla="*/ 229280 w 1948420"/>
                    <a:gd name="connsiteY9" fmla="*/ 1228212 h 1276921"/>
                    <a:gd name="connsiteX10" fmla="*/ 65930 w 1948420"/>
                    <a:gd name="connsiteY10" fmla="*/ 1064861 h 1276921"/>
                    <a:gd name="connsiteX11" fmla="*/ 31491 w 1948420"/>
                    <a:gd name="connsiteY11" fmla="*/ 1099299 h 1276921"/>
                    <a:gd name="connsiteX12" fmla="*/ 160404 w 1948420"/>
                    <a:gd name="connsiteY12" fmla="*/ 1228212 h 1276921"/>
                    <a:gd name="connsiteX13" fmla="*/ 0 w 1948420"/>
                    <a:gd name="connsiteY13" fmla="*/ 1228212 h 1276921"/>
                    <a:gd name="connsiteX14" fmla="*/ 0 w 1948420"/>
                    <a:gd name="connsiteY14" fmla="*/ 1276922 h 1276921"/>
                    <a:gd name="connsiteX15" fmla="*/ 1450307 w 1948420"/>
                    <a:gd name="connsiteY15" fmla="*/ 1228212 h 1276921"/>
                    <a:gd name="connsiteX16" fmla="*/ 998566 w 1948420"/>
                    <a:gd name="connsiteY16" fmla="*/ 482941 h 1276921"/>
                    <a:gd name="connsiteX17" fmla="*/ 998566 w 1948420"/>
                    <a:gd name="connsiteY17" fmla="*/ 135026 h 1276921"/>
                    <a:gd name="connsiteX18" fmla="*/ 999028 w 1948420"/>
                    <a:gd name="connsiteY18" fmla="*/ 135026 h 1276921"/>
                    <a:gd name="connsiteX19" fmla="*/ 1661613 w 1948420"/>
                    <a:gd name="connsiteY19" fmla="*/ 1228212 h 1276921"/>
                    <a:gd name="connsiteX20" fmla="*/ 998566 w 1948420"/>
                    <a:gd name="connsiteY20" fmla="*/ 576854 h 1276921"/>
                    <a:gd name="connsiteX21" fmla="*/ 1393340 w 1948420"/>
                    <a:gd name="connsiteY21" fmla="*/ 1228212 h 1276921"/>
                    <a:gd name="connsiteX22" fmla="*/ 998566 w 1948420"/>
                    <a:gd name="connsiteY22" fmla="*/ 1228212 h 1276921"/>
                    <a:gd name="connsiteX23" fmla="*/ 949855 w 1948420"/>
                    <a:gd name="connsiteY23" fmla="*/ 135026 h 1276921"/>
                    <a:gd name="connsiteX24" fmla="*/ 949855 w 1948420"/>
                    <a:gd name="connsiteY24" fmla="*/ 1228212 h 1276921"/>
                    <a:gd name="connsiteX25" fmla="*/ 286808 w 1948420"/>
                    <a:gd name="connsiteY25" fmla="*/ 1228212 h 1276921"/>
                    <a:gd name="connsiteX26" fmla="*/ 949392 w 1948420"/>
                    <a:gd name="connsiteY26" fmla="*/ 134904 h 1276921"/>
                    <a:gd name="connsiteX27" fmla="*/ 949855 w 1948420"/>
                    <a:gd name="connsiteY27" fmla="*/ 135026 h 12769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1948420" h="1276921">
                      <a:moveTo>
                        <a:pt x="1948421" y="1276922"/>
                      </a:moveTo>
                      <a:lnTo>
                        <a:pt x="1948421" y="1228212"/>
                      </a:lnTo>
                      <a:lnTo>
                        <a:pt x="1788017" y="1228212"/>
                      </a:lnTo>
                      <a:lnTo>
                        <a:pt x="1916930" y="1099299"/>
                      </a:lnTo>
                      <a:lnTo>
                        <a:pt x="1882491" y="1064861"/>
                      </a:lnTo>
                      <a:lnTo>
                        <a:pt x="1719140" y="1228212"/>
                      </a:lnTo>
                      <a:lnTo>
                        <a:pt x="1718580" y="1228212"/>
                      </a:lnTo>
                      <a:lnTo>
                        <a:pt x="974210" y="0"/>
                      </a:lnTo>
                      <a:lnTo>
                        <a:pt x="229841" y="1228212"/>
                      </a:lnTo>
                      <a:lnTo>
                        <a:pt x="229280" y="1228212"/>
                      </a:lnTo>
                      <a:lnTo>
                        <a:pt x="65930" y="1064861"/>
                      </a:lnTo>
                      <a:lnTo>
                        <a:pt x="31491" y="1099299"/>
                      </a:lnTo>
                      <a:lnTo>
                        <a:pt x="160404" y="1228212"/>
                      </a:lnTo>
                      <a:lnTo>
                        <a:pt x="0" y="1228212"/>
                      </a:lnTo>
                      <a:lnTo>
                        <a:pt x="0" y="1276922"/>
                      </a:lnTo>
                      <a:close/>
                      <a:moveTo>
                        <a:pt x="1450307" y="1228212"/>
                      </a:moveTo>
                      <a:lnTo>
                        <a:pt x="998566" y="482941"/>
                      </a:lnTo>
                      <a:lnTo>
                        <a:pt x="998566" y="135026"/>
                      </a:lnTo>
                      <a:cubicBezTo>
                        <a:pt x="998566" y="134538"/>
                        <a:pt x="998761" y="134490"/>
                        <a:pt x="999028" y="135026"/>
                      </a:cubicBezTo>
                      <a:lnTo>
                        <a:pt x="1661613" y="1228212"/>
                      </a:lnTo>
                      <a:close/>
                      <a:moveTo>
                        <a:pt x="998566" y="576854"/>
                      </a:moveTo>
                      <a:lnTo>
                        <a:pt x="1393340" y="1228212"/>
                      </a:lnTo>
                      <a:lnTo>
                        <a:pt x="998566" y="1228212"/>
                      </a:lnTo>
                      <a:close/>
                      <a:moveTo>
                        <a:pt x="949855" y="135026"/>
                      </a:moveTo>
                      <a:lnTo>
                        <a:pt x="949855" y="1228212"/>
                      </a:lnTo>
                      <a:lnTo>
                        <a:pt x="286808" y="1228212"/>
                      </a:lnTo>
                      <a:lnTo>
                        <a:pt x="949392" y="134904"/>
                      </a:lnTo>
                      <a:cubicBezTo>
                        <a:pt x="949660" y="134490"/>
                        <a:pt x="949855" y="134660"/>
                        <a:pt x="949855" y="135026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30" name="그래픽 15" descr="모닥불">
                  <a:extLst>
                    <a:ext uri="{FF2B5EF4-FFF2-40B4-BE49-F238E27FC236}">
                      <a16:creationId xmlns:a16="http://schemas.microsoft.com/office/drawing/2014/main" id="{BD8BFCB1-2072-4BE3-B17E-BDCA62426B05}"/>
                    </a:ext>
                  </a:extLst>
                </p:cNvPr>
                <p:cNvGrpSpPr/>
                <p:nvPr/>
              </p:nvGrpSpPr>
              <p:grpSpPr>
                <a:xfrm>
                  <a:off x="6534704" y="4901151"/>
                  <a:ext cx="1598868" cy="2043157"/>
                  <a:chOff x="6755506" y="3867912"/>
                  <a:chExt cx="1598868" cy="2043157"/>
                </a:xfrm>
                <a:solidFill>
                  <a:srgbClr val="FFFFFF"/>
                </a:solidFill>
              </p:grpSpPr>
              <p:sp>
                <p:nvSpPr>
                  <p:cNvPr id="31" name="자유형: 도형 30">
                    <a:extLst>
                      <a:ext uri="{FF2B5EF4-FFF2-40B4-BE49-F238E27FC236}">
                        <a16:creationId xmlns:a16="http://schemas.microsoft.com/office/drawing/2014/main" id="{7A5A5D8E-3DEB-424C-8059-9DA6D3E8B6D7}"/>
                      </a:ext>
                    </a:extLst>
                  </p:cNvPr>
                  <p:cNvSpPr/>
                  <p:nvPr/>
                </p:nvSpPr>
                <p:spPr>
                  <a:xfrm>
                    <a:off x="7104128" y="3867912"/>
                    <a:ext cx="913075" cy="1315180"/>
                  </a:xfrm>
                  <a:custGeom>
                    <a:avLst/>
                    <a:gdLst>
                      <a:gd name="connsiteX0" fmla="*/ 189298 w 913075"/>
                      <a:gd name="connsiteY0" fmla="*/ 1227937 h 1315180"/>
                      <a:gd name="connsiteX1" fmla="*/ 222363 w 913075"/>
                      <a:gd name="connsiteY1" fmla="*/ 1218290 h 1315180"/>
                      <a:gd name="connsiteX2" fmla="*/ 223274 w 913075"/>
                      <a:gd name="connsiteY2" fmla="*/ 1196714 h 1315180"/>
                      <a:gd name="connsiteX3" fmla="*/ 254205 w 913075"/>
                      <a:gd name="connsiteY3" fmla="*/ 818355 h 1315180"/>
                      <a:gd name="connsiteX4" fmla="*/ 254668 w 913075"/>
                      <a:gd name="connsiteY4" fmla="*/ 818355 h 1315180"/>
                      <a:gd name="connsiteX5" fmla="*/ 329536 w 913075"/>
                      <a:gd name="connsiteY5" fmla="*/ 1074353 h 1315180"/>
                      <a:gd name="connsiteX6" fmla="*/ 431828 w 913075"/>
                      <a:gd name="connsiteY6" fmla="*/ 1290822 h 1315180"/>
                      <a:gd name="connsiteX7" fmla="*/ 456183 w 913075"/>
                      <a:gd name="connsiteY7" fmla="*/ 1315178 h 1315180"/>
                      <a:gd name="connsiteX8" fmla="*/ 876238 w 913075"/>
                      <a:gd name="connsiteY8" fmla="*/ 1034240 h 1315180"/>
                      <a:gd name="connsiteX9" fmla="*/ 857314 w 913075"/>
                      <a:gd name="connsiteY9" fmla="*/ 660630 h 1315180"/>
                      <a:gd name="connsiteX10" fmla="*/ 823248 w 913075"/>
                      <a:gd name="connsiteY10" fmla="*/ 655542 h 1315180"/>
                      <a:gd name="connsiteX11" fmla="*/ 814059 w 913075"/>
                      <a:gd name="connsiteY11" fmla="*/ 680821 h 1315180"/>
                      <a:gd name="connsiteX12" fmla="*/ 772655 w 913075"/>
                      <a:gd name="connsiteY12" fmla="*/ 801014 h 1315180"/>
                      <a:gd name="connsiteX13" fmla="*/ 654118 w 913075"/>
                      <a:gd name="connsiteY13" fmla="*/ 820790 h 1315180"/>
                      <a:gd name="connsiteX14" fmla="*/ 580371 w 913075"/>
                      <a:gd name="connsiteY14" fmla="*/ 746775 h 1315180"/>
                      <a:gd name="connsiteX15" fmla="*/ 601974 w 913075"/>
                      <a:gd name="connsiteY15" fmla="*/ 628944 h 1315180"/>
                      <a:gd name="connsiteX16" fmla="*/ 657698 w 913075"/>
                      <a:gd name="connsiteY16" fmla="*/ 310109 h 1315180"/>
                      <a:gd name="connsiteX17" fmla="*/ 393346 w 913075"/>
                      <a:gd name="connsiteY17" fmla="*/ 2039 h 1315180"/>
                      <a:gd name="connsiteX18" fmla="*/ 361283 w 913075"/>
                      <a:gd name="connsiteY18" fmla="*/ 14619 h 1315180"/>
                      <a:gd name="connsiteX19" fmla="*/ 362074 w 913075"/>
                      <a:gd name="connsiteY19" fmla="*/ 35747 h 1315180"/>
                      <a:gd name="connsiteX20" fmla="*/ 215943 w 913075"/>
                      <a:gd name="connsiteY20" fmla="*/ 473776 h 1315180"/>
                      <a:gd name="connsiteX21" fmla="*/ 33278 w 913075"/>
                      <a:gd name="connsiteY21" fmla="*/ 689247 h 1315180"/>
                      <a:gd name="connsiteX22" fmla="*/ 189298 w 913075"/>
                      <a:gd name="connsiteY22" fmla="*/ 1227937 h 1315180"/>
                      <a:gd name="connsiteX23" fmla="*/ 78482 w 913075"/>
                      <a:gd name="connsiteY23" fmla="*/ 707636 h 1315180"/>
                      <a:gd name="connsiteX24" fmla="*/ 246996 w 913075"/>
                      <a:gd name="connsiteY24" fmla="*/ 511308 h 1315180"/>
                      <a:gd name="connsiteX25" fmla="*/ 431633 w 913075"/>
                      <a:gd name="connsiteY25" fmla="*/ 78077 h 1315180"/>
                      <a:gd name="connsiteX26" fmla="*/ 431998 w 913075"/>
                      <a:gd name="connsiteY26" fmla="*/ 77784 h 1315180"/>
                      <a:gd name="connsiteX27" fmla="*/ 610668 w 913075"/>
                      <a:gd name="connsiteY27" fmla="*/ 322506 h 1315180"/>
                      <a:gd name="connsiteX28" fmla="*/ 562567 w 913075"/>
                      <a:gd name="connsiteY28" fmla="*/ 600424 h 1315180"/>
                      <a:gd name="connsiteX29" fmla="*/ 534095 w 913075"/>
                      <a:gd name="connsiteY29" fmla="*/ 761631 h 1315180"/>
                      <a:gd name="connsiteX30" fmla="*/ 636534 w 913075"/>
                      <a:gd name="connsiteY30" fmla="*/ 866359 h 1315180"/>
                      <a:gd name="connsiteX31" fmla="*/ 804244 w 913075"/>
                      <a:gd name="connsiteY31" fmla="*/ 838180 h 1315180"/>
                      <a:gd name="connsiteX32" fmla="*/ 853904 w 913075"/>
                      <a:gd name="connsiteY32" fmla="*/ 769498 h 1315180"/>
                      <a:gd name="connsiteX33" fmla="*/ 854367 w 913075"/>
                      <a:gd name="connsiteY33" fmla="*/ 769498 h 1315180"/>
                      <a:gd name="connsiteX34" fmla="*/ 831644 w 913075"/>
                      <a:gd name="connsiteY34" fmla="*/ 1014877 h 1315180"/>
                      <a:gd name="connsiteX35" fmla="*/ 478078 w 913075"/>
                      <a:gd name="connsiteY35" fmla="*/ 1265931 h 1315180"/>
                      <a:gd name="connsiteX36" fmla="*/ 367432 w 913075"/>
                      <a:gd name="connsiteY36" fmla="*/ 1043641 h 1315180"/>
                      <a:gd name="connsiteX37" fmla="*/ 313705 w 913075"/>
                      <a:gd name="connsiteY37" fmla="*/ 742050 h 1315180"/>
                      <a:gd name="connsiteX38" fmla="*/ 296167 w 913075"/>
                      <a:gd name="connsiteY38" fmla="*/ 712407 h 1315180"/>
                      <a:gd name="connsiteX39" fmla="*/ 272520 w 913075"/>
                      <a:gd name="connsiteY39" fmla="*/ 719156 h 1315180"/>
                      <a:gd name="connsiteX40" fmla="*/ 150865 w 913075"/>
                      <a:gd name="connsiteY40" fmla="*/ 1132245 h 1315180"/>
                      <a:gd name="connsiteX41" fmla="*/ 150451 w 913075"/>
                      <a:gd name="connsiteY41" fmla="*/ 1132465 h 1315180"/>
                      <a:gd name="connsiteX42" fmla="*/ 78482 w 913075"/>
                      <a:gd name="connsiteY42" fmla="*/ 707636 h 13151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</a:cxnLst>
                    <a:rect l="l" t="t" r="r" b="b"/>
                    <a:pathLst>
                      <a:path w="913075" h="1315180">
                        <a:moveTo>
                          <a:pt x="189298" y="1227937"/>
                        </a:moveTo>
                        <a:cubicBezTo>
                          <a:pt x="201093" y="1234403"/>
                          <a:pt x="215896" y="1230085"/>
                          <a:pt x="222363" y="1218290"/>
                        </a:cubicBezTo>
                        <a:cubicBezTo>
                          <a:pt x="226014" y="1211634"/>
                          <a:pt x="226350" y="1203655"/>
                          <a:pt x="223274" y="1196714"/>
                        </a:cubicBezTo>
                        <a:cubicBezTo>
                          <a:pt x="165364" y="1074104"/>
                          <a:pt x="177152" y="929931"/>
                          <a:pt x="254205" y="818355"/>
                        </a:cubicBezTo>
                        <a:cubicBezTo>
                          <a:pt x="254473" y="817941"/>
                          <a:pt x="254692" y="817989"/>
                          <a:pt x="254668" y="818355"/>
                        </a:cubicBezTo>
                        <a:cubicBezTo>
                          <a:pt x="251623" y="890130"/>
                          <a:pt x="262218" y="992397"/>
                          <a:pt x="329536" y="1074353"/>
                        </a:cubicBezTo>
                        <a:cubicBezTo>
                          <a:pt x="429392" y="1198224"/>
                          <a:pt x="431828" y="1290067"/>
                          <a:pt x="431828" y="1290822"/>
                        </a:cubicBezTo>
                        <a:cubicBezTo>
                          <a:pt x="431828" y="1304274"/>
                          <a:pt x="442732" y="1315178"/>
                          <a:pt x="456183" y="1315178"/>
                        </a:cubicBezTo>
                        <a:cubicBezTo>
                          <a:pt x="640370" y="1315884"/>
                          <a:pt x="806555" y="1204736"/>
                          <a:pt x="876238" y="1034240"/>
                        </a:cubicBezTo>
                        <a:cubicBezTo>
                          <a:pt x="925192" y="928976"/>
                          <a:pt x="931500" y="760438"/>
                          <a:pt x="857314" y="660630"/>
                        </a:cubicBezTo>
                        <a:cubicBezTo>
                          <a:pt x="849311" y="649819"/>
                          <a:pt x="834060" y="647542"/>
                          <a:pt x="823248" y="655542"/>
                        </a:cubicBezTo>
                        <a:cubicBezTo>
                          <a:pt x="815389" y="661361"/>
                          <a:pt x="811770" y="671315"/>
                          <a:pt x="814059" y="680821"/>
                        </a:cubicBezTo>
                        <a:cubicBezTo>
                          <a:pt x="824035" y="725488"/>
                          <a:pt x="808024" y="771968"/>
                          <a:pt x="772655" y="801014"/>
                        </a:cubicBezTo>
                        <a:cubicBezTo>
                          <a:pt x="740246" y="829877"/>
                          <a:pt x="694144" y="837569"/>
                          <a:pt x="654118" y="820790"/>
                        </a:cubicBezTo>
                        <a:cubicBezTo>
                          <a:pt x="619290" y="809049"/>
                          <a:pt x="591988" y="781646"/>
                          <a:pt x="580371" y="746775"/>
                        </a:cubicBezTo>
                        <a:cubicBezTo>
                          <a:pt x="568629" y="706286"/>
                          <a:pt x="576632" y="662634"/>
                          <a:pt x="601974" y="628944"/>
                        </a:cubicBezTo>
                        <a:cubicBezTo>
                          <a:pt x="668593" y="536891"/>
                          <a:pt x="689144" y="419301"/>
                          <a:pt x="657698" y="310109"/>
                        </a:cubicBezTo>
                        <a:cubicBezTo>
                          <a:pt x="620890" y="172626"/>
                          <a:pt x="523645" y="59298"/>
                          <a:pt x="393346" y="2039"/>
                        </a:cubicBezTo>
                        <a:cubicBezTo>
                          <a:pt x="381018" y="-3341"/>
                          <a:pt x="366663" y="2291"/>
                          <a:pt x="361283" y="14619"/>
                        </a:cubicBezTo>
                        <a:cubicBezTo>
                          <a:pt x="358316" y="21415"/>
                          <a:pt x="358609" y="29192"/>
                          <a:pt x="362074" y="35747"/>
                        </a:cubicBezTo>
                        <a:cubicBezTo>
                          <a:pt x="470139" y="240112"/>
                          <a:pt x="277513" y="422728"/>
                          <a:pt x="215943" y="473776"/>
                        </a:cubicBezTo>
                        <a:cubicBezTo>
                          <a:pt x="116573" y="555756"/>
                          <a:pt x="52592" y="641219"/>
                          <a:pt x="33278" y="689247"/>
                        </a:cubicBezTo>
                        <a:cubicBezTo>
                          <a:pt x="-67090" y="931850"/>
                          <a:pt x="81477" y="1168876"/>
                          <a:pt x="189298" y="1227937"/>
                        </a:cubicBezTo>
                        <a:close/>
                        <a:moveTo>
                          <a:pt x="78482" y="707636"/>
                        </a:moveTo>
                        <a:cubicBezTo>
                          <a:pt x="94970" y="666451"/>
                          <a:pt x="154714" y="587467"/>
                          <a:pt x="246996" y="511308"/>
                        </a:cubicBezTo>
                        <a:cubicBezTo>
                          <a:pt x="309370" y="459577"/>
                          <a:pt x="491766" y="286558"/>
                          <a:pt x="431633" y="78077"/>
                        </a:cubicBezTo>
                        <a:cubicBezTo>
                          <a:pt x="431633" y="77736"/>
                          <a:pt x="431633" y="77614"/>
                          <a:pt x="431998" y="77784"/>
                        </a:cubicBezTo>
                        <a:cubicBezTo>
                          <a:pt x="519928" y="134286"/>
                          <a:pt x="583634" y="221544"/>
                          <a:pt x="610668" y="322506"/>
                        </a:cubicBezTo>
                        <a:cubicBezTo>
                          <a:pt x="638938" y="417572"/>
                          <a:pt x="621141" y="520388"/>
                          <a:pt x="562567" y="600424"/>
                        </a:cubicBezTo>
                        <a:cubicBezTo>
                          <a:pt x="528433" y="646769"/>
                          <a:pt x="517902" y="706396"/>
                          <a:pt x="534095" y="761631"/>
                        </a:cubicBezTo>
                        <a:cubicBezTo>
                          <a:pt x="550024" y="810615"/>
                          <a:pt x="587913" y="849352"/>
                          <a:pt x="636534" y="866359"/>
                        </a:cubicBezTo>
                        <a:cubicBezTo>
                          <a:pt x="693218" y="889871"/>
                          <a:pt x="758356" y="878929"/>
                          <a:pt x="804244" y="838180"/>
                        </a:cubicBezTo>
                        <a:cubicBezTo>
                          <a:pt x="826108" y="819638"/>
                          <a:pt x="843147" y="796070"/>
                          <a:pt x="853904" y="769498"/>
                        </a:cubicBezTo>
                        <a:cubicBezTo>
                          <a:pt x="854050" y="769133"/>
                          <a:pt x="854270" y="769133"/>
                          <a:pt x="854367" y="769498"/>
                        </a:cubicBezTo>
                        <a:cubicBezTo>
                          <a:pt x="873067" y="851626"/>
                          <a:pt x="865108" y="937579"/>
                          <a:pt x="831644" y="1014877"/>
                        </a:cubicBezTo>
                        <a:cubicBezTo>
                          <a:pt x="772563" y="1160137"/>
                          <a:pt x="634695" y="1258033"/>
                          <a:pt x="478078" y="1265931"/>
                        </a:cubicBezTo>
                        <a:cubicBezTo>
                          <a:pt x="460832" y="1183586"/>
                          <a:pt x="422734" y="1107045"/>
                          <a:pt x="367432" y="1043641"/>
                        </a:cubicBezTo>
                        <a:cubicBezTo>
                          <a:pt x="269086" y="923910"/>
                          <a:pt x="313242" y="743852"/>
                          <a:pt x="313705" y="742050"/>
                        </a:cubicBezTo>
                        <a:cubicBezTo>
                          <a:pt x="317046" y="729020"/>
                          <a:pt x="309194" y="715748"/>
                          <a:pt x="296167" y="712407"/>
                        </a:cubicBezTo>
                        <a:cubicBezTo>
                          <a:pt x="287642" y="710220"/>
                          <a:pt x="278604" y="712799"/>
                          <a:pt x="272520" y="719156"/>
                        </a:cubicBezTo>
                        <a:cubicBezTo>
                          <a:pt x="127241" y="870329"/>
                          <a:pt x="126705" y="1028078"/>
                          <a:pt x="150865" y="1132245"/>
                        </a:cubicBezTo>
                        <a:cubicBezTo>
                          <a:pt x="150865" y="1132781"/>
                          <a:pt x="150865" y="1132854"/>
                          <a:pt x="150451" y="1132465"/>
                        </a:cubicBezTo>
                        <a:cubicBezTo>
                          <a:pt x="49053" y="1015386"/>
                          <a:pt x="21305" y="851580"/>
                          <a:pt x="78482" y="707636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2" name="자유형: 도형 31">
                    <a:extLst>
                      <a:ext uri="{FF2B5EF4-FFF2-40B4-BE49-F238E27FC236}">
                        <a16:creationId xmlns:a16="http://schemas.microsoft.com/office/drawing/2014/main" id="{46DBAF5C-92D7-4B61-8570-5B8BCE95FFFE}"/>
                      </a:ext>
                    </a:extLst>
                  </p:cNvPr>
                  <p:cNvSpPr/>
                  <p:nvPr/>
                </p:nvSpPr>
                <p:spPr>
                  <a:xfrm>
                    <a:off x="6755506" y="5088375"/>
                    <a:ext cx="1598868" cy="822694"/>
                  </a:xfrm>
                  <a:custGeom>
                    <a:avLst/>
                    <a:gdLst>
                      <a:gd name="connsiteX0" fmla="*/ 1542745 w 1598868"/>
                      <a:gd name="connsiteY0" fmla="*/ 567231 h 822694"/>
                      <a:gd name="connsiteX1" fmla="*/ 1158273 w 1598868"/>
                      <a:gd name="connsiteY1" fmla="*/ 410164 h 822694"/>
                      <a:gd name="connsiteX2" fmla="*/ 1536924 w 1598868"/>
                      <a:gd name="connsiteY2" fmla="*/ 255484 h 822694"/>
                      <a:gd name="connsiteX3" fmla="*/ 1592220 w 1598868"/>
                      <a:gd name="connsiteY3" fmla="*/ 133062 h 822694"/>
                      <a:gd name="connsiteX4" fmla="*/ 1590505 w 1598868"/>
                      <a:gd name="connsiteY4" fmla="*/ 128837 h 822694"/>
                      <a:gd name="connsiteX5" fmla="*/ 1561279 w 1598868"/>
                      <a:gd name="connsiteY5" fmla="*/ 60642 h 822694"/>
                      <a:gd name="connsiteX6" fmla="*/ 1467852 w 1598868"/>
                      <a:gd name="connsiteY6" fmla="*/ 22 h 822694"/>
                      <a:gd name="connsiteX7" fmla="*/ 1427325 w 1598868"/>
                      <a:gd name="connsiteY7" fmla="*/ 7060 h 822694"/>
                      <a:gd name="connsiteX8" fmla="*/ 799422 w 1598868"/>
                      <a:gd name="connsiteY8" fmla="*/ 263570 h 822694"/>
                      <a:gd name="connsiteX9" fmla="*/ 171544 w 1598868"/>
                      <a:gd name="connsiteY9" fmla="*/ 7060 h 822694"/>
                      <a:gd name="connsiteX10" fmla="*/ 131016 w 1598868"/>
                      <a:gd name="connsiteY10" fmla="*/ 22 h 822694"/>
                      <a:gd name="connsiteX11" fmla="*/ 37590 w 1598868"/>
                      <a:gd name="connsiteY11" fmla="*/ 60642 h 822694"/>
                      <a:gd name="connsiteX12" fmla="*/ 8363 w 1598868"/>
                      <a:gd name="connsiteY12" fmla="*/ 128837 h 822694"/>
                      <a:gd name="connsiteX13" fmla="*/ 57719 w 1598868"/>
                      <a:gd name="connsiteY13" fmla="*/ 253772 h 822694"/>
                      <a:gd name="connsiteX14" fmla="*/ 61945 w 1598868"/>
                      <a:gd name="connsiteY14" fmla="*/ 255484 h 822694"/>
                      <a:gd name="connsiteX15" fmla="*/ 440596 w 1598868"/>
                      <a:gd name="connsiteY15" fmla="*/ 410164 h 822694"/>
                      <a:gd name="connsiteX16" fmla="*/ 56124 w 1598868"/>
                      <a:gd name="connsiteY16" fmla="*/ 567231 h 822694"/>
                      <a:gd name="connsiteX17" fmla="*/ 7413 w 1598868"/>
                      <a:gd name="connsiteY17" fmla="*/ 693879 h 822694"/>
                      <a:gd name="connsiteX18" fmla="*/ 36640 w 1598868"/>
                      <a:gd name="connsiteY18" fmla="*/ 762073 h 822694"/>
                      <a:gd name="connsiteX19" fmla="*/ 127972 w 1598868"/>
                      <a:gd name="connsiteY19" fmla="*/ 822694 h 822694"/>
                      <a:gd name="connsiteX20" fmla="*/ 165723 w 1598868"/>
                      <a:gd name="connsiteY20" fmla="*/ 815655 h 822694"/>
                      <a:gd name="connsiteX21" fmla="*/ 799422 w 1598868"/>
                      <a:gd name="connsiteY21" fmla="*/ 556759 h 822694"/>
                      <a:gd name="connsiteX22" fmla="*/ 1433146 w 1598868"/>
                      <a:gd name="connsiteY22" fmla="*/ 815655 h 822694"/>
                      <a:gd name="connsiteX23" fmla="*/ 1470897 w 1598868"/>
                      <a:gd name="connsiteY23" fmla="*/ 822694 h 822694"/>
                      <a:gd name="connsiteX24" fmla="*/ 1562229 w 1598868"/>
                      <a:gd name="connsiteY24" fmla="*/ 762073 h 822694"/>
                      <a:gd name="connsiteX25" fmla="*/ 1591455 w 1598868"/>
                      <a:gd name="connsiteY25" fmla="*/ 693879 h 822694"/>
                      <a:gd name="connsiteX26" fmla="*/ 1542745 w 1598868"/>
                      <a:gd name="connsiteY26" fmla="*/ 567231 h 822694"/>
                      <a:gd name="connsiteX27" fmla="*/ 1444423 w 1598868"/>
                      <a:gd name="connsiteY27" fmla="*/ 52702 h 822694"/>
                      <a:gd name="connsiteX28" fmla="*/ 1467852 w 1598868"/>
                      <a:gd name="connsiteY28" fmla="*/ 48732 h 822694"/>
                      <a:gd name="connsiteX29" fmla="*/ 1516563 w 1598868"/>
                      <a:gd name="connsiteY29" fmla="*/ 79834 h 822694"/>
                      <a:gd name="connsiteX30" fmla="*/ 1546130 w 1598868"/>
                      <a:gd name="connsiteY30" fmla="*/ 148832 h 822694"/>
                      <a:gd name="connsiteX31" fmla="*/ 1546398 w 1598868"/>
                      <a:gd name="connsiteY31" fmla="*/ 183928 h 822694"/>
                      <a:gd name="connsiteX32" fmla="*/ 1518560 w 1598868"/>
                      <a:gd name="connsiteY32" fmla="*/ 210402 h 822694"/>
                      <a:gd name="connsiteX33" fmla="*/ 1093877 w 1598868"/>
                      <a:gd name="connsiteY33" fmla="*/ 383861 h 822694"/>
                      <a:gd name="connsiteX34" fmla="*/ 863842 w 1598868"/>
                      <a:gd name="connsiteY34" fmla="*/ 289874 h 822694"/>
                      <a:gd name="connsiteX35" fmla="*/ 148382 w 1598868"/>
                      <a:gd name="connsiteY35" fmla="*/ 770135 h 822694"/>
                      <a:gd name="connsiteX36" fmla="*/ 127972 w 1598868"/>
                      <a:gd name="connsiteY36" fmla="*/ 773983 h 822694"/>
                      <a:gd name="connsiteX37" fmla="*/ 81429 w 1598868"/>
                      <a:gd name="connsiteY37" fmla="*/ 742881 h 822694"/>
                      <a:gd name="connsiteX38" fmla="*/ 52666 w 1598868"/>
                      <a:gd name="connsiteY38" fmla="*/ 675783 h 822694"/>
                      <a:gd name="connsiteX39" fmla="*/ 74585 w 1598868"/>
                      <a:gd name="connsiteY39" fmla="*/ 612313 h 822694"/>
                      <a:gd name="connsiteX40" fmla="*/ 505040 w 1598868"/>
                      <a:gd name="connsiteY40" fmla="*/ 436468 h 822694"/>
                      <a:gd name="connsiteX41" fmla="*/ 735100 w 1598868"/>
                      <a:gd name="connsiteY41" fmla="*/ 530455 h 822694"/>
                      <a:gd name="connsiteX42" fmla="*/ 1546690 w 1598868"/>
                      <a:gd name="connsiteY42" fmla="*/ 674687 h 822694"/>
                      <a:gd name="connsiteX43" fmla="*/ 1517464 w 1598868"/>
                      <a:gd name="connsiteY43" fmla="*/ 742881 h 822694"/>
                      <a:gd name="connsiteX44" fmla="*/ 1470897 w 1598868"/>
                      <a:gd name="connsiteY44" fmla="*/ 773983 h 822694"/>
                      <a:gd name="connsiteX45" fmla="*/ 1451559 w 1598868"/>
                      <a:gd name="connsiteY45" fmla="*/ 770573 h 822694"/>
                      <a:gd name="connsiteX46" fmla="*/ 79286 w 1598868"/>
                      <a:gd name="connsiteY46" fmla="*/ 209964 h 822694"/>
                      <a:gd name="connsiteX47" fmla="*/ 52495 w 1598868"/>
                      <a:gd name="connsiteY47" fmla="*/ 183928 h 822694"/>
                      <a:gd name="connsiteX48" fmla="*/ 53104 w 1598868"/>
                      <a:gd name="connsiteY48" fmla="*/ 148029 h 822694"/>
                      <a:gd name="connsiteX49" fmla="*/ 82330 w 1598868"/>
                      <a:gd name="connsiteY49" fmla="*/ 79834 h 822694"/>
                      <a:gd name="connsiteX50" fmla="*/ 131041 w 1598868"/>
                      <a:gd name="connsiteY50" fmla="*/ 48732 h 822694"/>
                      <a:gd name="connsiteX51" fmla="*/ 154471 w 1598868"/>
                      <a:gd name="connsiteY51" fmla="*/ 52702 h 822694"/>
                      <a:gd name="connsiteX52" fmla="*/ 1523845 w 1598868"/>
                      <a:gd name="connsiteY52" fmla="*/ 612118 h 822694"/>
                      <a:gd name="connsiteX53" fmla="*/ 1546690 w 1598868"/>
                      <a:gd name="connsiteY53" fmla="*/ 674687 h 8226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</a:cxnLst>
                    <a:rect l="l" t="t" r="r" b="b"/>
                    <a:pathLst>
                      <a:path w="1598868" h="822694">
                        <a:moveTo>
                          <a:pt x="1542745" y="567231"/>
                        </a:moveTo>
                        <a:lnTo>
                          <a:pt x="1158273" y="410164"/>
                        </a:lnTo>
                        <a:lnTo>
                          <a:pt x="1536924" y="255484"/>
                        </a:lnTo>
                        <a:cubicBezTo>
                          <a:pt x="1586000" y="236947"/>
                          <a:pt x="1610754" y="182138"/>
                          <a:pt x="1592220" y="133062"/>
                        </a:cubicBezTo>
                        <a:cubicBezTo>
                          <a:pt x="1591682" y="131640"/>
                          <a:pt x="1591110" y="130232"/>
                          <a:pt x="1590505" y="128837"/>
                        </a:cubicBezTo>
                        <a:lnTo>
                          <a:pt x="1561279" y="60642"/>
                        </a:lnTo>
                        <a:cubicBezTo>
                          <a:pt x="1545499" y="23200"/>
                          <a:pt x="1508474" y="-823"/>
                          <a:pt x="1467852" y="22"/>
                        </a:cubicBezTo>
                        <a:cubicBezTo>
                          <a:pt x="1454045" y="85"/>
                          <a:pt x="1440346" y="2464"/>
                          <a:pt x="1427325" y="7060"/>
                        </a:cubicBezTo>
                        <a:lnTo>
                          <a:pt x="799422" y="263570"/>
                        </a:lnTo>
                        <a:lnTo>
                          <a:pt x="171544" y="7060"/>
                        </a:lnTo>
                        <a:cubicBezTo>
                          <a:pt x="158523" y="2464"/>
                          <a:pt x="144823" y="85"/>
                          <a:pt x="131016" y="22"/>
                        </a:cubicBezTo>
                        <a:cubicBezTo>
                          <a:pt x="90394" y="-823"/>
                          <a:pt x="53369" y="23200"/>
                          <a:pt x="37590" y="60642"/>
                        </a:cubicBezTo>
                        <a:lnTo>
                          <a:pt x="8363" y="128837"/>
                        </a:lnTo>
                        <a:cubicBezTo>
                          <a:pt x="-12507" y="176965"/>
                          <a:pt x="9591" y="232899"/>
                          <a:pt x="57719" y="253772"/>
                        </a:cubicBezTo>
                        <a:cubicBezTo>
                          <a:pt x="59115" y="254376"/>
                          <a:pt x="60523" y="254946"/>
                          <a:pt x="61945" y="255484"/>
                        </a:cubicBezTo>
                        <a:lnTo>
                          <a:pt x="440596" y="410164"/>
                        </a:lnTo>
                        <a:lnTo>
                          <a:pt x="56124" y="567231"/>
                        </a:lnTo>
                        <a:cubicBezTo>
                          <a:pt x="8904" y="589879"/>
                          <a:pt x="-12458" y="645424"/>
                          <a:pt x="7413" y="693879"/>
                        </a:cubicBezTo>
                        <a:lnTo>
                          <a:pt x="36640" y="762073"/>
                        </a:lnTo>
                        <a:cubicBezTo>
                          <a:pt x="51967" y="798937"/>
                          <a:pt x="88049" y="822886"/>
                          <a:pt x="127972" y="822694"/>
                        </a:cubicBezTo>
                        <a:cubicBezTo>
                          <a:pt x="140880" y="822664"/>
                          <a:pt x="153672" y="820280"/>
                          <a:pt x="165723" y="815655"/>
                        </a:cubicBezTo>
                        <a:lnTo>
                          <a:pt x="799422" y="556759"/>
                        </a:lnTo>
                        <a:lnTo>
                          <a:pt x="1433146" y="815655"/>
                        </a:lnTo>
                        <a:cubicBezTo>
                          <a:pt x="1445197" y="820280"/>
                          <a:pt x="1457991" y="822664"/>
                          <a:pt x="1470897" y="822694"/>
                        </a:cubicBezTo>
                        <a:cubicBezTo>
                          <a:pt x="1510820" y="822886"/>
                          <a:pt x="1546902" y="798937"/>
                          <a:pt x="1562229" y="762073"/>
                        </a:cubicBezTo>
                        <a:lnTo>
                          <a:pt x="1591455" y="693879"/>
                        </a:lnTo>
                        <a:cubicBezTo>
                          <a:pt x="1611327" y="645424"/>
                          <a:pt x="1589965" y="589879"/>
                          <a:pt x="1542745" y="567231"/>
                        </a:cubicBezTo>
                        <a:close/>
                        <a:moveTo>
                          <a:pt x="1444423" y="52702"/>
                        </a:moveTo>
                        <a:cubicBezTo>
                          <a:pt x="1451968" y="50130"/>
                          <a:pt x="1459881" y="48791"/>
                          <a:pt x="1467852" y="48732"/>
                        </a:cubicBezTo>
                        <a:cubicBezTo>
                          <a:pt x="1489005" y="47863"/>
                          <a:pt x="1508453" y="60279"/>
                          <a:pt x="1516563" y="79834"/>
                        </a:cubicBezTo>
                        <a:lnTo>
                          <a:pt x="1546130" y="148832"/>
                        </a:lnTo>
                        <a:cubicBezTo>
                          <a:pt x="1551104" y="159982"/>
                          <a:pt x="1551201" y="172703"/>
                          <a:pt x="1546398" y="183928"/>
                        </a:cubicBezTo>
                        <a:cubicBezTo>
                          <a:pt x="1541259" y="196279"/>
                          <a:pt x="1531152" y="205889"/>
                          <a:pt x="1518560" y="210402"/>
                        </a:cubicBezTo>
                        <a:lnTo>
                          <a:pt x="1093877" y="383861"/>
                        </a:lnTo>
                        <a:lnTo>
                          <a:pt x="863842" y="289874"/>
                        </a:lnTo>
                        <a:close/>
                        <a:moveTo>
                          <a:pt x="148382" y="770135"/>
                        </a:moveTo>
                        <a:cubicBezTo>
                          <a:pt x="141869" y="772651"/>
                          <a:pt x="134952" y="773954"/>
                          <a:pt x="127972" y="773983"/>
                        </a:cubicBezTo>
                        <a:cubicBezTo>
                          <a:pt x="107528" y="774207"/>
                          <a:pt x="89043" y="761857"/>
                          <a:pt x="81429" y="742881"/>
                        </a:cubicBezTo>
                        <a:lnTo>
                          <a:pt x="52666" y="675783"/>
                        </a:lnTo>
                        <a:cubicBezTo>
                          <a:pt x="42794" y="652129"/>
                          <a:pt x="52220" y="624834"/>
                          <a:pt x="74585" y="612313"/>
                        </a:cubicBezTo>
                        <a:lnTo>
                          <a:pt x="505040" y="436468"/>
                        </a:lnTo>
                        <a:lnTo>
                          <a:pt x="735100" y="530455"/>
                        </a:lnTo>
                        <a:close/>
                        <a:moveTo>
                          <a:pt x="1546690" y="674687"/>
                        </a:moveTo>
                        <a:lnTo>
                          <a:pt x="1517464" y="742881"/>
                        </a:lnTo>
                        <a:cubicBezTo>
                          <a:pt x="1509846" y="761864"/>
                          <a:pt x="1491350" y="774219"/>
                          <a:pt x="1470897" y="773983"/>
                        </a:cubicBezTo>
                        <a:cubicBezTo>
                          <a:pt x="1464301" y="773986"/>
                          <a:pt x="1457755" y="772831"/>
                          <a:pt x="1451559" y="770573"/>
                        </a:cubicBezTo>
                        <a:lnTo>
                          <a:pt x="79286" y="209964"/>
                        </a:lnTo>
                        <a:cubicBezTo>
                          <a:pt x="67120" y="205392"/>
                          <a:pt x="57412" y="195957"/>
                          <a:pt x="52495" y="183928"/>
                        </a:cubicBezTo>
                        <a:cubicBezTo>
                          <a:pt x="47639" y="172408"/>
                          <a:pt x="47858" y="159376"/>
                          <a:pt x="53104" y="148029"/>
                        </a:cubicBezTo>
                        <a:lnTo>
                          <a:pt x="82330" y="79834"/>
                        </a:lnTo>
                        <a:cubicBezTo>
                          <a:pt x="90441" y="60279"/>
                          <a:pt x="109888" y="47863"/>
                          <a:pt x="131041" y="48732"/>
                        </a:cubicBezTo>
                        <a:cubicBezTo>
                          <a:pt x="139012" y="48791"/>
                          <a:pt x="146925" y="50130"/>
                          <a:pt x="154471" y="52702"/>
                        </a:cubicBezTo>
                        <a:lnTo>
                          <a:pt x="1523845" y="612118"/>
                        </a:lnTo>
                        <a:cubicBezTo>
                          <a:pt x="1546194" y="624191"/>
                          <a:pt x="1556004" y="651055"/>
                          <a:pt x="1546690" y="674687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E994DD08-0BD4-4717-B076-D486C8CC9046}"/>
                  </a:ext>
                </a:extLst>
              </p:cNvPr>
              <p:cNvGrpSpPr/>
              <p:nvPr/>
            </p:nvGrpSpPr>
            <p:grpSpPr>
              <a:xfrm>
                <a:off x="9046178" y="5855368"/>
                <a:ext cx="4215711" cy="726189"/>
                <a:chOff x="122066" y="4845692"/>
                <a:chExt cx="12182991" cy="2098616"/>
              </a:xfrm>
            </p:grpSpPr>
            <p:grpSp>
              <p:nvGrpSpPr>
                <p:cNvPr id="9" name="그래픽 5" descr="트레일러">
                  <a:extLst>
                    <a:ext uri="{FF2B5EF4-FFF2-40B4-BE49-F238E27FC236}">
                      <a16:creationId xmlns:a16="http://schemas.microsoft.com/office/drawing/2014/main" id="{FD15DBFE-2AED-4216-BD50-AAFE095FDB46}"/>
                    </a:ext>
                  </a:extLst>
                </p:cNvPr>
                <p:cNvGrpSpPr/>
                <p:nvPr/>
              </p:nvGrpSpPr>
              <p:grpSpPr>
                <a:xfrm>
                  <a:off x="122066" y="5799610"/>
                  <a:ext cx="2045843" cy="1144698"/>
                  <a:chOff x="5784928" y="3580678"/>
                  <a:chExt cx="2045843" cy="1144698"/>
                </a:xfrm>
                <a:solidFill>
                  <a:srgbClr val="FFFFFF"/>
                </a:solidFill>
              </p:grpSpPr>
              <p:sp>
                <p:nvSpPr>
                  <p:cNvPr id="22" name="자유형: 도형 21">
                    <a:extLst>
                      <a:ext uri="{FF2B5EF4-FFF2-40B4-BE49-F238E27FC236}">
                        <a16:creationId xmlns:a16="http://schemas.microsoft.com/office/drawing/2014/main" id="{E6C96118-5EAC-40B6-AC4E-6834477750DD}"/>
                      </a:ext>
                    </a:extLst>
                  </p:cNvPr>
                  <p:cNvSpPr/>
                  <p:nvPr/>
                </p:nvSpPr>
                <p:spPr>
                  <a:xfrm>
                    <a:off x="6832206" y="3799877"/>
                    <a:ext cx="414039" cy="292263"/>
                  </a:xfrm>
                  <a:custGeom>
                    <a:avLst/>
                    <a:gdLst>
                      <a:gd name="connsiteX0" fmla="*/ 0 w 414039"/>
                      <a:gd name="connsiteY0" fmla="*/ 0 h 292263"/>
                      <a:gd name="connsiteX1" fmla="*/ 0 w 414039"/>
                      <a:gd name="connsiteY1" fmla="*/ 292263 h 292263"/>
                      <a:gd name="connsiteX2" fmla="*/ 414039 w 414039"/>
                      <a:gd name="connsiteY2" fmla="*/ 292263 h 292263"/>
                      <a:gd name="connsiteX3" fmla="*/ 414039 w 414039"/>
                      <a:gd name="connsiteY3" fmla="*/ 0 h 292263"/>
                      <a:gd name="connsiteX4" fmla="*/ 365329 w 414039"/>
                      <a:gd name="connsiteY4" fmla="*/ 243553 h 292263"/>
                      <a:gd name="connsiteX5" fmla="*/ 48711 w 414039"/>
                      <a:gd name="connsiteY5" fmla="*/ 243553 h 292263"/>
                      <a:gd name="connsiteX6" fmla="*/ 48711 w 414039"/>
                      <a:gd name="connsiteY6" fmla="*/ 48711 h 292263"/>
                      <a:gd name="connsiteX7" fmla="*/ 365329 w 414039"/>
                      <a:gd name="connsiteY7" fmla="*/ 48711 h 2922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14039" h="292263">
                        <a:moveTo>
                          <a:pt x="0" y="0"/>
                        </a:moveTo>
                        <a:lnTo>
                          <a:pt x="0" y="292263"/>
                        </a:lnTo>
                        <a:lnTo>
                          <a:pt x="414039" y="292263"/>
                        </a:lnTo>
                        <a:lnTo>
                          <a:pt x="414039" y="0"/>
                        </a:lnTo>
                        <a:close/>
                        <a:moveTo>
                          <a:pt x="365329" y="243553"/>
                        </a:moveTo>
                        <a:lnTo>
                          <a:pt x="48711" y="243553"/>
                        </a:lnTo>
                        <a:lnTo>
                          <a:pt x="48711" y="48711"/>
                        </a:lnTo>
                        <a:lnTo>
                          <a:pt x="365329" y="48711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3" name="자유형: 도형 22">
                    <a:extLst>
                      <a:ext uri="{FF2B5EF4-FFF2-40B4-BE49-F238E27FC236}">
                        <a16:creationId xmlns:a16="http://schemas.microsoft.com/office/drawing/2014/main" id="{22DFCFAE-3DD4-4833-B337-D0ED2B05FDA4}"/>
                      </a:ext>
                    </a:extLst>
                  </p:cNvPr>
                  <p:cNvSpPr/>
                  <p:nvPr/>
                </p:nvSpPr>
                <p:spPr>
                  <a:xfrm>
                    <a:off x="6320746" y="4335693"/>
                    <a:ext cx="389684" cy="389684"/>
                  </a:xfrm>
                  <a:custGeom>
                    <a:avLst/>
                    <a:gdLst>
                      <a:gd name="connsiteX0" fmla="*/ 194842 w 389684"/>
                      <a:gd name="connsiteY0" fmla="*/ 0 h 389684"/>
                      <a:gd name="connsiteX1" fmla="*/ 0 w 389684"/>
                      <a:gd name="connsiteY1" fmla="*/ 194842 h 389684"/>
                      <a:gd name="connsiteX2" fmla="*/ 194842 w 389684"/>
                      <a:gd name="connsiteY2" fmla="*/ 389684 h 389684"/>
                      <a:gd name="connsiteX3" fmla="*/ 389684 w 389684"/>
                      <a:gd name="connsiteY3" fmla="*/ 194842 h 389684"/>
                      <a:gd name="connsiteX4" fmla="*/ 194842 w 389684"/>
                      <a:gd name="connsiteY4" fmla="*/ 0 h 389684"/>
                      <a:gd name="connsiteX5" fmla="*/ 194842 w 389684"/>
                      <a:gd name="connsiteY5" fmla="*/ 340974 h 389684"/>
                      <a:gd name="connsiteX6" fmla="*/ 48711 w 389684"/>
                      <a:gd name="connsiteY6" fmla="*/ 194842 h 389684"/>
                      <a:gd name="connsiteX7" fmla="*/ 194842 w 389684"/>
                      <a:gd name="connsiteY7" fmla="*/ 48711 h 389684"/>
                      <a:gd name="connsiteX8" fmla="*/ 340974 w 389684"/>
                      <a:gd name="connsiteY8" fmla="*/ 194842 h 389684"/>
                      <a:gd name="connsiteX9" fmla="*/ 194842 w 389684"/>
                      <a:gd name="connsiteY9" fmla="*/ 340974 h 3896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89684" h="389684">
                        <a:moveTo>
                          <a:pt x="194842" y="0"/>
                        </a:moveTo>
                        <a:cubicBezTo>
                          <a:pt x="87233" y="0"/>
                          <a:pt x="0" y="87233"/>
                          <a:pt x="0" y="194842"/>
                        </a:cubicBezTo>
                        <a:cubicBezTo>
                          <a:pt x="0" y="302451"/>
                          <a:pt x="87233" y="389684"/>
                          <a:pt x="194842" y="389684"/>
                        </a:cubicBezTo>
                        <a:cubicBezTo>
                          <a:pt x="302451" y="389684"/>
                          <a:pt x="389684" y="302451"/>
                          <a:pt x="389684" y="194842"/>
                        </a:cubicBezTo>
                        <a:cubicBezTo>
                          <a:pt x="389550" y="87289"/>
                          <a:pt x="302395" y="134"/>
                          <a:pt x="194842" y="0"/>
                        </a:cubicBezTo>
                        <a:close/>
                        <a:moveTo>
                          <a:pt x="194842" y="340974"/>
                        </a:moveTo>
                        <a:cubicBezTo>
                          <a:pt x="114136" y="340974"/>
                          <a:pt x="48711" y="275548"/>
                          <a:pt x="48711" y="194842"/>
                        </a:cubicBezTo>
                        <a:cubicBezTo>
                          <a:pt x="48711" y="114136"/>
                          <a:pt x="114136" y="48711"/>
                          <a:pt x="194842" y="48711"/>
                        </a:cubicBezTo>
                        <a:cubicBezTo>
                          <a:pt x="275548" y="48711"/>
                          <a:pt x="340974" y="114136"/>
                          <a:pt x="340974" y="194842"/>
                        </a:cubicBezTo>
                        <a:cubicBezTo>
                          <a:pt x="340879" y="275509"/>
                          <a:pt x="275509" y="340879"/>
                          <a:pt x="194842" y="340974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4" name="자유형: 도형 23">
                    <a:extLst>
                      <a:ext uri="{FF2B5EF4-FFF2-40B4-BE49-F238E27FC236}">
                        <a16:creationId xmlns:a16="http://schemas.microsoft.com/office/drawing/2014/main" id="{16125A88-6F24-4D04-A29F-A9659912C1E7}"/>
                      </a:ext>
                    </a:extLst>
                  </p:cNvPr>
                  <p:cNvSpPr/>
                  <p:nvPr/>
                </p:nvSpPr>
                <p:spPr>
                  <a:xfrm>
                    <a:off x="5784928" y="3580678"/>
                    <a:ext cx="2045843" cy="1144698"/>
                  </a:xfrm>
                  <a:custGeom>
                    <a:avLst/>
                    <a:gdLst>
                      <a:gd name="connsiteX0" fmla="*/ 1802291 w 2045843"/>
                      <a:gd name="connsiteY0" fmla="*/ 974212 h 1144698"/>
                      <a:gd name="connsiteX1" fmla="*/ 1802291 w 2045843"/>
                      <a:gd name="connsiteY1" fmla="*/ 1144699 h 1144698"/>
                      <a:gd name="connsiteX2" fmla="*/ 1851002 w 2045843"/>
                      <a:gd name="connsiteY2" fmla="*/ 1144699 h 1144698"/>
                      <a:gd name="connsiteX3" fmla="*/ 1851002 w 2045843"/>
                      <a:gd name="connsiteY3" fmla="*/ 974212 h 1144698"/>
                      <a:gd name="connsiteX4" fmla="*/ 2045844 w 2045843"/>
                      <a:gd name="connsiteY4" fmla="*/ 974212 h 1144698"/>
                      <a:gd name="connsiteX5" fmla="*/ 2045844 w 2045843"/>
                      <a:gd name="connsiteY5" fmla="*/ 925502 h 1144698"/>
                      <a:gd name="connsiteX6" fmla="*/ 1656159 w 2045843"/>
                      <a:gd name="connsiteY6" fmla="*/ 925502 h 1144698"/>
                      <a:gd name="connsiteX7" fmla="*/ 1656159 w 2045843"/>
                      <a:gd name="connsiteY7" fmla="*/ 97423 h 1144698"/>
                      <a:gd name="connsiteX8" fmla="*/ 1558738 w 2045843"/>
                      <a:gd name="connsiteY8" fmla="*/ 2 h 1144698"/>
                      <a:gd name="connsiteX9" fmla="*/ 584528 w 2045843"/>
                      <a:gd name="connsiteY9" fmla="*/ 2 h 1144698"/>
                      <a:gd name="connsiteX10" fmla="*/ 2 w 2045843"/>
                      <a:gd name="connsiteY10" fmla="*/ 581700 h 1144698"/>
                      <a:gd name="connsiteX11" fmla="*/ 2 w 2045843"/>
                      <a:gd name="connsiteY11" fmla="*/ 584528 h 1144698"/>
                      <a:gd name="connsiteX12" fmla="*/ 2 w 2045843"/>
                      <a:gd name="connsiteY12" fmla="*/ 974212 h 1144698"/>
                      <a:gd name="connsiteX13" fmla="*/ 463969 w 2045843"/>
                      <a:gd name="connsiteY13" fmla="*/ 974212 h 1144698"/>
                      <a:gd name="connsiteX14" fmla="*/ 462752 w 2045843"/>
                      <a:gd name="connsiteY14" fmla="*/ 949857 h 1144698"/>
                      <a:gd name="connsiteX15" fmla="*/ 463969 w 2045843"/>
                      <a:gd name="connsiteY15" fmla="*/ 925502 h 1144698"/>
                      <a:gd name="connsiteX16" fmla="*/ 48712 w 2045843"/>
                      <a:gd name="connsiteY16" fmla="*/ 925502 h 1144698"/>
                      <a:gd name="connsiteX17" fmla="*/ 48712 w 2045843"/>
                      <a:gd name="connsiteY17" fmla="*/ 584528 h 1144698"/>
                      <a:gd name="connsiteX18" fmla="*/ 584528 w 2045843"/>
                      <a:gd name="connsiteY18" fmla="*/ 48712 h 1144698"/>
                      <a:gd name="connsiteX19" fmla="*/ 1558738 w 2045843"/>
                      <a:gd name="connsiteY19" fmla="*/ 48712 h 1144698"/>
                      <a:gd name="connsiteX20" fmla="*/ 1607449 w 2045843"/>
                      <a:gd name="connsiteY20" fmla="*/ 97423 h 1144698"/>
                      <a:gd name="connsiteX21" fmla="*/ 1607449 w 2045843"/>
                      <a:gd name="connsiteY21" fmla="*/ 925502 h 1144698"/>
                      <a:gd name="connsiteX22" fmla="*/ 997325 w 2045843"/>
                      <a:gd name="connsiteY22" fmla="*/ 925502 h 1144698"/>
                      <a:gd name="connsiteX23" fmla="*/ 998567 w 2045843"/>
                      <a:gd name="connsiteY23" fmla="*/ 949857 h 1144698"/>
                      <a:gd name="connsiteX24" fmla="*/ 997325 w 2045843"/>
                      <a:gd name="connsiteY24" fmla="*/ 974212 h 11446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</a:cxnLst>
                    <a:rect l="l" t="t" r="r" b="b"/>
                    <a:pathLst>
                      <a:path w="2045843" h="1144698">
                        <a:moveTo>
                          <a:pt x="1802291" y="974212"/>
                        </a:moveTo>
                        <a:lnTo>
                          <a:pt x="1802291" y="1144699"/>
                        </a:lnTo>
                        <a:lnTo>
                          <a:pt x="1851002" y="1144699"/>
                        </a:lnTo>
                        <a:lnTo>
                          <a:pt x="1851002" y="974212"/>
                        </a:lnTo>
                        <a:lnTo>
                          <a:pt x="2045844" y="974212"/>
                        </a:lnTo>
                        <a:lnTo>
                          <a:pt x="2045844" y="925502"/>
                        </a:lnTo>
                        <a:lnTo>
                          <a:pt x="1656159" y="925502"/>
                        </a:lnTo>
                        <a:lnTo>
                          <a:pt x="1656159" y="97423"/>
                        </a:lnTo>
                        <a:cubicBezTo>
                          <a:pt x="1655999" y="43685"/>
                          <a:pt x="1612476" y="162"/>
                          <a:pt x="1558738" y="2"/>
                        </a:cubicBezTo>
                        <a:lnTo>
                          <a:pt x="584528" y="2"/>
                        </a:lnTo>
                        <a:cubicBezTo>
                          <a:pt x="262483" y="-780"/>
                          <a:pt x="783" y="259656"/>
                          <a:pt x="2" y="581700"/>
                        </a:cubicBezTo>
                        <a:cubicBezTo>
                          <a:pt x="-1" y="582643"/>
                          <a:pt x="-1" y="583585"/>
                          <a:pt x="2" y="584528"/>
                        </a:cubicBezTo>
                        <a:lnTo>
                          <a:pt x="2" y="974212"/>
                        </a:lnTo>
                        <a:lnTo>
                          <a:pt x="463969" y="974212"/>
                        </a:lnTo>
                        <a:cubicBezTo>
                          <a:pt x="463239" y="966199"/>
                          <a:pt x="462752" y="958113"/>
                          <a:pt x="462752" y="949857"/>
                        </a:cubicBezTo>
                        <a:cubicBezTo>
                          <a:pt x="462752" y="941600"/>
                          <a:pt x="463239" y="933515"/>
                          <a:pt x="463969" y="925502"/>
                        </a:cubicBezTo>
                        <a:lnTo>
                          <a:pt x="48712" y="925502"/>
                        </a:lnTo>
                        <a:lnTo>
                          <a:pt x="48712" y="584528"/>
                        </a:lnTo>
                        <a:cubicBezTo>
                          <a:pt x="49048" y="288743"/>
                          <a:pt x="288743" y="49048"/>
                          <a:pt x="584528" y="48712"/>
                        </a:cubicBezTo>
                        <a:lnTo>
                          <a:pt x="1558738" y="48712"/>
                        </a:lnTo>
                        <a:cubicBezTo>
                          <a:pt x="1585641" y="48712"/>
                          <a:pt x="1607449" y="70520"/>
                          <a:pt x="1607449" y="97423"/>
                        </a:cubicBezTo>
                        <a:lnTo>
                          <a:pt x="1607449" y="925502"/>
                        </a:lnTo>
                        <a:lnTo>
                          <a:pt x="997325" y="925502"/>
                        </a:lnTo>
                        <a:cubicBezTo>
                          <a:pt x="998056" y="933563"/>
                          <a:pt x="998567" y="941674"/>
                          <a:pt x="998567" y="949857"/>
                        </a:cubicBezTo>
                        <a:cubicBezTo>
                          <a:pt x="998567" y="958040"/>
                          <a:pt x="998056" y="966151"/>
                          <a:pt x="997325" y="974212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10" name="그래픽 7" descr="백팩">
                  <a:extLst>
                    <a:ext uri="{FF2B5EF4-FFF2-40B4-BE49-F238E27FC236}">
                      <a16:creationId xmlns:a16="http://schemas.microsoft.com/office/drawing/2014/main" id="{43257188-62BD-4580-ACF4-33A43094134E}"/>
                    </a:ext>
                  </a:extLst>
                </p:cNvPr>
                <p:cNvSpPr/>
                <p:nvPr/>
              </p:nvSpPr>
              <p:spPr>
                <a:xfrm>
                  <a:off x="8417025" y="5068759"/>
                  <a:ext cx="1656157" cy="1875549"/>
                </a:xfrm>
                <a:custGeom>
                  <a:avLst/>
                  <a:gdLst>
                    <a:gd name="connsiteX0" fmla="*/ 1534381 w 1656157"/>
                    <a:gd name="connsiteY0" fmla="*/ 1071826 h 1875549"/>
                    <a:gd name="connsiteX1" fmla="*/ 1510026 w 1656157"/>
                    <a:gd name="connsiteY1" fmla="*/ 1071826 h 1875549"/>
                    <a:gd name="connsiteX2" fmla="*/ 1510026 w 1656157"/>
                    <a:gd name="connsiteY2" fmla="*/ 560365 h 1875549"/>
                    <a:gd name="connsiteX3" fmla="*/ 1242118 w 1656157"/>
                    <a:gd name="connsiteY3" fmla="*/ 292458 h 1875549"/>
                    <a:gd name="connsiteX4" fmla="*/ 1143455 w 1656157"/>
                    <a:gd name="connsiteY4" fmla="*/ 292458 h 1875549"/>
                    <a:gd name="connsiteX5" fmla="*/ 804196 w 1656157"/>
                    <a:gd name="connsiteY5" fmla="*/ 916 h 1875549"/>
                    <a:gd name="connsiteX6" fmla="*/ 512654 w 1656157"/>
                    <a:gd name="connsiteY6" fmla="*/ 292458 h 1875549"/>
                    <a:gd name="connsiteX7" fmla="*/ 414039 w 1656157"/>
                    <a:gd name="connsiteY7" fmla="*/ 292458 h 1875549"/>
                    <a:gd name="connsiteX8" fmla="*/ 146132 w 1656157"/>
                    <a:gd name="connsiteY8" fmla="*/ 560365 h 1875549"/>
                    <a:gd name="connsiteX9" fmla="*/ 146132 w 1656157"/>
                    <a:gd name="connsiteY9" fmla="*/ 1071826 h 1875549"/>
                    <a:gd name="connsiteX10" fmla="*/ 121776 w 1656157"/>
                    <a:gd name="connsiteY10" fmla="*/ 1071826 h 1875549"/>
                    <a:gd name="connsiteX11" fmla="*/ 0 w 1656157"/>
                    <a:gd name="connsiteY11" fmla="*/ 1193602 h 1875549"/>
                    <a:gd name="connsiteX12" fmla="*/ 0 w 1656157"/>
                    <a:gd name="connsiteY12" fmla="*/ 1534576 h 1875549"/>
                    <a:gd name="connsiteX13" fmla="*/ 121776 w 1656157"/>
                    <a:gd name="connsiteY13" fmla="*/ 1656352 h 1875549"/>
                    <a:gd name="connsiteX14" fmla="*/ 146132 w 1656157"/>
                    <a:gd name="connsiteY14" fmla="*/ 1656352 h 1875549"/>
                    <a:gd name="connsiteX15" fmla="*/ 146132 w 1656157"/>
                    <a:gd name="connsiteY15" fmla="*/ 1705063 h 1875549"/>
                    <a:gd name="connsiteX16" fmla="*/ 316618 w 1656157"/>
                    <a:gd name="connsiteY16" fmla="*/ 1875550 h 1875549"/>
                    <a:gd name="connsiteX17" fmla="*/ 1388250 w 1656157"/>
                    <a:gd name="connsiteY17" fmla="*/ 1875550 h 1875549"/>
                    <a:gd name="connsiteX18" fmla="*/ 1510026 w 1656157"/>
                    <a:gd name="connsiteY18" fmla="*/ 1753773 h 1875549"/>
                    <a:gd name="connsiteX19" fmla="*/ 1510026 w 1656157"/>
                    <a:gd name="connsiteY19" fmla="*/ 1656352 h 1875549"/>
                    <a:gd name="connsiteX20" fmla="*/ 1534381 w 1656157"/>
                    <a:gd name="connsiteY20" fmla="*/ 1656352 h 1875549"/>
                    <a:gd name="connsiteX21" fmla="*/ 1656158 w 1656157"/>
                    <a:gd name="connsiteY21" fmla="*/ 1534576 h 1875549"/>
                    <a:gd name="connsiteX22" fmla="*/ 1656158 w 1656157"/>
                    <a:gd name="connsiteY22" fmla="*/ 1193602 h 1875549"/>
                    <a:gd name="connsiteX23" fmla="*/ 1534381 w 1656157"/>
                    <a:gd name="connsiteY23" fmla="*/ 1071826 h 1875549"/>
                    <a:gd name="connsiteX24" fmla="*/ 828079 w 1656157"/>
                    <a:gd name="connsiteY24" fmla="*/ 48905 h 1875549"/>
                    <a:gd name="connsiteX25" fmla="*/ 1094745 w 1656157"/>
                    <a:gd name="connsiteY25" fmla="*/ 292458 h 1875549"/>
                    <a:gd name="connsiteX26" fmla="*/ 561364 w 1656157"/>
                    <a:gd name="connsiteY26" fmla="*/ 292458 h 1875549"/>
                    <a:gd name="connsiteX27" fmla="*/ 828079 w 1656157"/>
                    <a:gd name="connsiteY27" fmla="*/ 48905 h 1875549"/>
                    <a:gd name="connsiteX28" fmla="*/ 1242118 w 1656157"/>
                    <a:gd name="connsiteY28" fmla="*/ 341168 h 1875549"/>
                    <a:gd name="connsiteX29" fmla="*/ 1266474 w 1656157"/>
                    <a:gd name="connsiteY29" fmla="*/ 342605 h 1875549"/>
                    <a:gd name="connsiteX30" fmla="*/ 1266474 w 1656157"/>
                    <a:gd name="connsiteY30" fmla="*/ 755208 h 1875549"/>
                    <a:gd name="connsiteX31" fmla="*/ 1193408 w 1656157"/>
                    <a:gd name="connsiteY31" fmla="*/ 828273 h 1875549"/>
                    <a:gd name="connsiteX32" fmla="*/ 925500 w 1656157"/>
                    <a:gd name="connsiteY32" fmla="*/ 828273 h 1875549"/>
                    <a:gd name="connsiteX33" fmla="*/ 925500 w 1656157"/>
                    <a:gd name="connsiteY33" fmla="*/ 779563 h 1875549"/>
                    <a:gd name="connsiteX34" fmla="*/ 852434 w 1656157"/>
                    <a:gd name="connsiteY34" fmla="*/ 706497 h 1875549"/>
                    <a:gd name="connsiteX35" fmla="*/ 803724 w 1656157"/>
                    <a:gd name="connsiteY35" fmla="*/ 706497 h 1875549"/>
                    <a:gd name="connsiteX36" fmla="*/ 730658 w 1656157"/>
                    <a:gd name="connsiteY36" fmla="*/ 779563 h 1875549"/>
                    <a:gd name="connsiteX37" fmla="*/ 730658 w 1656157"/>
                    <a:gd name="connsiteY37" fmla="*/ 828273 h 1875549"/>
                    <a:gd name="connsiteX38" fmla="*/ 462750 w 1656157"/>
                    <a:gd name="connsiteY38" fmla="*/ 828273 h 1875549"/>
                    <a:gd name="connsiteX39" fmla="*/ 389684 w 1656157"/>
                    <a:gd name="connsiteY39" fmla="*/ 755208 h 1875549"/>
                    <a:gd name="connsiteX40" fmla="*/ 389684 w 1656157"/>
                    <a:gd name="connsiteY40" fmla="*/ 342605 h 1875549"/>
                    <a:gd name="connsiteX41" fmla="*/ 414039 w 1656157"/>
                    <a:gd name="connsiteY41" fmla="*/ 341168 h 1875549"/>
                    <a:gd name="connsiteX42" fmla="*/ 876789 w 1656157"/>
                    <a:gd name="connsiteY42" fmla="*/ 779563 h 1875549"/>
                    <a:gd name="connsiteX43" fmla="*/ 876789 w 1656157"/>
                    <a:gd name="connsiteY43" fmla="*/ 925694 h 1875549"/>
                    <a:gd name="connsiteX44" fmla="*/ 852434 w 1656157"/>
                    <a:gd name="connsiteY44" fmla="*/ 950050 h 1875549"/>
                    <a:gd name="connsiteX45" fmla="*/ 803724 w 1656157"/>
                    <a:gd name="connsiteY45" fmla="*/ 950050 h 1875549"/>
                    <a:gd name="connsiteX46" fmla="*/ 779368 w 1656157"/>
                    <a:gd name="connsiteY46" fmla="*/ 925694 h 1875549"/>
                    <a:gd name="connsiteX47" fmla="*/ 779368 w 1656157"/>
                    <a:gd name="connsiteY47" fmla="*/ 779563 h 1875549"/>
                    <a:gd name="connsiteX48" fmla="*/ 803724 w 1656157"/>
                    <a:gd name="connsiteY48" fmla="*/ 755208 h 1875549"/>
                    <a:gd name="connsiteX49" fmla="*/ 852434 w 1656157"/>
                    <a:gd name="connsiteY49" fmla="*/ 755208 h 1875549"/>
                    <a:gd name="connsiteX50" fmla="*/ 876789 w 1656157"/>
                    <a:gd name="connsiteY50" fmla="*/ 779563 h 1875549"/>
                    <a:gd name="connsiteX51" fmla="*/ 121776 w 1656157"/>
                    <a:gd name="connsiteY51" fmla="*/ 1607642 h 1875549"/>
                    <a:gd name="connsiteX52" fmla="*/ 48711 w 1656157"/>
                    <a:gd name="connsiteY52" fmla="*/ 1534576 h 1875549"/>
                    <a:gd name="connsiteX53" fmla="*/ 48711 w 1656157"/>
                    <a:gd name="connsiteY53" fmla="*/ 1193602 h 1875549"/>
                    <a:gd name="connsiteX54" fmla="*/ 121776 w 1656157"/>
                    <a:gd name="connsiteY54" fmla="*/ 1120536 h 1875549"/>
                    <a:gd name="connsiteX55" fmla="*/ 146132 w 1656157"/>
                    <a:gd name="connsiteY55" fmla="*/ 1120536 h 1875549"/>
                    <a:gd name="connsiteX56" fmla="*/ 146132 w 1656157"/>
                    <a:gd name="connsiteY56" fmla="*/ 1607642 h 1875549"/>
                    <a:gd name="connsiteX57" fmla="*/ 1193408 w 1656157"/>
                    <a:gd name="connsiteY57" fmla="*/ 1826839 h 1875549"/>
                    <a:gd name="connsiteX58" fmla="*/ 462750 w 1656157"/>
                    <a:gd name="connsiteY58" fmla="*/ 1826839 h 1875549"/>
                    <a:gd name="connsiteX59" fmla="*/ 462750 w 1656157"/>
                    <a:gd name="connsiteY59" fmla="*/ 1558931 h 1875549"/>
                    <a:gd name="connsiteX60" fmla="*/ 535816 w 1656157"/>
                    <a:gd name="connsiteY60" fmla="*/ 1485865 h 1875549"/>
                    <a:gd name="connsiteX61" fmla="*/ 1120342 w 1656157"/>
                    <a:gd name="connsiteY61" fmla="*/ 1485865 h 1875549"/>
                    <a:gd name="connsiteX62" fmla="*/ 1193408 w 1656157"/>
                    <a:gd name="connsiteY62" fmla="*/ 1558931 h 1875549"/>
                    <a:gd name="connsiteX63" fmla="*/ 1461316 w 1656157"/>
                    <a:gd name="connsiteY63" fmla="*/ 1753773 h 1875549"/>
                    <a:gd name="connsiteX64" fmla="*/ 1388250 w 1656157"/>
                    <a:gd name="connsiteY64" fmla="*/ 1826839 h 1875549"/>
                    <a:gd name="connsiteX65" fmla="*/ 1242118 w 1656157"/>
                    <a:gd name="connsiteY65" fmla="*/ 1826839 h 1875549"/>
                    <a:gd name="connsiteX66" fmla="*/ 1242118 w 1656157"/>
                    <a:gd name="connsiteY66" fmla="*/ 1558931 h 1875549"/>
                    <a:gd name="connsiteX67" fmla="*/ 1120342 w 1656157"/>
                    <a:gd name="connsiteY67" fmla="*/ 1437155 h 1875549"/>
                    <a:gd name="connsiteX68" fmla="*/ 535816 w 1656157"/>
                    <a:gd name="connsiteY68" fmla="*/ 1437155 h 1875549"/>
                    <a:gd name="connsiteX69" fmla="*/ 414039 w 1656157"/>
                    <a:gd name="connsiteY69" fmla="*/ 1558931 h 1875549"/>
                    <a:gd name="connsiteX70" fmla="*/ 414039 w 1656157"/>
                    <a:gd name="connsiteY70" fmla="*/ 1826839 h 1875549"/>
                    <a:gd name="connsiteX71" fmla="*/ 316618 w 1656157"/>
                    <a:gd name="connsiteY71" fmla="*/ 1826839 h 1875549"/>
                    <a:gd name="connsiteX72" fmla="*/ 194842 w 1656157"/>
                    <a:gd name="connsiteY72" fmla="*/ 1705063 h 1875549"/>
                    <a:gd name="connsiteX73" fmla="*/ 194842 w 1656157"/>
                    <a:gd name="connsiteY73" fmla="*/ 560365 h 1875549"/>
                    <a:gd name="connsiteX74" fmla="*/ 340974 w 1656157"/>
                    <a:gd name="connsiteY74" fmla="*/ 353955 h 1875549"/>
                    <a:gd name="connsiteX75" fmla="*/ 340974 w 1656157"/>
                    <a:gd name="connsiteY75" fmla="*/ 755208 h 1875549"/>
                    <a:gd name="connsiteX76" fmla="*/ 462750 w 1656157"/>
                    <a:gd name="connsiteY76" fmla="*/ 876984 h 1875549"/>
                    <a:gd name="connsiteX77" fmla="*/ 730658 w 1656157"/>
                    <a:gd name="connsiteY77" fmla="*/ 876984 h 1875549"/>
                    <a:gd name="connsiteX78" fmla="*/ 730658 w 1656157"/>
                    <a:gd name="connsiteY78" fmla="*/ 925694 h 1875549"/>
                    <a:gd name="connsiteX79" fmla="*/ 803724 w 1656157"/>
                    <a:gd name="connsiteY79" fmla="*/ 998760 h 1875549"/>
                    <a:gd name="connsiteX80" fmla="*/ 852434 w 1656157"/>
                    <a:gd name="connsiteY80" fmla="*/ 998760 h 1875549"/>
                    <a:gd name="connsiteX81" fmla="*/ 925500 w 1656157"/>
                    <a:gd name="connsiteY81" fmla="*/ 925694 h 1875549"/>
                    <a:gd name="connsiteX82" fmla="*/ 925500 w 1656157"/>
                    <a:gd name="connsiteY82" fmla="*/ 876984 h 1875549"/>
                    <a:gd name="connsiteX83" fmla="*/ 1193408 w 1656157"/>
                    <a:gd name="connsiteY83" fmla="*/ 876984 h 1875549"/>
                    <a:gd name="connsiteX84" fmla="*/ 1315184 w 1656157"/>
                    <a:gd name="connsiteY84" fmla="*/ 755208 h 1875549"/>
                    <a:gd name="connsiteX85" fmla="*/ 1315184 w 1656157"/>
                    <a:gd name="connsiteY85" fmla="*/ 353955 h 1875549"/>
                    <a:gd name="connsiteX86" fmla="*/ 1461316 w 1656157"/>
                    <a:gd name="connsiteY86" fmla="*/ 560365 h 1875549"/>
                    <a:gd name="connsiteX87" fmla="*/ 1461316 w 1656157"/>
                    <a:gd name="connsiteY87" fmla="*/ 1753773 h 1875549"/>
                    <a:gd name="connsiteX88" fmla="*/ 1607447 w 1656157"/>
                    <a:gd name="connsiteY88" fmla="*/ 1534576 h 1875549"/>
                    <a:gd name="connsiteX89" fmla="*/ 1534381 w 1656157"/>
                    <a:gd name="connsiteY89" fmla="*/ 1607642 h 1875549"/>
                    <a:gd name="connsiteX90" fmla="*/ 1510026 w 1656157"/>
                    <a:gd name="connsiteY90" fmla="*/ 1607642 h 1875549"/>
                    <a:gd name="connsiteX91" fmla="*/ 1510026 w 1656157"/>
                    <a:gd name="connsiteY91" fmla="*/ 1120536 h 1875549"/>
                    <a:gd name="connsiteX92" fmla="*/ 1534381 w 1656157"/>
                    <a:gd name="connsiteY92" fmla="*/ 1120536 h 1875549"/>
                    <a:gd name="connsiteX93" fmla="*/ 1607447 w 1656157"/>
                    <a:gd name="connsiteY93" fmla="*/ 1193602 h 18755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</a:cxnLst>
                  <a:rect l="l" t="t" r="r" b="b"/>
                  <a:pathLst>
                    <a:path w="1656157" h="1875549">
                      <a:moveTo>
                        <a:pt x="1534381" y="1071826"/>
                      </a:moveTo>
                      <a:lnTo>
                        <a:pt x="1510026" y="1071826"/>
                      </a:lnTo>
                      <a:lnTo>
                        <a:pt x="1510026" y="560365"/>
                      </a:lnTo>
                      <a:cubicBezTo>
                        <a:pt x="1509851" y="412475"/>
                        <a:pt x="1390008" y="292633"/>
                        <a:pt x="1242118" y="292458"/>
                      </a:cubicBezTo>
                      <a:lnTo>
                        <a:pt x="1143455" y="292458"/>
                      </a:lnTo>
                      <a:cubicBezTo>
                        <a:pt x="1130279" y="118266"/>
                        <a:pt x="978387" y="-12261"/>
                        <a:pt x="804196" y="916"/>
                      </a:cubicBezTo>
                      <a:cubicBezTo>
                        <a:pt x="648327" y="12707"/>
                        <a:pt x="524444" y="136589"/>
                        <a:pt x="512654" y="292458"/>
                      </a:cubicBezTo>
                      <a:lnTo>
                        <a:pt x="414039" y="292458"/>
                      </a:lnTo>
                      <a:cubicBezTo>
                        <a:pt x="266149" y="292633"/>
                        <a:pt x="146307" y="412475"/>
                        <a:pt x="146132" y="560365"/>
                      </a:cubicBezTo>
                      <a:lnTo>
                        <a:pt x="146132" y="1071826"/>
                      </a:lnTo>
                      <a:lnTo>
                        <a:pt x="121776" y="1071826"/>
                      </a:lnTo>
                      <a:cubicBezTo>
                        <a:pt x="54553" y="1071906"/>
                        <a:pt x="80" y="1126379"/>
                        <a:pt x="0" y="1193602"/>
                      </a:cubicBezTo>
                      <a:lnTo>
                        <a:pt x="0" y="1534576"/>
                      </a:lnTo>
                      <a:cubicBezTo>
                        <a:pt x="80" y="1601799"/>
                        <a:pt x="54553" y="1656272"/>
                        <a:pt x="121776" y="1656352"/>
                      </a:cubicBezTo>
                      <a:lnTo>
                        <a:pt x="146132" y="1656352"/>
                      </a:lnTo>
                      <a:lnTo>
                        <a:pt x="146132" y="1705063"/>
                      </a:lnTo>
                      <a:cubicBezTo>
                        <a:pt x="146239" y="1799176"/>
                        <a:pt x="222505" y="1875442"/>
                        <a:pt x="316618" y="1875550"/>
                      </a:cubicBezTo>
                      <a:lnTo>
                        <a:pt x="1388250" y="1875550"/>
                      </a:lnTo>
                      <a:cubicBezTo>
                        <a:pt x="1455473" y="1875469"/>
                        <a:pt x="1509946" y="1820996"/>
                        <a:pt x="1510026" y="1753773"/>
                      </a:cubicBezTo>
                      <a:lnTo>
                        <a:pt x="1510026" y="1656352"/>
                      </a:lnTo>
                      <a:lnTo>
                        <a:pt x="1534381" y="1656352"/>
                      </a:lnTo>
                      <a:cubicBezTo>
                        <a:pt x="1601604" y="1656272"/>
                        <a:pt x="1656077" y="1601799"/>
                        <a:pt x="1656158" y="1534576"/>
                      </a:cubicBezTo>
                      <a:lnTo>
                        <a:pt x="1656158" y="1193602"/>
                      </a:lnTo>
                      <a:cubicBezTo>
                        <a:pt x="1656077" y="1126379"/>
                        <a:pt x="1601604" y="1071906"/>
                        <a:pt x="1534381" y="1071826"/>
                      </a:cubicBezTo>
                      <a:close/>
                      <a:moveTo>
                        <a:pt x="828079" y="48905"/>
                      </a:moveTo>
                      <a:cubicBezTo>
                        <a:pt x="966507" y="49088"/>
                        <a:pt x="1082046" y="154612"/>
                        <a:pt x="1094745" y="292458"/>
                      </a:cubicBezTo>
                      <a:lnTo>
                        <a:pt x="561364" y="292458"/>
                      </a:lnTo>
                      <a:cubicBezTo>
                        <a:pt x="574066" y="154595"/>
                        <a:pt x="689631" y="49063"/>
                        <a:pt x="828079" y="48905"/>
                      </a:cubicBezTo>
                      <a:close/>
                      <a:moveTo>
                        <a:pt x="1242118" y="341168"/>
                      </a:moveTo>
                      <a:cubicBezTo>
                        <a:pt x="1250258" y="341192"/>
                        <a:pt x="1258388" y="341670"/>
                        <a:pt x="1266474" y="342605"/>
                      </a:cubicBezTo>
                      <a:lnTo>
                        <a:pt x="1266474" y="755208"/>
                      </a:lnTo>
                      <a:cubicBezTo>
                        <a:pt x="1266474" y="795562"/>
                        <a:pt x="1233762" y="828273"/>
                        <a:pt x="1193408" y="828273"/>
                      </a:cubicBezTo>
                      <a:lnTo>
                        <a:pt x="925500" y="828273"/>
                      </a:lnTo>
                      <a:lnTo>
                        <a:pt x="925500" y="779563"/>
                      </a:lnTo>
                      <a:cubicBezTo>
                        <a:pt x="925500" y="739209"/>
                        <a:pt x="892788" y="706497"/>
                        <a:pt x="852434" y="706497"/>
                      </a:cubicBezTo>
                      <a:lnTo>
                        <a:pt x="803724" y="706497"/>
                      </a:lnTo>
                      <a:cubicBezTo>
                        <a:pt x="763369" y="706497"/>
                        <a:pt x="730658" y="739209"/>
                        <a:pt x="730658" y="779563"/>
                      </a:cubicBezTo>
                      <a:lnTo>
                        <a:pt x="730658" y="828273"/>
                      </a:lnTo>
                      <a:lnTo>
                        <a:pt x="462750" y="828273"/>
                      </a:lnTo>
                      <a:cubicBezTo>
                        <a:pt x="422396" y="828273"/>
                        <a:pt x="389684" y="795562"/>
                        <a:pt x="389684" y="755208"/>
                      </a:cubicBezTo>
                      <a:lnTo>
                        <a:pt x="389684" y="342605"/>
                      </a:lnTo>
                      <a:cubicBezTo>
                        <a:pt x="397770" y="341670"/>
                        <a:pt x="405900" y="341192"/>
                        <a:pt x="414039" y="341168"/>
                      </a:cubicBezTo>
                      <a:close/>
                      <a:moveTo>
                        <a:pt x="876789" y="779563"/>
                      </a:moveTo>
                      <a:lnTo>
                        <a:pt x="876789" y="925694"/>
                      </a:lnTo>
                      <a:cubicBezTo>
                        <a:pt x="876789" y="939146"/>
                        <a:pt x="865886" y="950050"/>
                        <a:pt x="852434" y="950050"/>
                      </a:cubicBezTo>
                      <a:lnTo>
                        <a:pt x="803724" y="950050"/>
                      </a:lnTo>
                      <a:cubicBezTo>
                        <a:pt x="790272" y="950050"/>
                        <a:pt x="779368" y="939146"/>
                        <a:pt x="779368" y="925694"/>
                      </a:cubicBezTo>
                      <a:lnTo>
                        <a:pt x="779368" y="779563"/>
                      </a:lnTo>
                      <a:cubicBezTo>
                        <a:pt x="779368" y="766111"/>
                        <a:pt x="790272" y="755208"/>
                        <a:pt x="803724" y="755208"/>
                      </a:cubicBezTo>
                      <a:lnTo>
                        <a:pt x="852434" y="755208"/>
                      </a:lnTo>
                      <a:cubicBezTo>
                        <a:pt x="865886" y="755208"/>
                        <a:pt x="876789" y="766111"/>
                        <a:pt x="876789" y="779563"/>
                      </a:cubicBezTo>
                      <a:close/>
                      <a:moveTo>
                        <a:pt x="121776" y="1607642"/>
                      </a:moveTo>
                      <a:cubicBezTo>
                        <a:pt x="81422" y="1607642"/>
                        <a:pt x="48711" y="1574930"/>
                        <a:pt x="48711" y="1534576"/>
                      </a:cubicBezTo>
                      <a:lnTo>
                        <a:pt x="48711" y="1193602"/>
                      </a:lnTo>
                      <a:cubicBezTo>
                        <a:pt x="48711" y="1153248"/>
                        <a:pt x="81422" y="1120536"/>
                        <a:pt x="121776" y="1120536"/>
                      </a:cubicBezTo>
                      <a:lnTo>
                        <a:pt x="146132" y="1120536"/>
                      </a:lnTo>
                      <a:lnTo>
                        <a:pt x="146132" y="1607642"/>
                      </a:lnTo>
                      <a:close/>
                      <a:moveTo>
                        <a:pt x="1193408" y="1826839"/>
                      </a:moveTo>
                      <a:lnTo>
                        <a:pt x="462750" y="1826839"/>
                      </a:lnTo>
                      <a:lnTo>
                        <a:pt x="462750" y="1558931"/>
                      </a:lnTo>
                      <a:cubicBezTo>
                        <a:pt x="462750" y="1518577"/>
                        <a:pt x="495462" y="1485865"/>
                        <a:pt x="535816" y="1485865"/>
                      </a:cubicBezTo>
                      <a:lnTo>
                        <a:pt x="1120342" y="1485865"/>
                      </a:lnTo>
                      <a:cubicBezTo>
                        <a:pt x="1160696" y="1485865"/>
                        <a:pt x="1193408" y="1518577"/>
                        <a:pt x="1193408" y="1558931"/>
                      </a:cubicBezTo>
                      <a:close/>
                      <a:moveTo>
                        <a:pt x="1461316" y="1753773"/>
                      </a:moveTo>
                      <a:cubicBezTo>
                        <a:pt x="1461316" y="1794127"/>
                        <a:pt x="1428604" y="1826839"/>
                        <a:pt x="1388250" y="1826839"/>
                      </a:cubicBezTo>
                      <a:lnTo>
                        <a:pt x="1242118" y="1826839"/>
                      </a:lnTo>
                      <a:lnTo>
                        <a:pt x="1242118" y="1558931"/>
                      </a:lnTo>
                      <a:cubicBezTo>
                        <a:pt x="1242038" y="1491708"/>
                        <a:pt x="1187565" y="1437235"/>
                        <a:pt x="1120342" y="1437155"/>
                      </a:cubicBezTo>
                      <a:lnTo>
                        <a:pt x="535816" y="1437155"/>
                      </a:lnTo>
                      <a:cubicBezTo>
                        <a:pt x="468593" y="1437235"/>
                        <a:pt x="414120" y="1491708"/>
                        <a:pt x="414039" y="1558931"/>
                      </a:cubicBezTo>
                      <a:lnTo>
                        <a:pt x="414039" y="1826839"/>
                      </a:lnTo>
                      <a:lnTo>
                        <a:pt x="316618" y="1826839"/>
                      </a:lnTo>
                      <a:cubicBezTo>
                        <a:pt x="249395" y="1826759"/>
                        <a:pt x="194922" y="1772286"/>
                        <a:pt x="194842" y="1705063"/>
                      </a:cubicBezTo>
                      <a:lnTo>
                        <a:pt x="194842" y="560365"/>
                      </a:lnTo>
                      <a:cubicBezTo>
                        <a:pt x="195005" y="467584"/>
                        <a:pt x="253516" y="384937"/>
                        <a:pt x="340974" y="353955"/>
                      </a:cubicBezTo>
                      <a:lnTo>
                        <a:pt x="340974" y="755208"/>
                      </a:lnTo>
                      <a:cubicBezTo>
                        <a:pt x="341054" y="822431"/>
                        <a:pt x="395527" y="876903"/>
                        <a:pt x="462750" y="876984"/>
                      </a:cubicBezTo>
                      <a:lnTo>
                        <a:pt x="730658" y="876984"/>
                      </a:lnTo>
                      <a:lnTo>
                        <a:pt x="730658" y="925694"/>
                      </a:lnTo>
                      <a:cubicBezTo>
                        <a:pt x="730658" y="966049"/>
                        <a:pt x="763369" y="998760"/>
                        <a:pt x="803724" y="998760"/>
                      </a:cubicBezTo>
                      <a:lnTo>
                        <a:pt x="852434" y="998760"/>
                      </a:lnTo>
                      <a:cubicBezTo>
                        <a:pt x="892788" y="998760"/>
                        <a:pt x="925500" y="966049"/>
                        <a:pt x="925500" y="925694"/>
                      </a:cubicBezTo>
                      <a:lnTo>
                        <a:pt x="925500" y="876984"/>
                      </a:lnTo>
                      <a:lnTo>
                        <a:pt x="1193408" y="876984"/>
                      </a:lnTo>
                      <a:cubicBezTo>
                        <a:pt x="1260631" y="876903"/>
                        <a:pt x="1315104" y="822431"/>
                        <a:pt x="1315184" y="755208"/>
                      </a:cubicBezTo>
                      <a:lnTo>
                        <a:pt x="1315184" y="353955"/>
                      </a:lnTo>
                      <a:cubicBezTo>
                        <a:pt x="1402641" y="384937"/>
                        <a:pt x="1461153" y="467584"/>
                        <a:pt x="1461316" y="560365"/>
                      </a:cubicBezTo>
                      <a:lnTo>
                        <a:pt x="1461316" y="1753773"/>
                      </a:lnTo>
                      <a:close/>
                      <a:moveTo>
                        <a:pt x="1607447" y="1534576"/>
                      </a:moveTo>
                      <a:cubicBezTo>
                        <a:pt x="1607447" y="1574930"/>
                        <a:pt x="1574736" y="1607642"/>
                        <a:pt x="1534381" y="1607642"/>
                      </a:cubicBezTo>
                      <a:lnTo>
                        <a:pt x="1510026" y="1607642"/>
                      </a:lnTo>
                      <a:lnTo>
                        <a:pt x="1510026" y="1120536"/>
                      </a:lnTo>
                      <a:lnTo>
                        <a:pt x="1534381" y="1120536"/>
                      </a:lnTo>
                      <a:cubicBezTo>
                        <a:pt x="1574736" y="1120536"/>
                        <a:pt x="1607447" y="1153248"/>
                        <a:pt x="1607447" y="119360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1" name="그래픽 9" descr="피크닉 테이블">
                  <a:extLst>
                    <a:ext uri="{FF2B5EF4-FFF2-40B4-BE49-F238E27FC236}">
                      <a16:creationId xmlns:a16="http://schemas.microsoft.com/office/drawing/2014/main" id="{D0DE8062-0ED5-4454-9512-3B0B31AAACE6}"/>
                    </a:ext>
                  </a:extLst>
                </p:cNvPr>
                <p:cNvSpPr/>
                <p:nvPr/>
              </p:nvSpPr>
              <p:spPr>
                <a:xfrm>
                  <a:off x="4107989" y="5677835"/>
                  <a:ext cx="2143262" cy="1266473"/>
                </a:xfrm>
                <a:custGeom>
                  <a:avLst/>
                  <a:gdLst>
                    <a:gd name="connsiteX0" fmla="*/ 1514264 w 2143262"/>
                    <a:gd name="connsiteY0" fmla="*/ 633237 h 1266473"/>
                    <a:gd name="connsiteX1" fmla="*/ 1278213 w 2143262"/>
                    <a:gd name="connsiteY1" fmla="*/ 48711 h 1266473"/>
                    <a:gd name="connsiteX2" fmla="*/ 1753579 w 2143262"/>
                    <a:gd name="connsiteY2" fmla="*/ 48711 h 1266473"/>
                    <a:gd name="connsiteX3" fmla="*/ 1753579 w 2143262"/>
                    <a:gd name="connsiteY3" fmla="*/ 0 h 1266473"/>
                    <a:gd name="connsiteX4" fmla="*/ 389684 w 2143262"/>
                    <a:gd name="connsiteY4" fmla="*/ 0 h 1266473"/>
                    <a:gd name="connsiteX5" fmla="*/ 389684 w 2143262"/>
                    <a:gd name="connsiteY5" fmla="*/ 48711 h 1266473"/>
                    <a:gd name="connsiteX6" fmla="*/ 865050 w 2143262"/>
                    <a:gd name="connsiteY6" fmla="*/ 48711 h 1266473"/>
                    <a:gd name="connsiteX7" fmla="*/ 628999 w 2143262"/>
                    <a:gd name="connsiteY7" fmla="*/ 633237 h 1266473"/>
                    <a:gd name="connsiteX8" fmla="*/ 0 w 2143262"/>
                    <a:gd name="connsiteY8" fmla="*/ 633237 h 1266473"/>
                    <a:gd name="connsiteX9" fmla="*/ 0 w 2143262"/>
                    <a:gd name="connsiteY9" fmla="*/ 681947 h 1266473"/>
                    <a:gd name="connsiteX10" fmla="*/ 609320 w 2143262"/>
                    <a:gd name="connsiteY10" fmla="*/ 681947 h 1266473"/>
                    <a:gd name="connsiteX11" fmla="*/ 373269 w 2143262"/>
                    <a:gd name="connsiteY11" fmla="*/ 1266474 h 1266473"/>
                    <a:gd name="connsiteX12" fmla="*/ 425779 w 2143262"/>
                    <a:gd name="connsiteY12" fmla="*/ 1266474 h 1266473"/>
                    <a:gd name="connsiteX13" fmla="*/ 661830 w 2143262"/>
                    <a:gd name="connsiteY13" fmla="*/ 681947 h 1266473"/>
                    <a:gd name="connsiteX14" fmla="*/ 1481433 w 2143262"/>
                    <a:gd name="connsiteY14" fmla="*/ 681947 h 1266473"/>
                    <a:gd name="connsiteX15" fmla="*/ 1717484 w 2143262"/>
                    <a:gd name="connsiteY15" fmla="*/ 1266474 h 1266473"/>
                    <a:gd name="connsiteX16" fmla="*/ 1769994 w 2143262"/>
                    <a:gd name="connsiteY16" fmla="*/ 1266474 h 1266473"/>
                    <a:gd name="connsiteX17" fmla="*/ 1533943 w 2143262"/>
                    <a:gd name="connsiteY17" fmla="*/ 681947 h 1266473"/>
                    <a:gd name="connsiteX18" fmla="*/ 2143263 w 2143262"/>
                    <a:gd name="connsiteY18" fmla="*/ 681947 h 1266473"/>
                    <a:gd name="connsiteX19" fmla="*/ 2143263 w 2143262"/>
                    <a:gd name="connsiteY19" fmla="*/ 633237 h 1266473"/>
                    <a:gd name="connsiteX20" fmla="*/ 681509 w 2143262"/>
                    <a:gd name="connsiteY20" fmla="*/ 633237 h 1266473"/>
                    <a:gd name="connsiteX21" fmla="*/ 917560 w 2143262"/>
                    <a:gd name="connsiteY21" fmla="*/ 48711 h 1266473"/>
                    <a:gd name="connsiteX22" fmla="*/ 1225703 w 2143262"/>
                    <a:gd name="connsiteY22" fmla="*/ 48711 h 1266473"/>
                    <a:gd name="connsiteX23" fmla="*/ 1461754 w 2143262"/>
                    <a:gd name="connsiteY23" fmla="*/ 633237 h 12664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2143262" h="1266473">
                      <a:moveTo>
                        <a:pt x="1514264" y="633237"/>
                      </a:moveTo>
                      <a:lnTo>
                        <a:pt x="1278213" y="48711"/>
                      </a:lnTo>
                      <a:lnTo>
                        <a:pt x="1753579" y="48711"/>
                      </a:lnTo>
                      <a:lnTo>
                        <a:pt x="1753579" y="0"/>
                      </a:lnTo>
                      <a:lnTo>
                        <a:pt x="389684" y="0"/>
                      </a:lnTo>
                      <a:lnTo>
                        <a:pt x="389684" y="48711"/>
                      </a:lnTo>
                      <a:lnTo>
                        <a:pt x="865050" y="48711"/>
                      </a:lnTo>
                      <a:lnTo>
                        <a:pt x="628999" y="633237"/>
                      </a:lnTo>
                      <a:lnTo>
                        <a:pt x="0" y="633237"/>
                      </a:lnTo>
                      <a:lnTo>
                        <a:pt x="0" y="681947"/>
                      </a:lnTo>
                      <a:lnTo>
                        <a:pt x="609320" y="681947"/>
                      </a:lnTo>
                      <a:lnTo>
                        <a:pt x="373269" y="1266474"/>
                      </a:lnTo>
                      <a:lnTo>
                        <a:pt x="425779" y="1266474"/>
                      </a:lnTo>
                      <a:lnTo>
                        <a:pt x="661830" y="681947"/>
                      </a:lnTo>
                      <a:lnTo>
                        <a:pt x="1481433" y="681947"/>
                      </a:lnTo>
                      <a:lnTo>
                        <a:pt x="1717484" y="1266474"/>
                      </a:lnTo>
                      <a:lnTo>
                        <a:pt x="1769994" y="1266474"/>
                      </a:lnTo>
                      <a:lnTo>
                        <a:pt x="1533943" y="681947"/>
                      </a:lnTo>
                      <a:lnTo>
                        <a:pt x="2143263" y="681947"/>
                      </a:lnTo>
                      <a:lnTo>
                        <a:pt x="2143263" y="633237"/>
                      </a:lnTo>
                      <a:close/>
                      <a:moveTo>
                        <a:pt x="681509" y="633237"/>
                      </a:moveTo>
                      <a:lnTo>
                        <a:pt x="917560" y="48711"/>
                      </a:lnTo>
                      <a:lnTo>
                        <a:pt x="1225703" y="48711"/>
                      </a:lnTo>
                      <a:lnTo>
                        <a:pt x="1461754" y="633237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12" name="그래픽 11" descr="하이킹">
                  <a:extLst>
                    <a:ext uri="{FF2B5EF4-FFF2-40B4-BE49-F238E27FC236}">
                      <a16:creationId xmlns:a16="http://schemas.microsoft.com/office/drawing/2014/main" id="{4EFB7A03-9E91-4F38-B5BB-4FB9F16217CF}"/>
                    </a:ext>
                  </a:extLst>
                </p:cNvPr>
                <p:cNvGrpSpPr/>
                <p:nvPr/>
              </p:nvGrpSpPr>
              <p:grpSpPr>
                <a:xfrm>
                  <a:off x="2451362" y="4845692"/>
                  <a:ext cx="1373174" cy="2098616"/>
                  <a:chOff x="6563952" y="3540014"/>
                  <a:chExt cx="1373174" cy="2098616"/>
                </a:xfrm>
                <a:solidFill>
                  <a:srgbClr val="FFFFFF"/>
                </a:solidFill>
              </p:grpSpPr>
              <p:sp>
                <p:nvSpPr>
                  <p:cNvPr id="17" name="자유형: 도형 16">
                    <a:extLst>
                      <a:ext uri="{FF2B5EF4-FFF2-40B4-BE49-F238E27FC236}">
                        <a16:creationId xmlns:a16="http://schemas.microsoft.com/office/drawing/2014/main" id="{760C7C81-4B16-434B-BF1C-67D98D08CA3C}"/>
                      </a:ext>
                    </a:extLst>
                  </p:cNvPr>
                  <p:cNvSpPr/>
                  <p:nvPr/>
                </p:nvSpPr>
                <p:spPr>
                  <a:xfrm>
                    <a:off x="7201943" y="3540014"/>
                    <a:ext cx="389791" cy="389791"/>
                  </a:xfrm>
                  <a:custGeom>
                    <a:avLst/>
                    <a:gdLst>
                      <a:gd name="connsiteX0" fmla="*/ 194842 w 389791"/>
                      <a:gd name="connsiteY0" fmla="*/ 389791 h 389791"/>
                      <a:gd name="connsiteX1" fmla="*/ 389791 w 389791"/>
                      <a:gd name="connsiteY1" fmla="*/ 194949 h 389791"/>
                      <a:gd name="connsiteX2" fmla="*/ 194949 w 389791"/>
                      <a:gd name="connsiteY2" fmla="*/ 0 h 389791"/>
                      <a:gd name="connsiteX3" fmla="*/ 0 w 389791"/>
                      <a:gd name="connsiteY3" fmla="*/ 194842 h 389791"/>
                      <a:gd name="connsiteX4" fmla="*/ 0 w 389791"/>
                      <a:gd name="connsiteY4" fmla="*/ 194896 h 389791"/>
                      <a:gd name="connsiteX5" fmla="*/ 194842 w 389791"/>
                      <a:gd name="connsiteY5" fmla="*/ 389791 h 389791"/>
                      <a:gd name="connsiteX6" fmla="*/ 194842 w 389791"/>
                      <a:gd name="connsiteY6" fmla="*/ 48711 h 389791"/>
                      <a:gd name="connsiteX7" fmla="*/ 341081 w 389791"/>
                      <a:gd name="connsiteY7" fmla="*/ 194842 h 389791"/>
                      <a:gd name="connsiteX8" fmla="*/ 194949 w 389791"/>
                      <a:gd name="connsiteY8" fmla="*/ 341081 h 389791"/>
                      <a:gd name="connsiteX9" fmla="*/ 48711 w 389791"/>
                      <a:gd name="connsiteY9" fmla="*/ 194949 h 389791"/>
                      <a:gd name="connsiteX10" fmla="*/ 48711 w 389791"/>
                      <a:gd name="connsiteY10" fmla="*/ 194896 h 389791"/>
                      <a:gd name="connsiteX11" fmla="*/ 194842 w 389791"/>
                      <a:gd name="connsiteY11" fmla="*/ 48711 h 3897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389791" h="389791">
                        <a:moveTo>
                          <a:pt x="194842" y="389791"/>
                        </a:moveTo>
                        <a:cubicBezTo>
                          <a:pt x="302480" y="389821"/>
                          <a:pt x="389762" y="302587"/>
                          <a:pt x="389791" y="194949"/>
                        </a:cubicBezTo>
                        <a:cubicBezTo>
                          <a:pt x="389821" y="87311"/>
                          <a:pt x="302587" y="30"/>
                          <a:pt x="194949" y="0"/>
                        </a:cubicBezTo>
                        <a:cubicBezTo>
                          <a:pt x="87311" y="-29"/>
                          <a:pt x="29" y="87204"/>
                          <a:pt x="0" y="194842"/>
                        </a:cubicBezTo>
                        <a:cubicBezTo>
                          <a:pt x="0" y="194859"/>
                          <a:pt x="0" y="194879"/>
                          <a:pt x="0" y="194896"/>
                        </a:cubicBezTo>
                        <a:cubicBezTo>
                          <a:pt x="-10" y="302517"/>
                          <a:pt x="87221" y="389772"/>
                          <a:pt x="194842" y="389791"/>
                        </a:cubicBezTo>
                        <a:close/>
                        <a:moveTo>
                          <a:pt x="194842" y="48711"/>
                        </a:moveTo>
                        <a:cubicBezTo>
                          <a:pt x="275577" y="48681"/>
                          <a:pt x="341052" y="114106"/>
                          <a:pt x="341081" y="194842"/>
                        </a:cubicBezTo>
                        <a:cubicBezTo>
                          <a:pt x="341110" y="275577"/>
                          <a:pt x="275685" y="341052"/>
                          <a:pt x="194949" y="341081"/>
                        </a:cubicBezTo>
                        <a:cubicBezTo>
                          <a:pt x="114214" y="341110"/>
                          <a:pt x="48740" y="275685"/>
                          <a:pt x="48711" y="194949"/>
                        </a:cubicBezTo>
                        <a:cubicBezTo>
                          <a:pt x="48711" y="194932"/>
                          <a:pt x="48711" y="194913"/>
                          <a:pt x="48711" y="194896"/>
                        </a:cubicBezTo>
                        <a:cubicBezTo>
                          <a:pt x="48788" y="114214"/>
                          <a:pt x="114160" y="48819"/>
                          <a:pt x="194842" y="48711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" name="자유형: 도형 17">
                    <a:extLst>
                      <a:ext uri="{FF2B5EF4-FFF2-40B4-BE49-F238E27FC236}">
                        <a16:creationId xmlns:a16="http://schemas.microsoft.com/office/drawing/2014/main" id="{00D04423-2045-4F89-9BC3-3B46C597A457}"/>
                      </a:ext>
                    </a:extLst>
                  </p:cNvPr>
                  <p:cNvSpPr/>
                  <p:nvPr/>
                </p:nvSpPr>
                <p:spPr>
                  <a:xfrm>
                    <a:off x="6563952" y="4792491"/>
                    <a:ext cx="602240" cy="845639"/>
                  </a:xfrm>
                  <a:custGeom>
                    <a:avLst/>
                    <a:gdLst>
                      <a:gd name="connsiteX0" fmla="*/ 564024 w 602240"/>
                      <a:gd name="connsiteY0" fmla="*/ 348709 h 845639"/>
                      <a:gd name="connsiteX1" fmla="*/ 602240 w 602240"/>
                      <a:gd name="connsiteY1" fmla="*/ 163891 h 845639"/>
                      <a:gd name="connsiteX2" fmla="*/ 558944 w 602240"/>
                      <a:gd name="connsiteY2" fmla="*/ 132697 h 845639"/>
                      <a:gd name="connsiteX3" fmla="*/ 516147 w 602240"/>
                      <a:gd name="connsiteY3" fmla="*/ 339778 h 845639"/>
                      <a:gd name="connsiteX4" fmla="*/ 502447 w 602240"/>
                      <a:gd name="connsiteY4" fmla="*/ 368485 h 845639"/>
                      <a:gd name="connsiteX5" fmla="*/ 171369 w 602240"/>
                      <a:gd name="connsiteY5" fmla="*/ 770596 h 845639"/>
                      <a:gd name="connsiteX6" fmla="*/ 117115 w 602240"/>
                      <a:gd name="connsiteY6" fmla="*/ 796926 h 845639"/>
                      <a:gd name="connsiteX7" fmla="*/ 73519 w 602240"/>
                      <a:gd name="connsiteY7" fmla="*/ 781205 h 845639"/>
                      <a:gd name="connsiteX8" fmla="*/ 48920 w 602240"/>
                      <a:gd name="connsiteY8" fmla="*/ 734372 h 845639"/>
                      <a:gd name="connsiteX9" fmla="*/ 65024 w 602240"/>
                      <a:gd name="connsiteY9" fmla="*/ 683095 h 845639"/>
                      <a:gd name="connsiteX10" fmla="*/ 381718 w 602240"/>
                      <a:gd name="connsiteY10" fmla="*/ 297763 h 845639"/>
                      <a:gd name="connsiteX11" fmla="*/ 386759 w 602240"/>
                      <a:gd name="connsiteY11" fmla="*/ 287178 h 845639"/>
                      <a:gd name="connsiteX12" fmla="*/ 436515 w 602240"/>
                      <a:gd name="connsiteY12" fmla="*/ 44137 h 845639"/>
                      <a:gd name="connsiteX13" fmla="*/ 395842 w 602240"/>
                      <a:gd name="connsiteY13" fmla="*/ 0 h 845639"/>
                      <a:gd name="connsiteX14" fmla="*/ 340260 w 602240"/>
                      <a:gd name="connsiteY14" fmla="*/ 271505 h 845639"/>
                      <a:gd name="connsiteX15" fmla="*/ 27424 w 602240"/>
                      <a:gd name="connsiteY15" fmla="*/ 652151 h 845639"/>
                      <a:gd name="connsiteX16" fmla="*/ 42171 w 602240"/>
                      <a:gd name="connsiteY16" fmla="*/ 818476 h 845639"/>
                      <a:gd name="connsiteX17" fmla="*/ 117115 w 602240"/>
                      <a:gd name="connsiteY17" fmla="*/ 845637 h 845639"/>
                      <a:gd name="connsiteX18" fmla="*/ 209210 w 602240"/>
                      <a:gd name="connsiteY18" fmla="*/ 801310 h 845639"/>
                      <a:gd name="connsiteX19" fmla="*/ 540288 w 602240"/>
                      <a:gd name="connsiteY19" fmla="*/ 399156 h 845639"/>
                      <a:gd name="connsiteX20" fmla="*/ 564024 w 602240"/>
                      <a:gd name="connsiteY20" fmla="*/ 348709 h 8456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602240" h="845639">
                        <a:moveTo>
                          <a:pt x="564024" y="348709"/>
                        </a:moveTo>
                        <a:lnTo>
                          <a:pt x="602240" y="163891"/>
                        </a:lnTo>
                        <a:lnTo>
                          <a:pt x="558944" y="132697"/>
                        </a:lnTo>
                        <a:lnTo>
                          <a:pt x="516147" y="339778"/>
                        </a:lnTo>
                        <a:cubicBezTo>
                          <a:pt x="514023" y="350333"/>
                          <a:pt x="509318" y="360197"/>
                          <a:pt x="502447" y="368485"/>
                        </a:cubicBezTo>
                        <a:lnTo>
                          <a:pt x="171369" y="770596"/>
                        </a:lnTo>
                        <a:cubicBezTo>
                          <a:pt x="158429" y="787413"/>
                          <a:pt x="138333" y="797167"/>
                          <a:pt x="117115" y="796926"/>
                        </a:cubicBezTo>
                        <a:cubicBezTo>
                          <a:pt x="101167" y="797082"/>
                          <a:pt x="85697" y="791502"/>
                          <a:pt x="73519" y="781205"/>
                        </a:cubicBezTo>
                        <a:cubicBezTo>
                          <a:pt x="59320" y="769565"/>
                          <a:pt x="50443" y="752668"/>
                          <a:pt x="48920" y="734372"/>
                        </a:cubicBezTo>
                        <a:cubicBezTo>
                          <a:pt x="47325" y="715825"/>
                          <a:pt x="53112" y="697398"/>
                          <a:pt x="65024" y="683095"/>
                        </a:cubicBezTo>
                        <a:lnTo>
                          <a:pt x="381718" y="297763"/>
                        </a:lnTo>
                        <a:cubicBezTo>
                          <a:pt x="384244" y="294701"/>
                          <a:pt x="385973" y="291067"/>
                          <a:pt x="386759" y="287178"/>
                        </a:cubicBezTo>
                        <a:lnTo>
                          <a:pt x="436515" y="44137"/>
                        </a:lnTo>
                        <a:cubicBezTo>
                          <a:pt x="420440" y="31961"/>
                          <a:pt x="406665" y="17015"/>
                          <a:pt x="395842" y="0"/>
                        </a:cubicBezTo>
                        <a:lnTo>
                          <a:pt x="340260" y="271505"/>
                        </a:lnTo>
                        <a:lnTo>
                          <a:pt x="27424" y="652151"/>
                        </a:lnTo>
                        <a:cubicBezTo>
                          <a:pt x="-14274" y="702201"/>
                          <a:pt x="-7684" y="776541"/>
                          <a:pt x="42171" y="818476"/>
                        </a:cubicBezTo>
                        <a:cubicBezTo>
                          <a:pt x="63110" y="836182"/>
                          <a:pt x="89693" y="845817"/>
                          <a:pt x="117115" y="845637"/>
                        </a:cubicBezTo>
                        <a:cubicBezTo>
                          <a:pt x="153017" y="845900"/>
                          <a:pt x="187020" y="829533"/>
                          <a:pt x="209210" y="801310"/>
                        </a:cubicBezTo>
                        <a:lnTo>
                          <a:pt x="540288" y="399156"/>
                        </a:lnTo>
                        <a:cubicBezTo>
                          <a:pt x="552256" y="384567"/>
                          <a:pt x="560412" y="367231"/>
                          <a:pt x="564024" y="348709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" name="자유형: 도형 18">
                    <a:extLst>
                      <a:ext uri="{FF2B5EF4-FFF2-40B4-BE49-F238E27FC236}">
                        <a16:creationId xmlns:a16="http://schemas.microsoft.com/office/drawing/2014/main" id="{903505BA-66DC-468A-ABC7-73A804977CAE}"/>
                      </a:ext>
                    </a:extLst>
                  </p:cNvPr>
                  <p:cNvSpPr/>
                  <p:nvPr/>
                </p:nvSpPr>
                <p:spPr>
                  <a:xfrm>
                    <a:off x="6981113" y="3981969"/>
                    <a:ext cx="956013" cy="1656660"/>
                  </a:xfrm>
                  <a:custGeom>
                    <a:avLst/>
                    <a:gdLst>
                      <a:gd name="connsiteX0" fmla="*/ 875095 w 956013"/>
                      <a:gd name="connsiteY0" fmla="*/ 502376 h 1656660"/>
                      <a:gd name="connsiteX1" fmla="*/ 642067 w 956013"/>
                      <a:gd name="connsiteY1" fmla="*/ 425433 h 1656660"/>
                      <a:gd name="connsiteX2" fmla="*/ 505853 w 956013"/>
                      <a:gd name="connsiteY2" fmla="*/ 111737 h 1656660"/>
                      <a:gd name="connsiteX3" fmla="*/ 319160 w 956013"/>
                      <a:gd name="connsiteY3" fmla="*/ 0 h 1656660"/>
                      <a:gd name="connsiteX4" fmla="*/ 310477 w 956013"/>
                      <a:gd name="connsiteY4" fmla="*/ 0 h 1656660"/>
                      <a:gd name="connsiteX5" fmla="*/ 103945 w 956013"/>
                      <a:gd name="connsiteY5" fmla="*/ 202098 h 1656660"/>
                      <a:gd name="connsiteX6" fmla="*/ 2456 w 956013"/>
                      <a:gd name="connsiteY6" fmla="*/ 694291 h 1656660"/>
                      <a:gd name="connsiteX7" fmla="*/ 50680 w 956013"/>
                      <a:gd name="connsiteY7" fmla="*/ 817589 h 1656660"/>
                      <a:gd name="connsiteX8" fmla="*/ 410609 w 956013"/>
                      <a:gd name="connsiteY8" fmla="*/ 1076936 h 1656660"/>
                      <a:gd name="connsiteX9" fmla="*/ 410609 w 956013"/>
                      <a:gd name="connsiteY9" fmla="*/ 1108301 h 1656660"/>
                      <a:gd name="connsiteX10" fmla="*/ 11602 w 956013"/>
                      <a:gd name="connsiteY10" fmla="*/ 1591940 h 1656660"/>
                      <a:gd name="connsiteX11" fmla="*/ 14885 w 956013"/>
                      <a:gd name="connsiteY11" fmla="*/ 1626237 h 1656660"/>
                      <a:gd name="connsiteX12" fmla="*/ 49182 w 956013"/>
                      <a:gd name="connsiteY12" fmla="*/ 1622954 h 1656660"/>
                      <a:gd name="connsiteX13" fmla="*/ 410614 w 956013"/>
                      <a:gd name="connsiteY13" fmla="*/ 1184864 h 1656660"/>
                      <a:gd name="connsiteX14" fmla="*/ 410614 w 956013"/>
                      <a:gd name="connsiteY14" fmla="*/ 1537236 h 1656660"/>
                      <a:gd name="connsiteX15" fmla="*/ 528963 w 956013"/>
                      <a:gd name="connsiteY15" fmla="*/ 1656659 h 1656660"/>
                      <a:gd name="connsiteX16" fmla="*/ 648387 w 956013"/>
                      <a:gd name="connsiteY16" fmla="*/ 1538312 h 1656660"/>
                      <a:gd name="connsiteX17" fmla="*/ 648387 w 956013"/>
                      <a:gd name="connsiteY17" fmla="*/ 1537236 h 1656660"/>
                      <a:gd name="connsiteX18" fmla="*/ 648387 w 956013"/>
                      <a:gd name="connsiteY18" fmla="*/ 1017188 h 1656660"/>
                      <a:gd name="connsiteX19" fmla="*/ 616255 w 956013"/>
                      <a:gd name="connsiteY19" fmla="*/ 935598 h 1656660"/>
                      <a:gd name="connsiteX20" fmla="*/ 789745 w 956013"/>
                      <a:gd name="connsiteY20" fmla="*/ 725309 h 1656660"/>
                      <a:gd name="connsiteX21" fmla="*/ 800417 w 956013"/>
                      <a:gd name="connsiteY21" fmla="*/ 728865 h 1656660"/>
                      <a:gd name="connsiteX22" fmla="*/ 836736 w 956013"/>
                      <a:gd name="connsiteY22" fmla="*/ 734240 h 1656660"/>
                      <a:gd name="connsiteX23" fmla="*/ 949674 w 956013"/>
                      <a:gd name="connsiteY23" fmla="*/ 653763 h 1656660"/>
                      <a:gd name="connsiteX24" fmla="*/ 875095 w 956013"/>
                      <a:gd name="connsiteY24" fmla="*/ 502376 h 1656660"/>
                      <a:gd name="connsiteX25" fmla="*/ 599672 w 956013"/>
                      <a:gd name="connsiteY25" fmla="*/ 1017188 h 1656660"/>
                      <a:gd name="connsiteX26" fmla="*/ 599672 w 956013"/>
                      <a:gd name="connsiteY26" fmla="*/ 1537236 h 1656660"/>
                      <a:gd name="connsiteX27" fmla="*/ 529908 w 956013"/>
                      <a:gd name="connsiteY27" fmla="*/ 1607825 h 1656660"/>
                      <a:gd name="connsiteX28" fmla="*/ 459319 w 956013"/>
                      <a:gd name="connsiteY28" fmla="*/ 1538064 h 1656660"/>
                      <a:gd name="connsiteX29" fmla="*/ 459319 w 956013"/>
                      <a:gd name="connsiteY29" fmla="*/ 1537236 h 1656660"/>
                      <a:gd name="connsiteX30" fmla="*/ 459319 w 956013"/>
                      <a:gd name="connsiteY30" fmla="*/ 1125824 h 1656660"/>
                      <a:gd name="connsiteX31" fmla="*/ 584832 w 956013"/>
                      <a:gd name="connsiteY31" fmla="*/ 973687 h 1656660"/>
                      <a:gd name="connsiteX32" fmla="*/ 599672 w 956013"/>
                      <a:gd name="connsiteY32" fmla="*/ 1017188 h 1656660"/>
                      <a:gd name="connsiteX33" fmla="*/ 578012 w 956013"/>
                      <a:gd name="connsiteY33" fmla="*/ 905378 h 1656660"/>
                      <a:gd name="connsiteX34" fmla="*/ 383901 w 956013"/>
                      <a:gd name="connsiteY34" fmla="*/ 763243 h 1656660"/>
                      <a:gd name="connsiteX35" fmla="*/ 429377 w 956013"/>
                      <a:gd name="connsiteY35" fmla="*/ 535864 h 1656660"/>
                      <a:gd name="connsiteX36" fmla="*/ 443907 w 956013"/>
                      <a:gd name="connsiteY36" fmla="*/ 569494 h 1656660"/>
                      <a:gd name="connsiteX37" fmla="*/ 514689 w 956013"/>
                      <a:gd name="connsiteY37" fmla="*/ 633690 h 1656660"/>
                      <a:gd name="connsiteX38" fmla="*/ 740189 w 956013"/>
                      <a:gd name="connsiteY38" fmla="*/ 708811 h 1656660"/>
                      <a:gd name="connsiteX39" fmla="*/ 402452 w 956013"/>
                      <a:gd name="connsiteY39" fmla="*/ 353531 h 1656660"/>
                      <a:gd name="connsiteX40" fmla="*/ 369997 w 956013"/>
                      <a:gd name="connsiteY40" fmla="*/ 342004 h 1656660"/>
                      <a:gd name="connsiteX41" fmla="*/ 357882 w 956013"/>
                      <a:gd name="connsiteY41" fmla="*/ 373130 h 1656660"/>
                      <a:gd name="connsiteX42" fmla="*/ 395258 w 956013"/>
                      <a:gd name="connsiteY42" fmla="*/ 458093 h 1656660"/>
                      <a:gd name="connsiteX43" fmla="*/ 333096 w 956013"/>
                      <a:gd name="connsiteY43" fmla="*/ 768927 h 1656660"/>
                      <a:gd name="connsiteX44" fmla="*/ 342594 w 956013"/>
                      <a:gd name="connsiteY44" fmla="*/ 793353 h 1656660"/>
                      <a:gd name="connsiteX45" fmla="*/ 546986 w 956013"/>
                      <a:gd name="connsiteY45" fmla="*/ 943006 h 1656660"/>
                      <a:gd name="connsiteX46" fmla="*/ 456331 w 956013"/>
                      <a:gd name="connsiteY46" fmla="*/ 1052890 h 1656660"/>
                      <a:gd name="connsiteX47" fmla="*/ 449244 w 956013"/>
                      <a:gd name="connsiteY47" fmla="*/ 1044731 h 1656660"/>
                      <a:gd name="connsiteX48" fmla="*/ 79134 w 956013"/>
                      <a:gd name="connsiteY48" fmla="*/ 778041 h 1656660"/>
                      <a:gd name="connsiteX49" fmla="*/ 50188 w 956013"/>
                      <a:gd name="connsiteY49" fmla="*/ 704072 h 1656660"/>
                      <a:gd name="connsiteX50" fmla="*/ 151700 w 956013"/>
                      <a:gd name="connsiteY50" fmla="*/ 211757 h 1656660"/>
                      <a:gd name="connsiteX51" fmla="*/ 310477 w 956013"/>
                      <a:gd name="connsiteY51" fmla="*/ 48711 h 1656660"/>
                      <a:gd name="connsiteX52" fmla="*/ 319160 w 956013"/>
                      <a:gd name="connsiteY52" fmla="*/ 48711 h 1656660"/>
                      <a:gd name="connsiteX53" fmla="*/ 462746 w 956013"/>
                      <a:gd name="connsiteY53" fmla="*/ 134358 h 1656660"/>
                      <a:gd name="connsiteX54" fmla="*/ 601671 w 956013"/>
                      <a:gd name="connsiteY54" fmla="*/ 454783 h 1656660"/>
                      <a:gd name="connsiteX55" fmla="*/ 616394 w 956013"/>
                      <a:gd name="connsiteY55" fmla="*/ 468245 h 1656660"/>
                      <a:gd name="connsiteX56" fmla="*/ 859757 w 956013"/>
                      <a:gd name="connsiteY56" fmla="*/ 548588 h 1656660"/>
                      <a:gd name="connsiteX57" fmla="*/ 903732 w 956013"/>
                      <a:gd name="connsiteY57" fmla="*/ 637518 h 1656660"/>
                      <a:gd name="connsiteX58" fmla="*/ 836731 w 956013"/>
                      <a:gd name="connsiteY58" fmla="*/ 685540 h 1656660"/>
                      <a:gd name="connsiteX59" fmla="*/ 813708 w 956013"/>
                      <a:gd name="connsiteY59" fmla="*/ 682067 h 1656660"/>
                      <a:gd name="connsiteX60" fmla="*/ 530722 w 956013"/>
                      <a:gd name="connsiteY60" fmla="*/ 587714 h 1656660"/>
                      <a:gd name="connsiteX61" fmla="*/ 488051 w 956013"/>
                      <a:gd name="connsiteY61" fmla="*/ 548946 h 16566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</a:cxnLst>
                    <a:rect l="l" t="t" r="r" b="b"/>
                    <a:pathLst>
                      <a:path w="956013" h="1656660">
                        <a:moveTo>
                          <a:pt x="875095" y="502376"/>
                        </a:moveTo>
                        <a:lnTo>
                          <a:pt x="642067" y="425433"/>
                        </a:lnTo>
                        <a:cubicBezTo>
                          <a:pt x="612168" y="356196"/>
                          <a:pt x="510894" y="121801"/>
                          <a:pt x="505853" y="111737"/>
                        </a:cubicBezTo>
                        <a:cubicBezTo>
                          <a:pt x="468397" y="43481"/>
                          <a:pt x="397014" y="760"/>
                          <a:pt x="319160" y="0"/>
                        </a:cubicBezTo>
                        <a:lnTo>
                          <a:pt x="310477" y="0"/>
                        </a:lnTo>
                        <a:cubicBezTo>
                          <a:pt x="207849" y="0"/>
                          <a:pt x="128694" y="77513"/>
                          <a:pt x="103945" y="202098"/>
                        </a:cubicBezTo>
                        <a:lnTo>
                          <a:pt x="2456" y="694291"/>
                        </a:lnTo>
                        <a:cubicBezTo>
                          <a:pt x="-7113" y="741296"/>
                          <a:pt x="11760" y="789546"/>
                          <a:pt x="50680" y="817589"/>
                        </a:cubicBezTo>
                        <a:lnTo>
                          <a:pt x="410609" y="1076936"/>
                        </a:lnTo>
                        <a:lnTo>
                          <a:pt x="410609" y="1108301"/>
                        </a:lnTo>
                        <a:lnTo>
                          <a:pt x="11602" y="1591940"/>
                        </a:lnTo>
                        <a:cubicBezTo>
                          <a:pt x="3038" y="1602318"/>
                          <a:pt x="4507" y="1617674"/>
                          <a:pt x="14885" y="1626237"/>
                        </a:cubicBezTo>
                        <a:cubicBezTo>
                          <a:pt x="25262" y="1634801"/>
                          <a:pt x="40618" y="1633332"/>
                          <a:pt x="49182" y="1622954"/>
                        </a:cubicBezTo>
                        <a:lnTo>
                          <a:pt x="410614" y="1184864"/>
                        </a:lnTo>
                        <a:lnTo>
                          <a:pt x="410614" y="1537236"/>
                        </a:lnTo>
                        <a:cubicBezTo>
                          <a:pt x="410317" y="1602895"/>
                          <a:pt x="463304" y="1656362"/>
                          <a:pt x="528963" y="1656659"/>
                        </a:cubicBezTo>
                        <a:cubicBezTo>
                          <a:pt x="594623" y="1656957"/>
                          <a:pt x="648090" y="1603972"/>
                          <a:pt x="648387" y="1538312"/>
                        </a:cubicBezTo>
                        <a:cubicBezTo>
                          <a:pt x="648389" y="1537954"/>
                          <a:pt x="648389" y="1537594"/>
                          <a:pt x="648387" y="1537236"/>
                        </a:cubicBezTo>
                        <a:lnTo>
                          <a:pt x="648387" y="1017188"/>
                        </a:lnTo>
                        <a:cubicBezTo>
                          <a:pt x="648572" y="986870"/>
                          <a:pt x="637064" y="957646"/>
                          <a:pt x="616255" y="935598"/>
                        </a:cubicBezTo>
                        <a:lnTo>
                          <a:pt x="789745" y="725309"/>
                        </a:lnTo>
                        <a:lnTo>
                          <a:pt x="800417" y="728865"/>
                        </a:lnTo>
                        <a:cubicBezTo>
                          <a:pt x="812239" y="732224"/>
                          <a:pt x="824449" y="734031"/>
                          <a:pt x="836736" y="734240"/>
                        </a:cubicBezTo>
                        <a:cubicBezTo>
                          <a:pt x="887453" y="733505"/>
                          <a:pt x="932420" y="701461"/>
                          <a:pt x="949674" y="653763"/>
                        </a:cubicBezTo>
                        <a:cubicBezTo>
                          <a:pt x="970792" y="591370"/>
                          <a:pt x="937435" y="523655"/>
                          <a:pt x="875095" y="502376"/>
                        </a:cubicBezTo>
                        <a:close/>
                        <a:moveTo>
                          <a:pt x="599672" y="1017188"/>
                        </a:moveTo>
                        <a:lnTo>
                          <a:pt x="599672" y="1537236"/>
                        </a:lnTo>
                        <a:cubicBezTo>
                          <a:pt x="599900" y="1575993"/>
                          <a:pt x="568667" y="1607596"/>
                          <a:pt x="529908" y="1607825"/>
                        </a:cubicBezTo>
                        <a:cubicBezTo>
                          <a:pt x="491152" y="1608054"/>
                          <a:pt x="459548" y="1576821"/>
                          <a:pt x="459319" y="1538064"/>
                        </a:cubicBezTo>
                        <a:cubicBezTo>
                          <a:pt x="459317" y="1537786"/>
                          <a:pt x="459317" y="1537511"/>
                          <a:pt x="459319" y="1537236"/>
                        </a:cubicBezTo>
                        <a:lnTo>
                          <a:pt x="459319" y="1125824"/>
                        </a:lnTo>
                        <a:lnTo>
                          <a:pt x="584832" y="973687"/>
                        </a:lnTo>
                        <a:cubicBezTo>
                          <a:pt x="594545" y="986098"/>
                          <a:pt x="599774" y="1001427"/>
                          <a:pt x="599672" y="1017188"/>
                        </a:cubicBezTo>
                        <a:close/>
                        <a:moveTo>
                          <a:pt x="578012" y="905378"/>
                        </a:moveTo>
                        <a:lnTo>
                          <a:pt x="383901" y="763243"/>
                        </a:lnTo>
                        <a:lnTo>
                          <a:pt x="429377" y="535864"/>
                        </a:lnTo>
                        <a:lnTo>
                          <a:pt x="443907" y="569494"/>
                        </a:lnTo>
                        <a:cubicBezTo>
                          <a:pt x="458192" y="599329"/>
                          <a:pt x="483604" y="622377"/>
                          <a:pt x="514689" y="633690"/>
                        </a:cubicBezTo>
                        <a:lnTo>
                          <a:pt x="740189" y="708811"/>
                        </a:lnTo>
                        <a:close/>
                        <a:moveTo>
                          <a:pt x="402452" y="353531"/>
                        </a:moveTo>
                        <a:cubicBezTo>
                          <a:pt x="396673" y="341385"/>
                          <a:pt x="382143" y="336224"/>
                          <a:pt x="369997" y="342004"/>
                        </a:cubicBezTo>
                        <a:cubicBezTo>
                          <a:pt x="358360" y="347540"/>
                          <a:pt x="353050" y="361184"/>
                          <a:pt x="357882" y="373130"/>
                        </a:cubicBezTo>
                        <a:lnTo>
                          <a:pt x="395258" y="458093"/>
                        </a:lnTo>
                        <a:lnTo>
                          <a:pt x="333096" y="768927"/>
                        </a:lnTo>
                        <a:cubicBezTo>
                          <a:pt x="331233" y="778224"/>
                          <a:pt x="334940" y="787756"/>
                          <a:pt x="342594" y="793353"/>
                        </a:cubicBezTo>
                        <a:lnTo>
                          <a:pt x="546986" y="943006"/>
                        </a:lnTo>
                        <a:lnTo>
                          <a:pt x="456331" y="1052890"/>
                        </a:lnTo>
                        <a:cubicBezTo>
                          <a:pt x="454614" y="1049673"/>
                          <a:pt x="452191" y="1046882"/>
                          <a:pt x="449244" y="1044731"/>
                        </a:cubicBezTo>
                        <a:lnTo>
                          <a:pt x="79134" y="778041"/>
                        </a:lnTo>
                        <a:cubicBezTo>
                          <a:pt x="55787" y="761216"/>
                          <a:pt x="44459" y="732275"/>
                          <a:pt x="50188" y="704072"/>
                        </a:cubicBezTo>
                        <a:lnTo>
                          <a:pt x="151700" y="211757"/>
                        </a:lnTo>
                        <a:cubicBezTo>
                          <a:pt x="167344" y="132931"/>
                          <a:pt x="217289" y="48711"/>
                          <a:pt x="310477" y="48711"/>
                        </a:cubicBezTo>
                        <a:lnTo>
                          <a:pt x="319160" y="48711"/>
                        </a:lnTo>
                        <a:cubicBezTo>
                          <a:pt x="378942" y="49358"/>
                          <a:pt x="433771" y="82063"/>
                          <a:pt x="462746" y="134358"/>
                        </a:cubicBezTo>
                        <a:cubicBezTo>
                          <a:pt x="467169" y="143635"/>
                          <a:pt x="548250" y="331081"/>
                          <a:pt x="601671" y="454783"/>
                        </a:cubicBezTo>
                        <a:cubicBezTo>
                          <a:pt x="604428" y="461169"/>
                          <a:pt x="609786" y="466070"/>
                          <a:pt x="616394" y="468245"/>
                        </a:cubicBezTo>
                        <a:lnTo>
                          <a:pt x="859757" y="548588"/>
                        </a:lnTo>
                        <a:cubicBezTo>
                          <a:pt x="896301" y="561179"/>
                          <a:pt x="915910" y="600835"/>
                          <a:pt x="903732" y="637518"/>
                        </a:cubicBezTo>
                        <a:cubicBezTo>
                          <a:pt x="893496" y="665853"/>
                          <a:pt x="866854" y="684948"/>
                          <a:pt x="836731" y="685540"/>
                        </a:cubicBezTo>
                        <a:cubicBezTo>
                          <a:pt x="828945" y="685321"/>
                          <a:pt x="821214" y="684154"/>
                          <a:pt x="813708" y="682067"/>
                        </a:cubicBezTo>
                        <a:lnTo>
                          <a:pt x="530722" y="587714"/>
                        </a:lnTo>
                        <a:cubicBezTo>
                          <a:pt x="512090" y="580681"/>
                          <a:pt x="496836" y="566818"/>
                          <a:pt x="488051" y="548946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" name="자유형: 도형 19">
                    <a:extLst>
                      <a:ext uri="{FF2B5EF4-FFF2-40B4-BE49-F238E27FC236}">
                        <a16:creationId xmlns:a16="http://schemas.microsoft.com/office/drawing/2014/main" id="{5BD6B099-0296-4C2C-B556-9BBB4D933434}"/>
                      </a:ext>
                    </a:extLst>
                  </p:cNvPr>
                  <p:cNvSpPr/>
                  <p:nvPr/>
                </p:nvSpPr>
                <p:spPr>
                  <a:xfrm>
                    <a:off x="6623522" y="3750151"/>
                    <a:ext cx="464221" cy="936932"/>
                  </a:xfrm>
                  <a:custGeom>
                    <a:avLst/>
                    <a:gdLst>
                      <a:gd name="connsiteX0" fmla="*/ 129851 w 464221"/>
                      <a:gd name="connsiteY0" fmla="*/ 932127 h 936932"/>
                      <a:gd name="connsiteX1" fmla="*/ 170166 w 464221"/>
                      <a:gd name="connsiteY1" fmla="*/ 936932 h 936932"/>
                      <a:gd name="connsiteX2" fmla="*/ 336632 w 464221"/>
                      <a:gd name="connsiteY2" fmla="*/ 801171 h 936932"/>
                      <a:gd name="connsiteX3" fmla="*/ 416166 w 464221"/>
                      <a:gd name="connsiteY3" fmla="*/ 419692 h 936932"/>
                      <a:gd name="connsiteX4" fmla="*/ 376009 w 464221"/>
                      <a:gd name="connsiteY4" fmla="*/ 319570 h 936932"/>
                      <a:gd name="connsiteX5" fmla="*/ 443072 w 464221"/>
                      <a:gd name="connsiteY5" fmla="*/ 88213 h 936932"/>
                      <a:gd name="connsiteX6" fmla="*/ 211714 w 464221"/>
                      <a:gd name="connsiteY6" fmla="*/ 21150 h 936932"/>
                      <a:gd name="connsiteX7" fmla="*/ 144651 w 464221"/>
                      <a:gd name="connsiteY7" fmla="*/ 252508 h 936932"/>
                      <a:gd name="connsiteX8" fmla="*/ 151400 w 464221"/>
                      <a:gd name="connsiteY8" fmla="*/ 263724 h 936932"/>
                      <a:gd name="connsiteX9" fmla="*/ 159123 w 464221"/>
                      <a:gd name="connsiteY9" fmla="*/ 274355 h 936932"/>
                      <a:gd name="connsiteX10" fmla="*/ 82404 w 464221"/>
                      <a:gd name="connsiteY10" fmla="*/ 350100 h 936932"/>
                      <a:gd name="connsiteX11" fmla="*/ 4107 w 464221"/>
                      <a:gd name="connsiteY11" fmla="*/ 725585 h 936932"/>
                      <a:gd name="connsiteX12" fmla="*/ 129851 w 464221"/>
                      <a:gd name="connsiteY12" fmla="*/ 932127 h 936932"/>
                      <a:gd name="connsiteX13" fmla="*/ 174803 w 464221"/>
                      <a:gd name="connsiteY13" fmla="*/ 145452 h 936932"/>
                      <a:gd name="connsiteX14" fmla="*/ 293749 w 464221"/>
                      <a:gd name="connsiteY14" fmla="*/ 48484 h 936932"/>
                      <a:gd name="connsiteX15" fmla="*/ 318865 w 464221"/>
                      <a:gd name="connsiteY15" fmla="*/ 51076 h 936932"/>
                      <a:gd name="connsiteX16" fmla="*/ 413241 w 464221"/>
                      <a:gd name="connsiteY16" fmla="*/ 195137 h 936932"/>
                      <a:gd name="connsiteX17" fmla="*/ 269180 w 464221"/>
                      <a:gd name="connsiteY17" fmla="*/ 289514 h 936932"/>
                      <a:gd name="connsiteX18" fmla="*/ 269131 w 464221"/>
                      <a:gd name="connsiteY18" fmla="*/ 289514 h 936932"/>
                      <a:gd name="connsiteX19" fmla="*/ 174803 w 464221"/>
                      <a:gd name="connsiteY19" fmla="*/ 145457 h 936932"/>
                      <a:gd name="connsiteX20" fmla="*/ 51765 w 464221"/>
                      <a:gd name="connsiteY20" fmla="*/ 735524 h 936932"/>
                      <a:gd name="connsiteX21" fmla="*/ 130065 w 464221"/>
                      <a:gd name="connsiteY21" fmla="*/ 360039 h 936932"/>
                      <a:gd name="connsiteX22" fmla="*/ 177667 w 464221"/>
                      <a:gd name="connsiteY22" fmla="*/ 321249 h 936932"/>
                      <a:gd name="connsiteX23" fmla="*/ 187704 w 464221"/>
                      <a:gd name="connsiteY23" fmla="*/ 322271 h 936932"/>
                      <a:gd name="connsiteX24" fmla="*/ 330743 w 464221"/>
                      <a:gd name="connsiteY24" fmla="*/ 352097 h 936932"/>
                      <a:gd name="connsiteX25" fmla="*/ 368513 w 464221"/>
                      <a:gd name="connsiteY25" fmla="*/ 409751 h 936932"/>
                      <a:gd name="connsiteX26" fmla="*/ 288971 w 464221"/>
                      <a:gd name="connsiteY26" fmla="*/ 791230 h 936932"/>
                      <a:gd name="connsiteX27" fmla="*/ 144897 w 464221"/>
                      <a:gd name="connsiteY27" fmla="*/ 885579 h 936932"/>
                      <a:gd name="connsiteX28" fmla="*/ 141222 w 464221"/>
                      <a:gd name="connsiteY28" fmla="*/ 884754 h 936932"/>
                      <a:gd name="connsiteX29" fmla="*/ 51765 w 464221"/>
                      <a:gd name="connsiteY29" fmla="*/ 735524 h 936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</a:cxnLst>
                    <a:rect l="l" t="t" r="r" b="b"/>
                    <a:pathLst>
                      <a:path w="464221" h="936932">
                        <a:moveTo>
                          <a:pt x="129851" y="932127"/>
                        </a:moveTo>
                        <a:cubicBezTo>
                          <a:pt x="143054" y="935308"/>
                          <a:pt x="156585" y="936920"/>
                          <a:pt x="170166" y="936932"/>
                        </a:cubicBezTo>
                        <a:cubicBezTo>
                          <a:pt x="250748" y="936655"/>
                          <a:pt x="320153" y="880051"/>
                          <a:pt x="336632" y="801171"/>
                        </a:cubicBezTo>
                        <a:lnTo>
                          <a:pt x="416166" y="419692"/>
                        </a:lnTo>
                        <a:cubicBezTo>
                          <a:pt x="424130" y="381279"/>
                          <a:pt x="408309" y="341834"/>
                          <a:pt x="376009" y="319570"/>
                        </a:cubicBezTo>
                        <a:cubicBezTo>
                          <a:pt x="458415" y="274201"/>
                          <a:pt x="488440" y="170619"/>
                          <a:pt x="443072" y="88213"/>
                        </a:cubicBezTo>
                        <a:cubicBezTo>
                          <a:pt x="397703" y="5806"/>
                          <a:pt x="294120" y="-24219"/>
                          <a:pt x="211714" y="21150"/>
                        </a:cubicBezTo>
                        <a:cubicBezTo>
                          <a:pt x="129308" y="66519"/>
                          <a:pt x="99282" y="170102"/>
                          <a:pt x="144651" y="252508"/>
                        </a:cubicBezTo>
                        <a:cubicBezTo>
                          <a:pt x="146756" y="256332"/>
                          <a:pt x="149009" y="260073"/>
                          <a:pt x="151400" y="263724"/>
                        </a:cubicBezTo>
                        <a:cubicBezTo>
                          <a:pt x="153816" y="267416"/>
                          <a:pt x="156466" y="270894"/>
                          <a:pt x="159123" y="274355"/>
                        </a:cubicBezTo>
                        <a:cubicBezTo>
                          <a:pt x="120644" y="281878"/>
                          <a:pt x="90417" y="311721"/>
                          <a:pt x="82404" y="350100"/>
                        </a:cubicBezTo>
                        <a:lnTo>
                          <a:pt x="4107" y="725585"/>
                        </a:lnTo>
                        <a:cubicBezTo>
                          <a:pt x="-15974" y="816983"/>
                          <a:pt x="39437" y="907998"/>
                          <a:pt x="129851" y="932127"/>
                        </a:cubicBezTo>
                        <a:close/>
                        <a:moveTo>
                          <a:pt x="174803" y="145452"/>
                        </a:moveTo>
                        <a:cubicBezTo>
                          <a:pt x="186555" y="89082"/>
                          <a:pt x="236169" y="48638"/>
                          <a:pt x="293749" y="48484"/>
                        </a:cubicBezTo>
                        <a:cubicBezTo>
                          <a:pt x="302189" y="48487"/>
                          <a:pt x="310603" y="49354"/>
                          <a:pt x="318865" y="51076"/>
                        </a:cubicBezTo>
                        <a:cubicBezTo>
                          <a:pt x="384707" y="64795"/>
                          <a:pt x="426961" y="129295"/>
                          <a:pt x="413241" y="195137"/>
                        </a:cubicBezTo>
                        <a:cubicBezTo>
                          <a:pt x="399522" y="260979"/>
                          <a:pt x="335022" y="303233"/>
                          <a:pt x="269180" y="289514"/>
                        </a:cubicBezTo>
                        <a:lnTo>
                          <a:pt x="269131" y="289514"/>
                        </a:lnTo>
                        <a:cubicBezTo>
                          <a:pt x="203309" y="275772"/>
                          <a:pt x="161081" y="211282"/>
                          <a:pt x="174803" y="145457"/>
                        </a:cubicBezTo>
                        <a:close/>
                        <a:moveTo>
                          <a:pt x="51765" y="735524"/>
                        </a:moveTo>
                        <a:lnTo>
                          <a:pt x="130065" y="360039"/>
                        </a:lnTo>
                        <a:cubicBezTo>
                          <a:pt x="134763" y="337479"/>
                          <a:pt x="154622" y="321295"/>
                          <a:pt x="177667" y="321249"/>
                        </a:cubicBezTo>
                        <a:cubicBezTo>
                          <a:pt x="181038" y="321246"/>
                          <a:pt x="184402" y="321589"/>
                          <a:pt x="187704" y="322271"/>
                        </a:cubicBezTo>
                        <a:lnTo>
                          <a:pt x="330743" y="352097"/>
                        </a:lnTo>
                        <a:cubicBezTo>
                          <a:pt x="357063" y="357630"/>
                          <a:pt x="373954" y="383410"/>
                          <a:pt x="368513" y="409751"/>
                        </a:cubicBezTo>
                        <a:lnTo>
                          <a:pt x="288971" y="791230"/>
                        </a:lnTo>
                        <a:cubicBezTo>
                          <a:pt x="275239" y="857069"/>
                          <a:pt x="210737" y="899311"/>
                          <a:pt x="144897" y="885579"/>
                        </a:cubicBezTo>
                        <a:cubicBezTo>
                          <a:pt x="143667" y="885324"/>
                          <a:pt x="142442" y="885048"/>
                          <a:pt x="141222" y="884754"/>
                        </a:cubicBezTo>
                        <a:cubicBezTo>
                          <a:pt x="76306" y="866923"/>
                          <a:pt x="36896" y="801184"/>
                          <a:pt x="51765" y="735524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1" name="자유형: 도형 20">
                    <a:extLst>
                      <a:ext uri="{FF2B5EF4-FFF2-40B4-BE49-F238E27FC236}">
                        <a16:creationId xmlns:a16="http://schemas.microsoft.com/office/drawing/2014/main" id="{C7067AD8-4595-4D57-AFDD-5F93D47601C8}"/>
                      </a:ext>
                    </a:extLst>
                  </p:cNvPr>
                  <p:cNvSpPr/>
                  <p:nvPr/>
                </p:nvSpPr>
                <p:spPr>
                  <a:xfrm>
                    <a:off x="6881516" y="3884018"/>
                    <a:ext cx="72540" cy="72985"/>
                  </a:xfrm>
                  <a:custGeom>
                    <a:avLst/>
                    <a:gdLst>
                      <a:gd name="connsiteX0" fmla="*/ 28541 w 72540"/>
                      <a:gd name="connsiteY0" fmla="*/ 72194 h 72985"/>
                      <a:gd name="connsiteX1" fmla="*/ 71760 w 72540"/>
                      <a:gd name="connsiteY1" fmla="*/ 44022 h 72985"/>
                      <a:gd name="connsiteX2" fmla="*/ 71782 w 72540"/>
                      <a:gd name="connsiteY2" fmla="*/ 43915 h 72985"/>
                      <a:gd name="connsiteX3" fmla="*/ 71782 w 72540"/>
                      <a:gd name="connsiteY3" fmla="*/ 43883 h 72985"/>
                      <a:gd name="connsiteX4" fmla="*/ 43454 w 72540"/>
                      <a:gd name="connsiteY4" fmla="*/ 667 h 72985"/>
                      <a:gd name="connsiteX5" fmla="*/ 667 w 72540"/>
                      <a:gd name="connsiteY5" fmla="*/ 29623 h 72985"/>
                      <a:gd name="connsiteX6" fmla="*/ 28541 w 72540"/>
                      <a:gd name="connsiteY6" fmla="*/ 72186 h 729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72540" h="72985">
                        <a:moveTo>
                          <a:pt x="28541" y="72194"/>
                        </a:moveTo>
                        <a:cubicBezTo>
                          <a:pt x="48255" y="76349"/>
                          <a:pt x="67605" y="63735"/>
                          <a:pt x="71760" y="44022"/>
                        </a:cubicBezTo>
                        <a:cubicBezTo>
                          <a:pt x="71767" y="43985"/>
                          <a:pt x="71774" y="43951"/>
                          <a:pt x="71782" y="43915"/>
                        </a:cubicBezTo>
                        <a:lnTo>
                          <a:pt x="71782" y="43883"/>
                        </a:lnTo>
                        <a:cubicBezTo>
                          <a:pt x="75847" y="24136"/>
                          <a:pt x="63184" y="4817"/>
                          <a:pt x="43454" y="667"/>
                        </a:cubicBezTo>
                        <a:cubicBezTo>
                          <a:pt x="23641" y="-3152"/>
                          <a:pt x="4486" y="9813"/>
                          <a:pt x="667" y="29623"/>
                        </a:cubicBezTo>
                        <a:cubicBezTo>
                          <a:pt x="-3072" y="49012"/>
                          <a:pt x="9274" y="67863"/>
                          <a:pt x="28541" y="72186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13" name="그래픽 13" descr="텐트">
                  <a:extLst>
                    <a:ext uri="{FF2B5EF4-FFF2-40B4-BE49-F238E27FC236}">
                      <a16:creationId xmlns:a16="http://schemas.microsoft.com/office/drawing/2014/main" id="{003E0DEA-D495-4C2F-96D2-A3D913AB8118}"/>
                    </a:ext>
                  </a:extLst>
                </p:cNvPr>
                <p:cNvSpPr/>
                <p:nvPr/>
              </p:nvSpPr>
              <p:spPr>
                <a:xfrm>
                  <a:off x="10356637" y="5667387"/>
                  <a:ext cx="1948420" cy="1276921"/>
                </a:xfrm>
                <a:custGeom>
                  <a:avLst/>
                  <a:gdLst>
                    <a:gd name="connsiteX0" fmla="*/ 1948421 w 1948420"/>
                    <a:gd name="connsiteY0" fmla="*/ 1276922 h 1276921"/>
                    <a:gd name="connsiteX1" fmla="*/ 1948421 w 1948420"/>
                    <a:gd name="connsiteY1" fmla="*/ 1228212 h 1276921"/>
                    <a:gd name="connsiteX2" fmla="*/ 1788017 w 1948420"/>
                    <a:gd name="connsiteY2" fmla="*/ 1228212 h 1276921"/>
                    <a:gd name="connsiteX3" fmla="*/ 1916930 w 1948420"/>
                    <a:gd name="connsiteY3" fmla="*/ 1099299 h 1276921"/>
                    <a:gd name="connsiteX4" fmla="*/ 1882491 w 1948420"/>
                    <a:gd name="connsiteY4" fmla="*/ 1064861 h 1276921"/>
                    <a:gd name="connsiteX5" fmla="*/ 1719140 w 1948420"/>
                    <a:gd name="connsiteY5" fmla="*/ 1228212 h 1276921"/>
                    <a:gd name="connsiteX6" fmla="*/ 1718580 w 1948420"/>
                    <a:gd name="connsiteY6" fmla="*/ 1228212 h 1276921"/>
                    <a:gd name="connsiteX7" fmla="*/ 974210 w 1948420"/>
                    <a:gd name="connsiteY7" fmla="*/ 0 h 1276921"/>
                    <a:gd name="connsiteX8" fmla="*/ 229841 w 1948420"/>
                    <a:gd name="connsiteY8" fmla="*/ 1228212 h 1276921"/>
                    <a:gd name="connsiteX9" fmla="*/ 229280 w 1948420"/>
                    <a:gd name="connsiteY9" fmla="*/ 1228212 h 1276921"/>
                    <a:gd name="connsiteX10" fmla="*/ 65930 w 1948420"/>
                    <a:gd name="connsiteY10" fmla="*/ 1064861 h 1276921"/>
                    <a:gd name="connsiteX11" fmla="*/ 31491 w 1948420"/>
                    <a:gd name="connsiteY11" fmla="*/ 1099299 h 1276921"/>
                    <a:gd name="connsiteX12" fmla="*/ 160404 w 1948420"/>
                    <a:gd name="connsiteY12" fmla="*/ 1228212 h 1276921"/>
                    <a:gd name="connsiteX13" fmla="*/ 0 w 1948420"/>
                    <a:gd name="connsiteY13" fmla="*/ 1228212 h 1276921"/>
                    <a:gd name="connsiteX14" fmla="*/ 0 w 1948420"/>
                    <a:gd name="connsiteY14" fmla="*/ 1276922 h 1276921"/>
                    <a:gd name="connsiteX15" fmla="*/ 1450307 w 1948420"/>
                    <a:gd name="connsiteY15" fmla="*/ 1228212 h 1276921"/>
                    <a:gd name="connsiteX16" fmla="*/ 998566 w 1948420"/>
                    <a:gd name="connsiteY16" fmla="*/ 482941 h 1276921"/>
                    <a:gd name="connsiteX17" fmla="*/ 998566 w 1948420"/>
                    <a:gd name="connsiteY17" fmla="*/ 135026 h 1276921"/>
                    <a:gd name="connsiteX18" fmla="*/ 999028 w 1948420"/>
                    <a:gd name="connsiteY18" fmla="*/ 135026 h 1276921"/>
                    <a:gd name="connsiteX19" fmla="*/ 1661613 w 1948420"/>
                    <a:gd name="connsiteY19" fmla="*/ 1228212 h 1276921"/>
                    <a:gd name="connsiteX20" fmla="*/ 998566 w 1948420"/>
                    <a:gd name="connsiteY20" fmla="*/ 576854 h 1276921"/>
                    <a:gd name="connsiteX21" fmla="*/ 1393340 w 1948420"/>
                    <a:gd name="connsiteY21" fmla="*/ 1228212 h 1276921"/>
                    <a:gd name="connsiteX22" fmla="*/ 998566 w 1948420"/>
                    <a:gd name="connsiteY22" fmla="*/ 1228212 h 1276921"/>
                    <a:gd name="connsiteX23" fmla="*/ 949855 w 1948420"/>
                    <a:gd name="connsiteY23" fmla="*/ 135026 h 1276921"/>
                    <a:gd name="connsiteX24" fmla="*/ 949855 w 1948420"/>
                    <a:gd name="connsiteY24" fmla="*/ 1228212 h 1276921"/>
                    <a:gd name="connsiteX25" fmla="*/ 286808 w 1948420"/>
                    <a:gd name="connsiteY25" fmla="*/ 1228212 h 1276921"/>
                    <a:gd name="connsiteX26" fmla="*/ 949392 w 1948420"/>
                    <a:gd name="connsiteY26" fmla="*/ 134904 h 1276921"/>
                    <a:gd name="connsiteX27" fmla="*/ 949855 w 1948420"/>
                    <a:gd name="connsiteY27" fmla="*/ 135026 h 12769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1948420" h="1276921">
                      <a:moveTo>
                        <a:pt x="1948421" y="1276922"/>
                      </a:moveTo>
                      <a:lnTo>
                        <a:pt x="1948421" y="1228212"/>
                      </a:lnTo>
                      <a:lnTo>
                        <a:pt x="1788017" y="1228212"/>
                      </a:lnTo>
                      <a:lnTo>
                        <a:pt x="1916930" y="1099299"/>
                      </a:lnTo>
                      <a:lnTo>
                        <a:pt x="1882491" y="1064861"/>
                      </a:lnTo>
                      <a:lnTo>
                        <a:pt x="1719140" y="1228212"/>
                      </a:lnTo>
                      <a:lnTo>
                        <a:pt x="1718580" y="1228212"/>
                      </a:lnTo>
                      <a:lnTo>
                        <a:pt x="974210" y="0"/>
                      </a:lnTo>
                      <a:lnTo>
                        <a:pt x="229841" y="1228212"/>
                      </a:lnTo>
                      <a:lnTo>
                        <a:pt x="229280" y="1228212"/>
                      </a:lnTo>
                      <a:lnTo>
                        <a:pt x="65930" y="1064861"/>
                      </a:lnTo>
                      <a:lnTo>
                        <a:pt x="31491" y="1099299"/>
                      </a:lnTo>
                      <a:lnTo>
                        <a:pt x="160404" y="1228212"/>
                      </a:lnTo>
                      <a:lnTo>
                        <a:pt x="0" y="1228212"/>
                      </a:lnTo>
                      <a:lnTo>
                        <a:pt x="0" y="1276922"/>
                      </a:lnTo>
                      <a:close/>
                      <a:moveTo>
                        <a:pt x="1450307" y="1228212"/>
                      </a:moveTo>
                      <a:lnTo>
                        <a:pt x="998566" y="482941"/>
                      </a:lnTo>
                      <a:lnTo>
                        <a:pt x="998566" y="135026"/>
                      </a:lnTo>
                      <a:cubicBezTo>
                        <a:pt x="998566" y="134538"/>
                        <a:pt x="998761" y="134490"/>
                        <a:pt x="999028" y="135026"/>
                      </a:cubicBezTo>
                      <a:lnTo>
                        <a:pt x="1661613" y="1228212"/>
                      </a:lnTo>
                      <a:close/>
                      <a:moveTo>
                        <a:pt x="998566" y="576854"/>
                      </a:moveTo>
                      <a:lnTo>
                        <a:pt x="1393340" y="1228212"/>
                      </a:lnTo>
                      <a:lnTo>
                        <a:pt x="998566" y="1228212"/>
                      </a:lnTo>
                      <a:close/>
                      <a:moveTo>
                        <a:pt x="949855" y="135026"/>
                      </a:moveTo>
                      <a:lnTo>
                        <a:pt x="949855" y="1228212"/>
                      </a:lnTo>
                      <a:lnTo>
                        <a:pt x="286808" y="1228212"/>
                      </a:lnTo>
                      <a:lnTo>
                        <a:pt x="949392" y="134904"/>
                      </a:lnTo>
                      <a:cubicBezTo>
                        <a:pt x="949660" y="134490"/>
                        <a:pt x="949855" y="134660"/>
                        <a:pt x="949855" y="135026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14" name="그래픽 15" descr="모닥불">
                  <a:extLst>
                    <a:ext uri="{FF2B5EF4-FFF2-40B4-BE49-F238E27FC236}">
                      <a16:creationId xmlns:a16="http://schemas.microsoft.com/office/drawing/2014/main" id="{B1800242-8906-4907-9AF0-DEF7D2EC0B93}"/>
                    </a:ext>
                  </a:extLst>
                </p:cNvPr>
                <p:cNvGrpSpPr/>
                <p:nvPr/>
              </p:nvGrpSpPr>
              <p:grpSpPr>
                <a:xfrm>
                  <a:off x="6534704" y="4901151"/>
                  <a:ext cx="1598868" cy="2043157"/>
                  <a:chOff x="6755506" y="3867912"/>
                  <a:chExt cx="1598868" cy="2043157"/>
                </a:xfrm>
                <a:solidFill>
                  <a:srgbClr val="FFFFFF"/>
                </a:solidFill>
              </p:grpSpPr>
              <p:sp>
                <p:nvSpPr>
                  <p:cNvPr id="15" name="자유형: 도형 14">
                    <a:extLst>
                      <a:ext uri="{FF2B5EF4-FFF2-40B4-BE49-F238E27FC236}">
                        <a16:creationId xmlns:a16="http://schemas.microsoft.com/office/drawing/2014/main" id="{4A83EB1F-71BD-48BF-8E96-04C13B091444}"/>
                      </a:ext>
                    </a:extLst>
                  </p:cNvPr>
                  <p:cNvSpPr/>
                  <p:nvPr/>
                </p:nvSpPr>
                <p:spPr>
                  <a:xfrm>
                    <a:off x="7104128" y="3867912"/>
                    <a:ext cx="913075" cy="1315180"/>
                  </a:xfrm>
                  <a:custGeom>
                    <a:avLst/>
                    <a:gdLst>
                      <a:gd name="connsiteX0" fmla="*/ 189298 w 913075"/>
                      <a:gd name="connsiteY0" fmla="*/ 1227937 h 1315180"/>
                      <a:gd name="connsiteX1" fmla="*/ 222363 w 913075"/>
                      <a:gd name="connsiteY1" fmla="*/ 1218290 h 1315180"/>
                      <a:gd name="connsiteX2" fmla="*/ 223274 w 913075"/>
                      <a:gd name="connsiteY2" fmla="*/ 1196714 h 1315180"/>
                      <a:gd name="connsiteX3" fmla="*/ 254205 w 913075"/>
                      <a:gd name="connsiteY3" fmla="*/ 818355 h 1315180"/>
                      <a:gd name="connsiteX4" fmla="*/ 254668 w 913075"/>
                      <a:gd name="connsiteY4" fmla="*/ 818355 h 1315180"/>
                      <a:gd name="connsiteX5" fmla="*/ 329536 w 913075"/>
                      <a:gd name="connsiteY5" fmla="*/ 1074353 h 1315180"/>
                      <a:gd name="connsiteX6" fmla="*/ 431828 w 913075"/>
                      <a:gd name="connsiteY6" fmla="*/ 1290822 h 1315180"/>
                      <a:gd name="connsiteX7" fmla="*/ 456183 w 913075"/>
                      <a:gd name="connsiteY7" fmla="*/ 1315178 h 1315180"/>
                      <a:gd name="connsiteX8" fmla="*/ 876238 w 913075"/>
                      <a:gd name="connsiteY8" fmla="*/ 1034240 h 1315180"/>
                      <a:gd name="connsiteX9" fmla="*/ 857314 w 913075"/>
                      <a:gd name="connsiteY9" fmla="*/ 660630 h 1315180"/>
                      <a:gd name="connsiteX10" fmla="*/ 823248 w 913075"/>
                      <a:gd name="connsiteY10" fmla="*/ 655542 h 1315180"/>
                      <a:gd name="connsiteX11" fmla="*/ 814059 w 913075"/>
                      <a:gd name="connsiteY11" fmla="*/ 680821 h 1315180"/>
                      <a:gd name="connsiteX12" fmla="*/ 772655 w 913075"/>
                      <a:gd name="connsiteY12" fmla="*/ 801014 h 1315180"/>
                      <a:gd name="connsiteX13" fmla="*/ 654118 w 913075"/>
                      <a:gd name="connsiteY13" fmla="*/ 820790 h 1315180"/>
                      <a:gd name="connsiteX14" fmla="*/ 580371 w 913075"/>
                      <a:gd name="connsiteY14" fmla="*/ 746775 h 1315180"/>
                      <a:gd name="connsiteX15" fmla="*/ 601974 w 913075"/>
                      <a:gd name="connsiteY15" fmla="*/ 628944 h 1315180"/>
                      <a:gd name="connsiteX16" fmla="*/ 657698 w 913075"/>
                      <a:gd name="connsiteY16" fmla="*/ 310109 h 1315180"/>
                      <a:gd name="connsiteX17" fmla="*/ 393346 w 913075"/>
                      <a:gd name="connsiteY17" fmla="*/ 2039 h 1315180"/>
                      <a:gd name="connsiteX18" fmla="*/ 361283 w 913075"/>
                      <a:gd name="connsiteY18" fmla="*/ 14619 h 1315180"/>
                      <a:gd name="connsiteX19" fmla="*/ 362074 w 913075"/>
                      <a:gd name="connsiteY19" fmla="*/ 35747 h 1315180"/>
                      <a:gd name="connsiteX20" fmla="*/ 215943 w 913075"/>
                      <a:gd name="connsiteY20" fmla="*/ 473776 h 1315180"/>
                      <a:gd name="connsiteX21" fmla="*/ 33278 w 913075"/>
                      <a:gd name="connsiteY21" fmla="*/ 689247 h 1315180"/>
                      <a:gd name="connsiteX22" fmla="*/ 189298 w 913075"/>
                      <a:gd name="connsiteY22" fmla="*/ 1227937 h 1315180"/>
                      <a:gd name="connsiteX23" fmla="*/ 78482 w 913075"/>
                      <a:gd name="connsiteY23" fmla="*/ 707636 h 1315180"/>
                      <a:gd name="connsiteX24" fmla="*/ 246996 w 913075"/>
                      <a:gd name="connsiteY24" fmla="*/ 511308 h 1315180"/>
                      <a:gd name="connsiteX25" fmla="*/ 431633 w 913075"/>
                      <a:gd name="connsiteY25" fmla="*/ 78077 h 1315180"/>
                      <a:gd name="connsiteX26" fmla="*/ 431998 w 913075"/>
                      <a:gd name="connsiteY26" fmla="*/ 77784 h 1315180"/>
                      <a:gd name="connsiteX27" fmla="*/ 610668 w 913075"/>
                      <a:gd name="connsiteY27" fmla="*/ 322506 h 1315180"/>
                      <a:gd name="connsiteX28" fmla="*/ 562567 w 913075"/>
                      <a:gd name="connsiteY28" fmla="*/ 600424 h 1315180"/>
                      <a:gd name="connsiteX29" fmla="*/ 534095 w 913075"/>
                      <a:gd name="connsiteY29" fmla="*/ 761631 h 1315180"/>
                      <a:gd name="connsiteX30" fmla="*/ 636534 w 913075"/>
                      <a:gd name="connsiteY30" fmla="*/ 866359 h 1315180"/>
                      <a:gd name="connsiteX31" fmla="*/ 804244 w 913075"/>
                      <a:gd name="connsiteY31" fmla="*/ 838180 h 1315180"/>
                      <a:gd name="connsiteX32" fmla="*/ 853904 w 913075"/>
                      <a:gd name="connsiteY32" fmla="*/ 769498 h 1315180"/>
                      <a:gd name="connsiteX33" fmla="*/ 854367 w 913075"/>
                      <a:gd name="connsiteY33" fmla="*/ 769498 h 1315180"/>
                      <a:gd name="connsiteX34" fmla="*/ 831644 w 913075"/>
                      <a:gd name="connsiteY34" fmla="*/ 1014877 h 1315180"/>
                      <a:gd name="connsiteX35" fmla="*/ 478078 w 913075"/>
                      <a:gd name="connsiteY35" fmla="*/ 1265931 h 1315180"/>
                      <a:gd name="connsiteX36" fmla="*/ 367432 w 913075"/>
                      <a:gd name="connsiteY36" fmla="*/ 1043641 h 1315180"/>
                      <a:gd name="connsiteX37" fmla="*/ 313705 w 913075"/>
                      <a:gd name="connsiteY37" fmla="*/ 742050 h 1315180"/>
                      <a:gd name="connsiteX38" fmla="*/ 296167 w 913075"/>
                      <a:gd name="connsiteY38" fmla="*/ 712407 h 1315180"/>
                      <a:gd name="connsiteX39" fmla="*/ 272520 w 913075"/>
                      <a:gd name="connsiteY39" fmla="*/ 719156 h 1315180"/>
                      <a:gd name="connsiteX40" fmla="*/ 150865 w 913075"/>
                      <a:gd name="connsiteY40" fmla="*/ 1132245 h 1315180"/>
                      <a:gd name="connsiteX41" fmla="*/ 150451 w 913075"/>
                      <a:gd name="connsiteY41" fmla="*/ 1132465 h 1315180"/>
                      <a:gd name="connsiteX42" fmla="*/ 78482 w 913075"/>
                      <a:gd name="connsiteY42" fmla="*/ 707636 h 13151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</a:cxnLst>
                    <a:rect l="l" t="t" r="r" b="b"/>
                    <a:pathLst>
                      <a:path w="913075" h="1315180">
                        <a:moveTo>
                          <a:pt x="189298" y="1227937"/>
                        </a:moveTo>
                        <a:cubicBezTo>
                          <a:pt x="201093" y="1234403"/>
                          <a:pt x="215896" y="1230085"/>
                          <a:pt x="222363" y="1218290"/>
                        </a:cubicBezTo>
                        <a:cubicBezTo>
                          <a:pt x="226014" y="1211634"/>
                          <a:pt x="226350" y="1203655"/>
                          <a:pt x="223274" y="1196714"/>
                        </a:cubicBezTo>
                        <a:cubicBezTo>
                          <a:pt x="165364" y="1074104"/>
                          <a:pt x="177152" y="929931"/>
                          <a:pt x="254205" y="818355"/>
                        </a:cubicBezTo>
                        <a:cubicBezTo>
                          <a:pt x="254473" y="817941"/>
                          <a:pt x="254692" y="817989"/>
                          <a:pt x="254668" y="818355"/>
                        </a:cubicBezTo>
                        <a:cubicBezTo>
                          <a:pt x="251623" y="890130"/>
                          <a:pt x="262218" y="992397"/>
                          <a:pt x="329536" y="1074353"/>
                        </a:cubicBezTo>
                        <a:cubicBezTo>
                          <a:pt x="429392" y="1198224"/>
                          <a:pt x="431828" y="1290067"/>
                          <a:pt x="431828" y="1290822"/>
                        </a:cubicBezTo>
                        <a:cubicBezTo>
                          <a:pt x="431828" y="1304274"/>
                          <a:pt x="442732" y="1315178"/>
                          <a:pt x="456183" y="1315178"/>
                        </a:cubicBezTo>
                        <a:cubicBezTo>
                          <a:pt x="640370" y="1315884"/>
                          <a:pt x="806555" y="1204736"/>
                          <a:pt x="876238" y="1034240"/>
                        </a:cubicBezTo>
                        <a:cubicBezTo>
                          <a:pt x="925192" y="928976"/>
                          <a:pt x="931500" y="760438"/>
                          <a:pt x="857314" y="660630"/>
                        </a:cubicBezTo>
                        <a:cubicBezTo>
                          <a:pt x="849311" y="649819"/>
                          <a:pt x="834060" y="647542"/>
                          <a:pt x="823248" y="655542"/>
                        </a:cubicBezTo>
                        <a:cubicBezTo>
                          <a:pt x="815389" y="661361"/>
                          <a:pt x="811770" y="671315"/>
                          <a:pt x="814059" y="680821"/>
                        </a:cubicBezTo>
                        <a:cubicBezTo>
                          <a:pt x="824035" y="725488"/>
                          <a:pt x="808024" y="771968"/>
                          <a:pt x="772655" y="801014"/>
                        </a:cubicBezTo>
                        <a:cubicBezTo>
                          <a:pt x="740246" y="829877"/>
                          <a:pt x="694144" y="837569"/>
                          <a:pt x="654118" y="820790"/>
                        </a:cubicBezTo>
                        <a:cubicBezTo>
                          <a:pt x="619290" y="809049"/>
                          <a:pt x="591988" y="781646"/>
                          <a:pt x="580371" y="746775"/>
                        </a:cubicBezTo>
                        <a:cubicBezTo>
                          <a:pt x="568629" y="706286"/>
                          <a:pt x="576632" y="662634"/>
                          <a:pt x="601974" y="628944"/>
                        </a:cubicBezTo>
                        <a:cubicBezTo>
                          <a:pt x="668593" y="536891"/>
                          <a:pt x="689144" y="419301"/>
                          <a:pt x="657698" y="310109"/>
                        </a:cubicBezTo>
                        <a:cubicBezTo>
                          <a:pt x="620890" y="172626"/>
                          <a:pt x="523645" y="59298"/>
                          <a:pt x="393346" y="2039"/>
                        </a:cubicBezTo>
                        <a:cubicBezTo>
                          <a:pt x="381018" y="-3341"/>
                          <a:pt x="366663" y="2291"/>
                          <a:pt x="361283" y="14619"/>
                        </a:cubicBezTo>
                        <a:cubicBezTo>
                          <a:pt x="358316" y="21415"/>
                          <a:pt x="358609" y="29192"/>
                          <a:pt x="362074" y="35747"/>
                        </a:cubicBezTo>
                        <a:cubicBezTo>
                          <a:pt x="470139" y="240112"/>
                          <a:pt x="277513" y="422728"/>
                          <a:pt x="215943" y="473776"/>
                        </a:cubicBezTo>
                        <a:cubicBezTo>
                          <a:pt x="116573" y="555756"/>
                          <a:pt x="52592" y="641219"/>
                          <a:pt x="33278" y="689247"/>
                        </a:cubicBezTo>
                        <a:cubicBezTo>
                          <a:pt x="-67090" y="931850"/>
                          <a:pt x="81477" y="1168876"/>
                          <a:pt x="189298" y="1227937"/>
                        </a:cubicBezTo>
                        <a:close/>
                        <a:moveTo>
                          <a:pt x="78482" y="707636"/>
                        </a:moveTo>
                        <a:cubicBezTo>
                          <a:pt x="94970" y="666451"/>
                          <a:pt x="154714" y="587467"/>
                          <a:pt x="246996" y="511308"/>
                        </a:cubicBezTo>
                        <a:cubicBezTo>
                          <a:pt x="309370" y="459577"/>
                          <a:pt x="491766" y="286558"/>
                          <a:pt x="431633" y="78077"/>
                        </a:cubicBezTo>
                        <a:cubicBezTo>
                          <a:pt x="431633" y="77736"/>
                          <a:pt x="431633" y="77614"/>
                          <a:pt x="431998" y="77784"/>
                        </a:cubicBezTo>
                        <a:cubicBezTo>
                          <a:pt x="519928" y="134286"/>
                          <a:pt x="583634" y="221544"/>
                          <a:pt x="610668" y="322506"/>
                        </a:cubicBezTo>
                        <a:cubicBezTo>
                          <a:pt x="638938" y="417572"/>
                          <a:pt x="621141" y="520388"/>
                          <a:pt x="562567" y="600424"/>
                        </a:cubicBezTo>
                        <a:cubicBezTo>
                          <a:pt x="528433" y="646769"/>
                          <a:pt x="517902" y="706396"/>
                          <a:pt x="534095" y="761631"/>
                        </a:cubicBezTo>
                        <a:cubicBezTo>
                          <a:pt x="550024" y="810615"/>
                          <a:pt x="587913" y="849352"/>
                          <a:pt x="636534" y="866359"/>
                        </a:cubicBezTo>
                        <a:cubicBezTo>
                          <a:pt x="693218" y="889871"/>
                          <a:pt x="758356" y="878929"/>
                          <a:pt x="804244" y="838180"/>
                        </a:cubicBezTo>
                        <a:cubicBezTo>
                          <a:pt x="826108" y="819638"/>
                          <a:pt x="843147" y="796070"/>
                          <a:pt x="853904" y="769498"/>
                        </a:cubicBezTo>
                        <a:cubicBezTo>
                          <a:pt x="854050" y="769133"/>
                          <a:pt x="854270" y="769133"/>
                          <a:pt x="854367" y="769498"/>
                        </a:cubicBezTo>
                        <a:cubicBezTo>
                          <a:pt x="873067" y="851626"/>
                          <a:pt x="865108" y="937579"/>
                          <a:pt x="831644" y="1014877"/>
                        </a:cubicBezTo>
                        <a:cubicBezTo>
                          <a:pt x="772563" y="1160137"/>
                          <a:pt x="634695" y="1258033"/>
                          <a:pt x="478078" y="1265931"/>
                        </a:cubicBezTo>
                        <a:cubicBezTo>
                          <a:pt x="460832" y="1183586"/>
                          <a:pt x="422734" y="1107045"/>
                          <a:pt x="367432" y="1043641"/>
                        </a:cubicBezTo>
                        <a:cubicBezTo>
                          <a:pt x="269086" y="923910"/>
                          <a:pt x="313242" y="743852"/>
                          <a:pt x="313705" y="742050"/>
                        </a:cubicBezTo>
                        <a:cubicBezTo>
                          <a:pt x="317046" y="729020"/>
                          <a:pt x="309194" y="715748"/>
                          <a:pt x="296167" y="712407"/>
                        </a:cubicBezTo>
                        <a:cubicBezTo>
                          <a:pt x="287642" y="710220"/>
                          <a:pt x="278604" y="712799"/>
                          <a:pt x="272520" y="719156"/>
                        </a:cubicBezTo>
                        <a:cubicBezTo>
                          <a:pt x="127241" y="870329"/>
                          <a:pt x="126705" y="1028078"/>
                          <a:pt x="150865" y="1132245"/>
                        </a:cubicBezTo>
                        <a:cubicBezTo>
                          <a:pt x="150865" y="1132781"/>
                          <a:pt x="150865" y="1132854"/>
                          <a:pt x="150451" y="1132465"/>
                        </a:cubicBezTo>
                        <a:cubicBezTo>
                          <a:pt x="49053" y="1015386"/>
                          <a:pt x="21305" y="851580"/>
                          <a:pt x="78482" y="707636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" name="자유형: 도형 15">
                    <a:extLst>
                      <a:ext uri="{FF2B5EF4-FFF2-40B4-BE49-F238E27FC236}">
                        <a16:creationId xmlns:a16="http://schemas.microsoft.com/office/drawing/2014/main" id="{786B41E5-CE2D-456B-A8B2-BE750904EBF5}"/>
                      </a:ext>
                    </a:extLst>
                  </p:cNvPr>
                  <p:cNvSpPr/>
                  <p:nvPr/>
                </p:nvSpPr>
                <p:spPr>
                  <a:xfrm>
                    <a:off x="6755506" y="5088375"/>
                    <a:ext cx="1598868" cy="822694"/>
                  </a:xfrm>
                  <a:custGeom>
                    <a:avLst/>
                    <a:gdLst>
                      <a:gd name="connsiteX0" fmla="*/ 1542745 w 1598868"/>
                      <a:gd name="connsiteY0" fmla="*/ 567231 h 822694"/>
                      <a:gd name="connsiteX1" fmla="*/ 1158273 w 1598868"/>
                      <a:gd name="connsiteY1" fmla="*/ 410164 h 822694"/>
                      <a:gd name="connsiteX2" fmla="*/ 1536924 w 1598868"/>
                      <a:gd name="connsiteY2" fmla="*/ 255484 h 822694"/>
                      <a:gd name="connsiteX3" fmla="*/ 1592220 w 1598868"/>
                      <a:gd name="connsiteY3" fmla="*/ 133062 h 822694"/>
                      <a:gd name="connsiteX4" fmla="*/ 1590505 w 1598868"/>
                      <a:gd name="connsiteY4" fmla="*/ 128837 h 822694"/>
                      <a:gd name="connsiteX5" fmla="*/ 1561279 w 1598868"/>
                      <a:gd name="connsiteY5" fmla="*/ 60642 h 822694"/>
                      <a:gd name="connsiteX6" fmla="*/ 1467852 w 1598868"/>
                      <a:gd name="connsiteY6" fmla="*/ 22 h 822694"/>
                      <a:gd name="connsiteX7" fmla="*/ 1427325 w 1598868"/>
                      <a:gd name="connsiteY7" fmla="*/ 7060 h 822694"/>
                      <a:gd name="connsiteX8" fmla="*/ 799422 w 1598868"/>
                      <a:gd name="connsiteY8" fmla="*/ 263570 h 822694"/>
                      <a:gd name="connsiteX9" fmla="*/ 171544 w 1598868"/>
                      <a:gd name="connsiteY9" fmla="*/ 7060 h 822694"/>
                      <a:gd name="connsiteX10" fmla="*/ 131016 w 1598868"/>
                      <a:gd name="connsiteY10" fmla="*/ 22 h 822694"/>
                      <a:gd name="connsiteX11" fmla="*/ 37590 w 1598868"/>
                      <a:gd name="connsiteY11" fmla="*/ 60642 h 822694"/>
                      <a:gd name="connsiteX12" fmla="*/ 8363 w 1598868"/>
                      <a:gd name="connsiteY12" fmla="*/ 128837 h 822694"/>
                      <a:gd name="connsiteX13" fmla="*/ 57719 w 1598868"/>
                      <a:gd name="connsiteY13" fmla="*/ 253772 h 822694"/>
                      <a:gd name="connsiteX14" fmla="*/ 61945 w 1598868"/>
                      <a:gd name="connsiteY14" fmla="*/ 255484 h 822694"/>
                      <a:gd name="connsiteX15" fmla="*/ 440596 w 1598868"/>
                      <a:gd name="connsiteY15" fmla="*/ 410164 h 822694"/>
                      <a:gd name="connsiteX16" fmla="*/ 56124 w 1598868"/>
                      <a:gd name="connsiteY16" fmla="*/ 567231 h 822694"/>
                      <a:gd name="connsiteX17" fmla="*/ 7413 w 1598868"/>
                      <a:gd name="connsiteY17" fmla="*/ 693879 h 822694"/>
                      <a:gd name="connsiteX18" fmla="*/ 36640 w 1598868"/>
                      <a:gd name="connsiteY18" fmla="*/ 762073 h 822694"/>
                      <a:gd name="connsiteX19" fmla="*/ 127972 w 1598868"/>
                      <a:gd name="connsiteY19" fmla="*/ 822694 h 822694"/>
                      <a:gd name="connsiteX20" fmla="*/ 165723 w 1598868"/>
                      <a:gd name="connsiteY20" fmla="*/ 815655 h 822694"/>
                      <a:gd name="connsiteX21" fmla="*/ 799422 w 1598868"/>
                      <a:gd name="connsiteY21" fmla="*/ 556759 h 822694"/>
                      <a:gd name="connsiteX22" fmla="*/ 1433146 w 1598868"/>
                      <a:gd name="connsiteY22" fmla="*/ 815655 h 822694"/>
                      <a:gd name="connsiteX23" fmla="*/ 1470897 w 1598868"/>
                      <a:gd name="connsiteY23" fmla="*/ 822694 h 822694"/>
                      <a:gd name="connsiteX24" fmla="*/ 1562229 w 1598868"/>
                      <a:gd name="connsiteY24" fmla="*/ 762073 h 822694"/>
                      <a:gd name="connsiteX25" fmla="*/ 1591455 w 1598868"/>
                      <a:gd name="connsiteY25" fmla="*/ 693879 h 822694"/>
                      <a:gd name="connsiteX26" fmla="*/ 1542745 w 1598868"/>
                      <a:gd name="connsiteY26" fmla="*/ 567231 h 822694"/>
                      <a:gd name="connsiteX27" fmla="*/ 1444423 w 1598868"/>
                      <a:gd name="connsiteY27" fmla="*/ 52702 h 822694"/>
                      <a:gd name="connsiteX28" fmla="*/ 1467852 w 1598868"/>
                      <a:gd name="connsiteY28" fmla="*/ 48732 h 822694"/>
                      <a:gd name="connsiteX29" fmla="*/ 1516563 w 1598868"/>
                      <a:gd name="connsiteY29" fmla="*/ 79834 h 822694"/>
                      <a:gd name="connsiteX30" fmla="*/ 1546130 w 1598868"/>
                      <a:gd name="connsiteY30" fmla="*/ 148832 h 822694"/>
                      <a:gd name="connsiteX31" fmla="*/ 1546398 w 1598868"/>
                      <a:gd name="connsiteY31" fmla="*/ 183928 h 822694"/>
                      <a:gd name="connsiteX32" fmla="*/ 1518560 w 1598868"/>
                      <a:gd name="connsiteY32" fmla="*/ 210402 h 822694"/>
                      <a:gd name="connsiteX33" fmla="*/ 1093877 w 1598868"/>
                      <a:gd name="connsiteY33" fmla="*/ 383861 h 822694"/>
                      <a:gd name="connsiteX34" fmla="*/ 863842 w 1598868"/>
                      <a:gd name="connsiteY34" fmla="*/ 289874 h 822694"/>
                      <a:gd name="connsiteX35" fmla="*/ 148382 w 1598868"/>
                      <a:gd name="connsiteY35" fmla="*/ 770135 h 822694"/>
                      <a:gd name="connsiteX36" fmla="*/ 127972 w 1598868"/>
                      <a:gd name="connsiteY36" fmla="*/ 773983 h 822694"/>
                      <a:gd name="connsiteX37" fmla="*/ 81429 w 1598868"/>
                      <a:gd name="connsiteY37" fmla="*/ 742881 h 822694"/>
                      <a:gd name="connsiteX38" fmla="*/ 52666 w 1598868"/>
                      <a:gd name="connsiteY38" fmla="*/ 675783 h 822694"/>
                      <a:gd name="connsiteX39" fmla="*/ 74585 w 1598868"/>
                      <a:gd name="connsiteY39" fmla="*/ 612313 h 822694"/>
                      <a:gd name="connsiteX40" fmla="*/ 505040 w 1598868"/>
                      <a:gd name="connsiteY40" fmla="*/ 436468 h 822694"/>
                      <a:gd name="connsiteX41" fmla="*/ 735100 w 1598868"/>
                      <a:gd name="connsiteY41" fmla="*/ 530455 h 822694"/>
                      <a:gd name="connsiteX42" fmla="*/ 1546690 w 1598868"/>
                      <a:gd name="connsiteY42" fmla="*/ 674687 h 822694"/>
                      <a:gd name="connsiteX43" fmla="*/ 1517464 w 1598868"/>
                      <a:gd name="connsiteY43" fmla="*/ 742881 h 822694"/>
                      <a:gd name="connsiteX44" fmla="*/ 1470897 w 1598868"/>
                      <a:gd name="connsiteY44" fmla="*/ 773983 h 822694"/>
                      <a:gd name="connsiteX45" fmla="*/ 1451559 w 1598868"/>
                      <a:gd name="connsiteY45" fmla="*/ 770573 h 822694"/>
                      <a:gd name="connsiteX46" fmla="*/ 79286 w 1598868"/>
                      <a:gd name="connsiteY46" fmla="*/ 209964 h 822694"/>
                      <a:gd name="connsiteX47" fmla="*/ 52495 w 1598868"/>
                      <a:gd name="connsiteY47" fmla="*/ 183928 h 822694"/>
                      <a:gd name="connsiteX48" fmla="*/ 53104 w 1598868"/>
                      <a:gd name="connsiteY48" fmla="*/ 148029 h 822694"/>
                      <a:gd name="connsiteX49" fmla="*/ 82330 w 1598868"/>
                      <a:gd name="connsiteY49" fmla="*/ 79834 h 822694"/>
                      <a:gd name="connsiteX50" fmla="*/ 131041 w 1598868"/>
                      <a:gd name="connsiteY50" fmla="*/ 48732 h 822694"/>
                      <a:gd name="connsiteX51" fmla="*/ 154471 w 1598868"/>
                      <a:gd name="connsiteY51" fmla="*/ 52702 h 822694"/>
                      <a:gd name="connsiteX52" fmla="*/ 1523845 w 1598868"/>
                      <a:gd name="connsiteY52" fmla="*/ 612118 h 822694"/>
                      <a:gd name="connsiteX53" fmla="*/ 1546690 w 1598868"/>
                      <a:gd name="connsiteY53" fmla="*/ 674687 h 8226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</a:cxnLst>
                    <a:rect l="l" t="t" r="r" b="b"/>
                    <a:pathLst>
                      <a:path w="1598868" h="822694">
                        <a:moveTo>
                          <a:pt x="1542745" y="567231"/>
                        </a:moveTo>
                        <a:lnTo>
                          <a:pt x="1158273" y="410164"/>
                        </a:lnTo>
                        <a:lnTo>
                          <a:pt x="1536924" y="255484"/>
                        </a:lnTo>
                        <a:cubicBezTo>
                          <a:pt x="1586000" y="236947"/>
                          <a:pt x="1610754" y="182138"/>
                          <a:pt x="1592220" y="133062"/>
                        </a:cubicBezTo>
                        <a:cubicBezTo>
                          <a:pt x="1591682" y="131640"/>
                          <a:pt x="1591110" y="130232"/>
                          <a:pt x="1590505" y="128837"/>
                        </a:cubicBezTo>
                        <a:lnTo>
                          <a:pt x="1561279" y="60642"/>
                        </a:lnTo>
                        <a:cubicBezTo>
                          <a:pt x="1545499" y="23200"/>
                          <a:pt x="1508474" y="-823"/>
                          <a:pt x="1467852" y="22"/>
                        </a:cubicBezTo>
                        <a:cubicBezTo>
                          <a:pt x="1454045" y="85"/>
                          <a:pt x="1440346" y="2464"/>
                          <a:pt x="1427325" y="7060"/>
                        </a:cubicBezTo>
                        <a:lnTo>
                          <a:pt x="799422" y="263570"/>
                        </a:lnTo>
                        <a:lnTo>
                          <a:pt x="171544" y="7060"/>
                        </a:lnTo>
                        <a:cubicBezTo>
                          <a:pt x="158523" y="2464"/>
                          <a:pt x="144823" y="85"/>
                          <a:pt x="131016" y="22"/>
                        </a:cubicBezTo>
                        <a:cubicBezTo>
                          <a:pt x="90394" y="-823"/>
                          <a:pt x="53369" y="23200"/>
                          <a:pt x="37590" y="60642"/>
                        </a:cubicBezTo>
                        <a:lnTo>
                          <a:pt x="8363" y="128837"/>
                        </a:lnTo>
                        <a:cubicBezTo>
                          <a:pt x="-12507" y="176965"/>
                          <a:pt x="9591" y="232899"/>
                          <a:pt x="57719" y="253772"/>
                        </a:cubicBezTo>
                        <a:cubicBezTo>
                          <a:pt x="59115" y="254376"/>
                          <a:pt x="60523" y="254946"/>
                          <a:pt x="61945" y="255484"/>
                        </a:cubicBezTo>
                        <a:lnTo>
                          <a:pt x="440596" y="410164"/>
                        </a:lnTo>
                        <a:lnTo>
                          <a:pt x="56124" y="567231"/>
                        </a:lnTo>
                        <a:cubicBezTo>
                          <a:pt x="8904" y="589879"/>
                          <a:pt x="-12458" y="645424"/>
                          <a:pt x="7413" y="693879"/>
                        </a:cubicBezTo>
                        <a:lnTo>
                          <a:pt x="36640" y="762073"/>
                        </a:lnTo>
                        <a:cubicBezTo>
                          <a:pt x="51967" y="798937"/>
                          <a:pt x="88049" y="822886"/>
                          <a:pt x="127972" y="822694"/>
                        </a:cubicBezTo>
                        <a:cubicBezTo>
                          <a:pt x="140880" y="822664"/>
                          <a:pt x="153672" y="820280"/>
                          <a:pt x="165723" y="815655"/>
                        </a:cubicBezTo>
                        <a:lnTo>
                          <a:pt x="799422" y="556759"/>
                        </a:lnTo>
                        <a:lnTo>
                          <a:pt x="1433146" y="815655"/>
                        </a:lnTo>
                        <a:cubicBezTo>
                          <a:pt x="1445197" y="820280"/>
                          <a:pt x="1457991" y="822664"/>
                          <a:pt x="1470897" y="822694"/>
                        </a:cubicBezTo>
                        <a:cubicBezTo>
                          <a:pt x="1510820" y="822886"/>
                          <a:pt x="1546902" y="798937"/>
                          <a:pt x="1562229" y="762073"/>
                        </a:cubicBezTo>
                        <a:lnTo>
                          <a:pt x="1591455" y="693879"/>
                        </a:lnTo>
                        <a:cubicBezTo>
                          <a:pt x="1611327" y="645424"/>
                          <a:pt x="1589965" y="589879"/>
                          <a:pt x="1542745" y="567231"/>
                        </a:cubicBezTo>
                        <a:close/>
                        <a:moveTo>
                          <a:pt x="1444423" y="52702"/>
                        </a:moveTo>
                        <a:cubicBezTo>
                          <a:pt x="1451968" y="50130"/>
                          <a:pt x="1459881" y="48791"/>
                          <a:pt x="1467852" y="48732"/>
                        </a:cubicBezTo>
                        <a:cubicBezTo>
                          <a:pt x="1489005" y="47863"/>
                          <a:pt x="1508453" y="60279"/>
                          <a:pt x="1516563" y="79834"/>
                        </a:cubicBezTo>
                        <a:lnTo>
                          <a:pt x="1546130" y="148832"/>
                        </a:lnTo>
                        <a:cubicBezTo>
                          <a:pt x="1551104" y="159982"/>
                          <a:pt x="1551201" y="172703"/>
                          <a:pt x="1546398" y="183928"/>
                        </a:cubicBezTo>
                        <a:cubicBezTo>
                          <a:pt x="1541259" y="196279"/>
                          <a:pt x="1531152" y="205889"/>
                          <a:pt x="1518560" y="210402"/>
                        </a:cubicBezTo>
                        <a:lnTo>
                          <a:pt x="1093877" y="383861"/>
                        </a:lnTo>
                        <a:lnTo>
                          <a:pt x="863842" y="289874"/>
                        </a:lnTo>
                        <a:close/>
                        <a:moveTo>
                          <a:pt x="148382" y="770135"/>
                        </a:moveTo>
                        <a:cubicBezTo>
                          <a:pt x="141869" y="772651"/>
                          <a:pt x="134952" y="773954"/>
                          <a:pt x="127972" y="773983"/>
                        </a:cubicBezTo>
                        <a:cubicBezTo>
                          <a:pt x="107528" y="774207"/>
                          <a:pt x="89043" y="761857"/>
                          <a:pt x="81429" y="742881"/>
                        </a:cubicBezTo>
                        <a:lnTo>
                          <a:pt x="52666" y="675783"/>
                        </a:lnTo>
                        <a:cubicBezTo>
                          <a:pt x="42794" y="652129"/>
                          <a:pt x="52220" y="624834"/>
                          <a:pt x="74585" y="612313"/>
                        </a:cubicBezTo>
                        <a:lnTo>
                          <a:pt x="505040" y="436468"/>
                        </a:lnTo>
                        <a:lnTo>
                          <a:pt x="735100" y="530455"/>
                        </a:lnTo>
                        <a:close/>
                        <a:moveTo>
                          <a:pt x="1546690" y="674687"/>
                        </a:moveTo>
                        <a:lnTo>
                          <a:pt x="1517464" y="742881"/>
                        </a:lnTo>
                        <a:cubicBezTo>
                          <a:pt x="1509846" y="761864"/>
                          <a:pt x="1491350" y="774219"/>
                          <a:pt x="1470897" y="773983"/>
                        </a:cubicBezTo>
                        <a:cubicBezTo>
                          <a:pt x="1464301" y="773986"/>
                          <a:pt x="1457755" y="772831"/>
                          <a:pt x="1451559" y="770573"/>
                        </a:cubicBezTo>
                        <a:lnTo>
                          <a:pt x="79286" y="209964"/>
                        </a:lnTo>
                        <a:cubicBezTo>
                          <a:pt x="67120" y="205392"/>
                          <a:pt x="57412" y="195957"/>
                          <a:pt x="52495" y="183928"/>
                        </a:cubicBezTo>
                        <a:cubicBezTo>
                          <a:pt x="47639" y="172408"/>
                          <a:pt x="47858" y="159376"/>
                          <a:pt x="53104" y="148029"/>
                        </a:cubicBezTo>
                        <a:lnTo>
                          <a:pt x="82330" y="79834"/>
                        </a:lnTo>
                        <a:cubicBezTo>
                          <a:pt x="90441" y="60279"/>
                          <a:pt x="109888" y="47863"/>
                          <a:pt x="131041" y="48732"/>
                        </a:cubicBezTo>
                        <a:cubicBezTo>
                          <a:pt x="139012" y="48791"/>
                          <a:pt x="146925" y="50130"/>
                          <a:pt x="154471" y="52702"/>
                        </a:cubicBezTo>
                        <a:lnTo>
                          <a:pt x="1523845" y="612118"/>
                        </a:lnTo>
                        <a:cubicBezTo>
                          <a:pt x="1546194" y="624191"/>
                          <a:pt x="1556004" y="651055"/>
                          <a:pt x="1546690" y="674687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</p:grpSp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7FAB7005-6EFD-4D2D-AF2B-8CB24BA2EF14}"/>
                </a:ext>
              </a:extLst>
            </p:cNvPr>
            <p:cNvGrpSpPr/>
            <p:nvPr/>
          </p:nvGrpSpPr>
          <p:grpSpPr>
            <a:xfrm>
              <a:off x="6211743" y="6532152"/>
              <a:ext cx="5895961" cy="325848"/>
              <a:chOff x="122066" y="5855368"/>
              <a:chExt cx="13139823" cy="726189"/>
            </a:xfrm>
          </p:grpSpPr>
          <p:grpSp>
            <p:nvGrpSpPr>
              <p:cNvPr id="58" name="그룹 57">
                <a:extLst>
                  <a:ext uri="{FF2B5EF4-FFF2-40B4-BE49-F238E27FC236}">
                    <a16:creationId xmlns:a16="http://schemas.microsoft.com/office/drawing/2014/main" id="{33DFA6A1-902C-4F94-B126-A0E48770F3B7}"/>
                  </a:ext>
                </a:extLst>
              </p:cNvPr>
              <p:cNvGrpSpPr/>
              <p:nvPr/>
            </p:nvGrpSpPr>
            <p:grpSpPr>
              <a:xfrm>
                <a:off x="122066" y="5855368"/>
                <a:ext cx="4215711" cy="726189"/>
                <a:chOff x="122066" y="4845692"/>
                <a:chExt cx="12182991" cy="2098616"/>
              </a:xfrm>
            </p:grpSpPr>
            <p:grpSp>
              <p:nvGrpSpPr>
                <p:cNvPr id="93" name="그래픽 5" descr="트레일러">
                  <a:extLst>
                    <a:ext uri="{FF2B5EF4-FFF2-40B4-BE49-F238E27FC236}">
                      <a16:creationId xmlns:a16="http://schemas.microsoft.com/office/drawing/2014/main" id="{909D525F-CE3F-4DD6-8F96-F4989C248748}"/>
                    </a:ext>
                  </a:extLst>
                </p:cNvPr>
                <p:cNvGrpSpPr/>
                <p:nvPr/>
              </p:nvGrpSpPr>
              <p:grpSpPr>
                <a:xfrm>
                  <a:off x="122066" y="5799610"/>
                  <a:ext cx="2045843" cy="1144698"/>
                  <a:chOff x="5784928" y="3580678"/>
                  <a:chExt cx="2045843" cy="1144698"/>
                </a:xfrm>
                <a:solidFill>
                  <a:srgbClr val="FFFFFF"/>
                </a:solidFill>
              </p:grpSpPr>
              <p:sp>
                <p:nvSpPr>
                  <p:cNvPr id="106" name="자유형: 도형 105">
                    <a:extLst>
                      <a:ext uri="{FF2B5EF4-FFF2-40B4-BE49-F238E27FC236}">
                        <a16:creationId xmlns:a16="http://schemas.microsoft.com/office/drawing/2014/main" id="{761FE0FA-F5B0-4C4C-A3F1-870F7A8525FE}"/>
                      </a:ext>
                    </a:extLst>
                  </p:cNvPr>
                  <p:cNvSpPr/>
                  <p:nvPr/>
                </p:nvSpPr>
                <p:spPr>
                  <a:xfrm>
                    <a:off x="6832206" y="3799877"/>
                    <a:ext cx="414039" cy="292263"/>
                  </a:xfrm>
                  <a:custGeom>
                    <a:avLst/>
                    <a:gdLst>
                      <a:gd name="connsiteX0" fmla="*/ 0 w 414039"/>
                      <a:gd name="connsiteY0" fmla="*/ 0 h 292263"/>
                      <a:gd name="connsiteX1" fmla="*/ 0 w 414039"/>
                      <a:gd name="connsiteY1" fmla="*/ 292263 h 292263"/>
                      <a:gd name="connsiteX2" fmla="*/ 414039 w 414039"/>
                      <a:gd name="connsiteY2" fmla="*/ 292263 h 292263"/>
                      <a:gd name="connsiteX3" fmla="*/ 414039 w 414039"/>
                      <a:gd name="connsiteY3" fmla="*/ 0 h 292263"/>
                      <a:gd name="connsiteX4" fmla="*/ 365329 w 414039"/>
                      <a:gd name="connsiteY4" fmla="*/ 243553 h 292263"/>
                      <a:gd name="connsiteX5" fmla="*/ 48711 w 414039"/>
                      <a:gd name="connsiteY5" fmla="*/ 243553 h 292263"/>
                      <a:gd name="connsiteX6" fmla="*/ 48711 w 414039"/>
                      <a:gd name="connsiteY6" fmla="*/ 48711 h 292263"/>
                      <a:gd name="connsiteX7" fmla="*/ 365329 w 414039"/>
                      <a:gd name="connsiteY7" fmla="*/ 48711 h 2922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14039" h="292263">
                        <a:moveTo>
                          <a:pt x="0" y="0"/>
                        </a:moveTo>
                        <a:lnTo>
                          <a:pt x="0" y="292263"/>
                        </a:lnTo>
                        <a:lnTo>
                          <a:pt x="414039" y="292263"/>
                        </a:lnTo>
                        <a:lnTo>
                          <a:pt x="414039" y="0"/>
                        </a:lnTo>
                        <a:close/>
                        <a:moveTo>
                          <a:pt x="365329" y="243553"/>
                        </a:moveTo>
                        <a:lnTo>
                          <a:pt x="48711" y="243553"/>
                        </a:lnTo>
                        <a:lnTo>
                          <a:pt x="48711" y="48711"/>
                        </a:lnTo>
                        <a:lnTo>
                          <a:pt x="365329" y="48711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7" name="자유형: 도형 106">
                    <a:extLst>
                      <a:ext uri="{FF2B5EF4-FFF2-40B4-BE49-F238E27FC236}">
                        <a16:creationId xmlns:a16="http://schemas.microsoft.com/office/drawing/2014/main" id="{326521BE-2197-449E-B4F0-9537E53229D2}"/>
                      </a:ext>
                    </a:extLst>
                  </p:cNvPr>
                  <p:cNvSpPr/>
                  <p:nvPr/>
                </p:nvSpPr>
                <p:spPr>
                  <a:xfrm>
                    <a:off x="6320746" y="4335693"/>
                    <a:ext cx="389684" cy="389684"/>
                  </a:xfrm>
                  <a:custGeom>
                    <a:avLst/>
                    <a:gdLst>
                      <a:gd name="connsiteX0" fmla="*/ 194842 w 389684"/>
                      <a:gd name="connsiteY0" fmla="*/ 0 h 389684"/>
                      <a:gd name="connsiteX1" fmla="*/ 0 w 389684"/>
                      <a:gd name="connsiteY1" fmla="*/ 194842 h 389684"/>
                      <a:gd name="connsiteX2" fmla="*/ 194842 w 389684"/>
                      <a:gd name="connsiteY2" fmla="*/ 389684 h 389684"/>
                      <a:gd name="connsiteX3" fmla="*/ 389684 w 389684"/>
                      <a:gd name="connsiteY3" fmla="*/ 194842 h 389684"/>
                      <a:gd name="connsiteX4" fmla="*/ 194842 w 389684"/>
                      <a:gd name="connsiteY4" fmla="*/ 0 h 389684"/>
                      <a:gd name="connsiteX5" fmla="*/ 194842 w 389684"/>
                      <a:gd name="connsiteY5" fmla="*/ 340974 h 389684"/>
                      <a:gd name="connsiteX6" fmla="*/ 48711 w 389684"/>
                      <a:gd name="connsiteY6" fmla="*/ 194842 h 389684"/>
                      <a:gd name="connsiteX7" fmla="*/ 194842 w 389684"/>
                      <a:gd name="connsiteY7" fmla="*/ 48711 h 389684"/>
                      <a:gd name="connsiteX8" fmla="*/ 340974 w 389684"/>
                      <a:gd name="connsiteY8" fmla="*/ 194842 h 389684"/>
                      <a:gd name="connsiteX9" fmla="*/ 194842 w 389684"/>
                      <a:gd name="connsiteY9" fmla="*/ 340974 h 3896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89684" h="389684">
                        <a:moveTo>
                          <a:pt x="194842" y="0"/>
                        </a:moveTo>
                        <a:cubicBezTo>
                          <a:pt x="87233" y="0"/>
                          <a:pt x="0" y="87233"/>
                          <a:pt x="0" y="194842"/>
                        </a:cubicBezTo>
                        <a:cubicBezTo>
                          <a:pt x="0" y="302451"/>
                          <a:pt x="87233" y="389684"/>
                          <a:pt x="194842" y="389684"/>
                        </a:cubicBezTo>
                        <a:cubicBezTo>
                          <a:pt x="302451" y="389684"/>
                          <a:pt x="389684" y="302451"/>
                          <a:pt x="389684" y="194842"/>
                        </a:cubicBezTo>
                        <a:cubicBezTo>
                          <a:pt x="389550" y="87289"/>
                          <a:pt x="302395" y="134"/>
                          <a:pt x="194842" y="0"/>
                        </a:cubicBezTo>
                        <a:close/>
                        <a:moveTo>
                          <a:pt x="194842" y="340974"/>
                        </a:moveTo>
                        <a:cubicBezTo>
                          <a:pt x="114136" y="340974"/>
                          <a:pt x="48711" y="275548"/>
                          <a:pt x="48711" y="194842"/>
                        </a:cubicBezTo>
                        <a:cubicBezTo>
                          <a:pt x="48711" y="114136"/>
                          <a:pt x="114136" y="48711"/>
                          <a:pt x="194842" y="48711"/>
                        </a:cubicBezTo>
                        <a:cubicBezTo>
                          <a:pt x="275548" y="48711"/>
                          <a:pt x="340974" y="114136"/>
                          <a:pt x="340974" y="194842"/>
                        </a:cubicBezTo>
                        <a:cubicBezTo>
                          <a:pt x="340879" y="275509"/>
                          <a:pt x="275509" y="340879"/>
                          <a:pt x="194842" y="340974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8" name="자유형: 도형 107">
                    <a:extLst>
                      <a:ext uri="{FF2B5EF4-FFF2-40B4-BE49-F238E27FC236}">
                        <a16:creationId xmlns:a16="http://schemas.microsoft.com/office/drawing/2014/main" id="{6B30CE21-426B-48C6-9989-9642279F8EA7}"/>
                      </a:ext>
                    </a:extLst>
                  </p:cNvPr>
                  <p:cNvSpPr/>
                  <p:nvPr/>
                </p:nvSpPr>
                <p:spPr>
                  <a:xfrm>
                    <a:off x="5784928" y="3580678"/>
                    <a:ext cx="2045843" cy="1144698"/>
                  </a:xfrm>
                  <a:custGeom>
                    <a:avLst/>
                    <a:gdLst>
                      <a:gd name="connsiteX0" fmla="*/ 1802291 w 2045843"/>
                      <a:gd name="connsiteY0" fmla="*/ 974212 h 1144698"/>
                      <a:gd name="connsiteX1" fmla="*/ 1802291 w 2045843"/>
                      <a:gd name="connsiteY1" fmla="*/ 1144699 h 1144698"/>
                      <a:gd name="connsiteX2" fmla="*/ 1851002 w 2045843"/>
                      <a:gd name="connsiteY2" fmla="*/ 1144699 h 1144698"/>
                      <a:gd name="connsiteX3" fmla="*/ 1851002 w 2045843"/>
                      <a:gd name="connsiteY3" fmla="*/ 974212 h 1144698"/>
                      <a:gd name="connsiteX4" fmla="*/ 2045844 w 2045843"/>
                      <a:gd name="connsiteY4" fmla="*/ 974212 h 1144698"/>
                      <a:gd name="connsiteX5" fmla="*/ 2045844 w 2045843"/>
                      <a:gd name="connsiteY5" fmla="*/ 925502 h 1144698"/>
                      <a:gd name="connsiteX6" fmla="*/ 1656159 w 2045843"/>
                      <a:gd name="connsiteY6" fmla="*/ 925502 h 1144698"/>
                      <a:gd name="connsiteX7" fmla="*/ 1656159 w 2045843"/>
                      <a:gd name="connsiteY7" fmla="*/ 97423 h 1144698"/>
                      <a:gd name="connsiteX8" fmla="*/ 1558738 w 2045843"/>
                      <a:gd name="connsiteY8" fmla="*/ 2 h 1144698"/>
                      <a:gd name="connsiteX9" fmla="*/ 584528 w 2045843"/>
                      <a:gd name="connsiteY9" fmla="*/ 2 h 1144698"/>
                      <a:gd name="connsiteX10" fmla="*/ 2 w 2045843"/>
                      <a:gd name="connsiteY10" fmla="*/ 581700 h 1144698"/>
                      <a:gd name="connsiteX11" fmla="*/ 2 w 2045843"/>
                      <a:gd name="connsiteY11" fmla="*/ 584528 h 1144698"/>
                      <a:gd name="connsiteX12" fmla="*/ 2 w 2045843"/>
                      <a:gd name="connsiteY12" fmla="*/ 974212 h 1144698"/>
                      <a:gd name="connsiteX13" fmla="*/ 463969 w 2045843"/>
                      <a:gd name="connsiteY13" fmla="*/ 974212 h 1144698"/>
                      <a:gd name="connsiteX14" fmla="*/ 462752 w 2045843"/>
                      <a:gd name="connsiteY14" fmla="*/ 949857 h 1144698"/>
                      <a:gd name="connsiteX15" fmla="*/ 463969 w 2045843"/>
                      <a:gd name="connsiteY15" fmla="*/ 925502 h 1144698"/>
                      <a:gd name="connsiteX16" fmla="*/ 48712 w 2045843"/>
                      <a:gd name="connsiteY16" fmla="*/ 925502 h 1144698"/>
                      <a:gd name="connsiteX17" fmla="*/ 48712 w 2045843"/>
                      <a:gd name="connsiteY17" fmla="*/ 584528 h 1144698"/>
                      <a:gd name="connsiteX18" fmla="*/ 584528 w 2045843"/>
                      <a:gd name="connsiteY18" fmla="*/ 48712 h 1144698"/>
                      <a:gd name="connsiteX19" fmla="*/ 1558738 w 2045843"/>
                      <a:gd name="connsiteY19" fmla="*/ 48712 h 1144698"/>
                      <a:gd name="connsiteX20" fmla="*/ 1607449 w 2045843"/>
                      <a:gd name="connsiteY20" fmla="*/ 97423 h 1144698"/>
                      <a:gd name="connsiteX21" fmla="*/ 1607449 w 2045843"/>
                      <a:gd name="connsiteY21" fmla="*/ 925502 h 1144698"/>
                      <a:gd name="connsiteX22" fmla="*/ 997325 w 2045843"/>
                      <a:gd name="connsiteY22" fmla="*/ 925502 h 1144698"/>
                      <a:gd name="connsiteX23" fmla="*/ 998567 w 2045843"/>
                      <a:gd name="connsiteY23" fmla="*/ 949857 h 1144698"/>
                      <a:gd name="connsiteX24" fmla="*/ 997325 w 2045843"/>
                      <a:gd name="connsiteY24" fmla="*/ 974212 h 11446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</a:cxnLst>
                    <a:rect l="l" t="t" r="r" b="b"/>
                    <a:pathLst>
                      <a:path w="2045843" h="1144698">
                        <a:moveTo>
                          <a:pt x="1802291" y="974212"/>
                        </a:moveTo>
                        <a:lnTo>
                          <a:pt x="1802291" y="1144699"/>
                        </a:lnTo>
                        <a:lnTo>
                          <a:pt x="1851002" y="1144699"/>
                        </a:lnTo>
                        <a:lnTo>
                          <a:pt x="1851002" y="974212"/>
                        </a:lnTo>
                        <a:lnTo>
                          <a:pt x="2045844" y="974212"/>
                        </a:lnTo>
                        <a:lnTo>
                          <a:pt x="2045844" y="925502"/>
                        </a:lnTo>
                        <a:lnTo>
                          <a:pt x="1656159" y="925502"/>
                        </a:lnTo>
                        <a:lnTo>
                          <a:pt x="1656159" y="97423"/>
                        </a:lnTo>
                        <a:cubicBezTo>
                          <a:pt x="1655999" y="43685"/>
                          <a:pt x="1612476" y="162"/>
                          <a:pt x="1558738" y="2"/>
                        </a:cubicBezTo>
                        <a:lnTo>
                          <a:pt x="584528" y="2"/>
                        </a:lnTo>
                        <a:cubicBezTo>
                          <a:pt x="262483" y="-780"/>
                          <a:pt x="783" y="259656"/>
                          <a:pt x="2" y="581700"/>
                        </a:cubicBezTo>
                        <a:cubicBezTo>
                          <a:pt x="-1" y="582643"/>
                          <a:pt x="-1" y="583585"/>
                          <a:pt x="2" y="584528"/>
                        </a:cubicBezTo>
                        <a:lnTo>
                          <a:pt x="2" y="974212"/>
                        </a:lnTo>
                        <a:lnTo>
                          <a:pt x="463969" y="974212"/>
                        </a:lnTo>
                        <a:cubicBezTo>
                          <a:pt x="463239" y="966199"/>
                          <a:pt x="462752" y="958113"/>
                          <a:pt x="462752" y="949857"/>
                        </a:cubicBezTo>
                        <a:cubicBezTo>
                          <a:pt x="462752" y="941600"/>
                          <a:pt x="463239" y="933515"/>
                          <a:pt x="463969" y="925502"/>
                        </a:cubicBezTo>
                        <a:lnTo>
                          <a:pt x="48712" y="925502"/>
                        </a:lnTo>
                        <a:lnTo>
                          <a:pt x="48712" y="584528"/>
                        </a:lnTo>
                        <a:cubicBezTo>
                          <a:pt x="49048" y="288743"/>
                          <a:pt x="288743" y="49048"/>
                          <a:pt x="584528" y="48712"/>
                        </a:cubicBezTo>
                        <a:lnTo>
                          <a:pt x="1558738" y="48712"/>
                        </a:lnTo>
                        <a:cubicBezTo>
                          <a:pt x="1585641" y="48712"/>
                          <a:pt x="1607449" y="70520"/>
                          <a:pt x="1607449" y="97423"/>
                        </a:cubicBezTo>
                        <a:lnTo>
                          <a:pt x="1607449" y="925502"/>
                        </a:lnTo>
                        <a:lnTo>
                          <a:pt x="997325" y="925502"/>
                        </a:lnTo>
                        <a:cubicBezTo>
                          <a:pt x="998056" y="933563"/>
                          <a:pt x="998567" y="941674"/>
                          <a:pt x="998567" y="949857"/>
                        </a:cubicBezTo>
                        <a:cubicBezTo>
                          <a:pt x="998567" y="958040"/>
                          <a:pt x="998056" y="966151"/>
                          <a:pt x="997325" y="974212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94" name="그래픽 7" descr="백팩">
                  <a:extLst>
                    <a:ext uri="{FF2B5EF4-FFF2-40B4-BE49-F238E27FC236}">
                      <a16:creationId xmlns:a16="http://schemas.microsoft.com/office/drawing/2014/main" id="{D05961E3-4429-474B-9F13-F8988B47AAF1}"/>
                    </a:ext>
                  </a:extLst>
                </p:cNvPr>
                <p:cNvSpPr/>
                <p:nvPr/>
              </p:nvSpPr>
              <p:spPr>
                <a:xfrm>
                  <a:off x="8417025" y="5068759"/>
                  <a:ext cx="1656157" cy="1875549"/>
                </a:xfrm>
                <a:custGeom>
                  <a:avLst/>
                  <a:gdLst>
                    <a:gd name="connsiteX0" fmla="*/ 1534381 w 1656157"/>
                    <a:gd name="connsiteY0" fmla="*/ 1071826 h 1875549"/>
                    <a:gd name="connsiteX1" fmla="*/ 1510026 w 1656157"/>
                    <a:gd name="connsiteY1" fmla="*/ 1071826 h 1875549"/>
                    <a:gd name="connsiteX2" fmla="*/ 1510026 w 1656157"/>
                    <a:gd name="connsiteY2" fmla="*/ 560365 h 1875549"/>
                    <a:gd name="connsiteX3" fmla="*/ 1242118 w 1656157"/>
                    <a:gd name="connsiteY3" fmla="*/ 292458 h 1875549"/>
                    <a:gd name="connsiteX4" fmla="*/ 1143455 w 1656157"/>
                    <a:gd name="connsiteY4" fmla="*/ 292458 h 1875549"/>
                    <a:gd name="connsiteX5" fmla="*/ 804196 w 1656157"/>
                    <a:gd name="connsiteY5" fmla="*/ 916 h 1875549"/>
                    <a:gd name="connsiteX6" fmla="*/ 512654 w 1656157"/>
                    <a:gd name="connsiteY6" fmla="*/ 292458 h 1875549"/>
                    <a:gd name="connsiteX7" fmla="*/ 414039 w 1656157"/>
                    <a:gd name="connsiteY7" fmla="*/ 292458 h 1875549"/>
                    <a:gd name="connsiteX8" fmla="*/ 146132 w 1656157"/>
                    <a:gd name="connsiteY8" fmla="*/ 560365 h 1875549"/>
                    <a:gd name="connsiteX9" fmla="*/ 146132 w 1656157"/>
                    <a:gd name="connsiteY9" fmla="*/ 1071826 h 1875549"/>
                    <a:gd name="connsiteX10" fmla="*/ 121776 w 1656157"/>
                    <a:gd name="connsiteY10" fmla="*/ 1071826 h 1875549"/>
                    <a:gd name="connsiteX11" fmla="*/ 0 w 1656157"/>
                    <a:gd name="connsiteY11" fmla="*/ 1193602 h 1875549"/>
                    <a:gd name="connsiteX12" fmla="*/ 0 w 1656157"/>
                    <a:gd name="connsiteY12" fmla="*/ 1534576 h 1875549"/>
                    <a:gd name="connsiteX13" fmla="*/ 121776 w 1656157"/>
                    <a:gd name="connsiteY13" fmla="*/ 1656352 h 1875549"/>
                    <a:gd name="connsiteX14" fmla="*/ 146132 w 1656157"/>
                    <a:gd name="connsiteY14" fmla="*/ 1656352 h 1875549"/>
                    <a:gd name="connsiteX15" fmla="*/ 146132 w 1656157"/>
                    <a:gd name="connsiteY15" fmla="*/ 1705063 h 1875549"/>
                    <a:gd name="connsiteX16" fmla="*/ 316618 w 1656157"/>
                    <a:gd name="connsiteY16" fmla="*/ 1875550 h 1875549"/>
                    <a:gd name="connsiteX17" fmla="*/ 1388250 w 1656157"/>
                    <a:gd name="connsiteY17" fmla="*/ 1875550 h 1875549"/>
                    <a:gd name="connsiteX18" fmla="*/ 1510026 w 1656157"/>
                    <a:gd name="connsiteY18" fmla="*/ 1753773 h 1875549"/>
                    <a:gd name="connsiteX19" fmla="*/ 1510026 w 1656157"/>
                    <a:gd name="connsiteY19" fmla="*/ 1656352 h 1875549"/>
                    <a:gd name="connsiteX20" fmla="*/ 1534381 w 1656157"/>
                    <a:gd name="connsiteY20" fmla="*/ 1656352 h 1875549"/>
                    <a:gd name="connsiteX21" fmla="*/ 1656158 w 1656157"/>
                    <a:gd name="connsiteY21" fmla="*/ 1534576 h 1875549"/>
                    <a:gd name="connsiteX22" fmla="*/ 1656158 w 1656157"/>
                    <a:gd name="connsiteY22" fmla="*/ 1193602 h 1875549"/>
                    <a:gd name="connsiteX23" fmla="*/ 1534381 w 1656157"/>
                    <a:gd name="connsiteY23" fmla="*/ 1071826 h 1875549"/>
                    <a:gd name="connsiteX24" fmla="*/ 828079 w 1656157"/>
                    <a:gd name="connsiteY24" fmla="*/ 48905 h 1875549"/>
                    <a:gd name="connsiteX25" fmla="*/ 1094745 w 1656157"/>
                    <a:gd name="connsiteY25" fmla="*/ 292458 h 1875549"/>
                    <a:gd name="connsiteX26" fmla="*/ 561364 w 1656157"/>
                    <a:gd name="connsiteY26" fmla="*/ 292458 h 1875549"/>
                    <a:gd name="connsiteX27" fmla="*/ 828079 w 1656157"/>
                    <a:gd name="connsiteY27" fmla="*/ 48905 h 1875549"/>
                    <a:gd name="connsiteX28" fmla="*/ 1242118 w 1656157"/>
                    <a:gd name="connsiteY28" fmla="*/ 341168 h 1875549"/>
                    <a:gd name="connsiteX29" fmla="*/ 1266474 w 1656157"/>
                    <a:gd name="connsiteY29" fmla="*/ 342605 h 1875549"/>
                    <a:gd name="connsiteX30" fmla="*/ 1266474 w 1656157"/>
                    <a:gd name="connsiteY30" fmla="*/ 755208 h 1875549"/>
                    <a:gd name="connsiteX31" fmla="*/ 1193408 w 1656157"/>
                    <a:gd name="connsiteY31" fmla="*/ 828273 h 1875549"/>
                    <a:gd name="connsiteX32" fmla="*/ 925500 w 1656157"/>
                    <a:gd name="connsiteY32" fmla="*/ 828273 h 1875549"/>
                    <a:gd name="connsiteX33" fmla="*/ 925500 w 1656157"/>
                    <a:gd name="connsiteY33" fmla="*/ 779563 h 1875549"/>
                    <a:gd name="connsiteX34" fmla="*/ 852434 w 1656157"/>
                    <a:gd name="connsiteY34" fmla="*/ 706497 h 1875549"/>
                    <a:gd name="connsiteX35" fmla="*/ 803724 w 1656157"/>
                    <a:gd name="connsiteY35" fmla="*/ 706497 h 1875549"/>
                    <a:gd name="connsiteX36" fmla="*/ 730658 w 1656157"/>
                    <a:gd name="connsiteY36" fmla="*/ 779563 h 1875549"/>
                    <a:gd name="connsiteX37" fmla="*/ 730658 w 1656157"/>
                    <a:gd name="connsiteY37" fmla="*/ 828273 h 1875549"/>
                    <a:gd name="connsiteX38" fmla="*/ 462750 w 1656157"/>
                    <a:gd name="connsiteY38" fmla="*/ 828273 h 1875549"/>
                    <a:gd name="connsiteX39" fmla="*/ 389684 w 1656157"/>
                    <a:gd name="connsiteY39" fmla="*/ 755208 h 1875549"/>
                    <a:gd name="connsiteX40" fmla="*/ 389684 w 1656157"/>
                    <a:gd name="connsiteY40" fmla="*/ 342605 h 1875549"/>
                    <a:gd name="connsiteX41" fmla="*/ 414039 w 1656157"/>
                    <a:gd name="connsiteY41" fmla="*/ 341168 h 1875549"/>
                    <a:gd name="connsiteX42" fmla="*/ 876789 w 1656157"/>
                    <a:gd name="connsiteY42" fmla="*/ 779563 h 1875549"/>
                    <a:gd name="connsiteX43" fmla="*/ 876789 w 1656157"/>
                    <a:gd name="connsiteY43" fmla="*/ 925694 h 1875549"/>
                    <a:gd name="connsiteX44" fmla="*/ 852434 w 1656157"/>
                    <a:gd name="connsiteY44" fmla="*/ 950050 h 1875549"/>
                    <a:gd name="connsiteX45" fmla="*/ 803724 w 1656157"/>
                    <a:gd name="connsiteY45" fmla="*/ 950050 h 1875549"/>
                    <a:gd name="connsiteX46" fmla="*/ 779368 w 1656157"/>
                    <a:gd name="connsiteY46" fmla="*/ 925694 h 1875549"/>
                    <a:gd name="connsiteX47" fmla="*/ 779368 w 1656157"/>
                    <a:gd name="connsiteY47" fmla="*/ 779563 h 1875549"/>
                    <a:gd name="connsiteX48" fmla="*/ 803724 w 1656157"/>
                    <a:gd name="connsiteY48" fmla="*/ 755208 h 1875549"/>
                    <a:gd name="connsiteX49" fmla="*/ 852434 w 1656157"/>
                    <a:gd name="connsiteY49" fmla="*/ 755208 h 1875549"/>
                    <a:gd name="connsiteX50" fmla="*/ 876789 w 1656157"/>
                    <a:gd name="connsiteY50" fmla="*/ 779563 h 1875549"/>
                    <a:gd name="connsiteX51" fmla="*/ 121776 w 1656157"/>
                    <a:gd name="connsiteY51" fmla="*/ 1607642 h 1875549"/>
                    <a:gd name="connsiteX52" fmla="*/ 48711 w 1656157"/>
                    <a:gd name="connsiteY52" fmla="*/ 1534576 h 1875549"/>
                    <a:gd name="connsiteX53" fmla="*/ 48711 w 1656157"/>
                    <a:gd name="connsiteY53" fmla="*/ 1193602 h 1875549"/>
                    <a:gd name="connsiteX54" fmla="*/ 121776 w 1656157"/>
                    <a:gd name="connsiteY54" fmla="*/ 1120536 h 1875549"/>
                    <a:gd name="connsiteX55" fmla="*/ 146132 w 1656157"/>
                    <a:gd name="connsiteY55" fmla="*/ 1120536 h 1875549"/>
                    <a:gd name="connsiteX56" fmla="*/ 146132 w 1656157"/>
                    <a:gd name="connsiteY56" fmla="*/ 1607642 h 1875549"/>
                    <a:gd name="connsiteX57" fmla="*/ 1193408 w 1656157"/>
                    <a:gd name="connsiteY57" fmla="*/ 1826839 h 1875549"/>
                    <a:gd name="connsiteX58" fmla="*/ 462750 w 1656157"/>
                    <a:gd name="connsiteY58" fmla="*/ 1826839 h 1875549"/>
                    <a:gd name="connsiteX59" fmla="*/ 462750 w 1656157"/>
                    <a:gd name="connsiteY59" fmla="*/ 1558931 h 1875549"/>
                    <a:gd name="connsiteX60" fmla="*/ 535816 w 1656157"/>
                    <a:gd name="connsiteY60" fmla="*/ 1485865 h 1875549"/>
                    <a:gd name="connsiteX61" fmla="*/ 1120342 w 1656157"/>
                    <a:gd name="connsiteY61" fmla="*/ 1485865 h 1875549"/>
                    <a:gd name="connsiteX62" fmla="*/ 1193408 w 1656157"/>
                    <a:gd name="connsiteY62" fmla="*/ 1558931 h 1875549"/>
                    <a:gd name="connsiteX63" fmla="*/ 1461316 w 1656157"/>
                    <a:gd name="connsiteY63" fmla="*/ 1753773 h 1875549"/>
                    <a:gd name="connsiteX64" fmla="*/ 1388250 w 1656157"/>
                    <a:gd name="connsiteY64" fmla="*/ 1826839 h 1875549"/>
                    <a:gd name="connsiteX65" fmla="*/ 1242118 w 1656157"/>
                    <a:gd name="connsiteY65" fmla="*/ 1826839 h 1875549"/>
                    <a:gd name="connsiteX66" fmla="*/ 1242118 w 1656157"/>
                    <a:gd name="connsiteY66" fmla="*/ 1558931 h 1875549"/>
                    <a:gd name="connsiteX67" fmla="*/ 1120342 w 1656157"/>
                    <a:gd name="connsiteY67" fmla="*/ 1437155 h 1875549"/>
                    <a:gd name="connsiteX68" fmla="*/ 535816 w 1656157"/>
                    <a:gd name="connsiteY68" fmla="*/ 1437155 h 1875549"/>
                    <a:gd name="connsiteX69" fmla="*/ 414039 w 1656157"/>
                    <a:gd name="connsiteY69" fmla="*/ 1558931 h 1875549"/>
                    <a:gd name="connsiteX70" fmla="*/ 414039 w 1656157"/>
                    <a:gd name="connsiteY70" fmla="*/ 1826839 h 1875549"/>
                    <a:gd name="connsiteX71" fmla="*/ 316618 w 1656157"/>
                    <a:gd name="connsiteY71" fmla="*/ 1826839 h 1875549"/>
                    <a:gd name="connsiteX72" fmla="*/ 194842 w 1656157"/>
                    <a:gd name="connsiteY72" fmla="*/ 1705063 h 1875549"/>
                    <a:gd name="connsiteX73" fmla="*/ 194842 w 1656157"/>
                    <a:gd name="connsiteY73" fmla="*/ 560365 h 1875549"/>
                    <a:gd name="connsiteX74" fmla="*/ 340974 w 1656157"/>
                    <a:gd name="connsiteY74" fmla="*/ 353955 h 1875549"/>
                    <a:gd name="connsiteX75" fmla="*/ 340974 w 1656157"/>
                    <a:gd name="connsiteY75" fmla="*/ 755208 h 1875549"/>
                    <a:gd name="connsiteX76" fmla="*/ 462750 w 1656157"/>
                    <a:gd name="connsiteY76" fmla="*/ 876984 h 1875549"/>
                    <a:gd name="connsiteX77" fmla="*/ 730658 w 1656157"/>
                    <a:gd name="connsiteY77" fmla="*/ 876984 h 1875549"/>
                    <a:gd name="connsiteX78" fmla="*/ 730658 w 1656157"/>
                    <a:gd name="connsiteY78" fmla="*/ 925694 h 1875549"/>
                    <a:gd name="connsiteX79" fmla="*/ 803724 w 1656157"/>
                    <a:gd name="connsiteY79" fmla="*/ 998760 h 1875549"/>
                    <a:gd name="connsiteX80" fmla="*/ 852434 w 1656157"/>
                    <a:gd name="connsiteY80" fmla="*/ 998760 h 1875549"/>
                    <a:gd name="connsiteX81" fmla="*/ 925500 w 1656157"/>
                    <a:gd name="connsiteY81" fmla="*/ 925694 h 1875549"/>
                    <a:gd name="connsiteX82" fmla="*/ 925500 w 1656157"/>
                    <a:gd name="connsiteY82" fmla="*/ 876984 h 1875549"/>
                    <a:gd name="connsiteX83" fmla="*/ 1193408 w 1656157"/>
                    <a:gd name="connsiteY83" fmla="*/ 876984 h 1875549"/>
                    <a:gd name="connsiteX84" fmla="*/ 1315184 w 1656157"/>
                    <a:gd name="connsiteY84" fmla="*/ 755208 h 1875549"/>
                    <a:gd name="connsiteX85" fmla="*/ 1315184 w 1656157"/>
                    <a:gd name="connsiteY85" fmla="*/ 353955 h 1875549"/>
                    <a:gd name="connsiteX86" fmla="*/ 1461316 w 1656157"/>
                    <a:gd name="connsiteY86" fmla="*/ 560365 h 1875549"/>
                    <a:gd name="connsiteX87" fmla="*/ 1461316 w 1656157"/>
                    <a:gd name="connsiteY87" fmla="*/ 1753773 h 1875549"/>
                    <a:gd name="connsiteX88" fmla="*/ 1607447 w 1656157"/>
                    <a:gd name="connsiteY88" fmla="*/ 1534576 h 1875549"/>
                    <a:gd name="connsiteX89" fmla="*/ 1534381 w 1656157"/>
                    <a:gd name="connsiteY89" fmla="*/ 1607642 h 1875549"/>
                    <a:gd name="connsiteX90" fmla="*/ 1510026 w 1656157"/>
                    <a:gd name="connsiteY90" fmla="*/ 1607642 h 1875549"/>
                    <a:gd name="connsiteX91" fmla="*/ 1510026 w 1656157"/>
                    <a:gd name="connsiteY91" fmla="*/ 1120536 h 1875549"/>
                    <a:gd name="connsiteX92" fmla="*/ 1534381 w 1656157"/>
                    <a:gd name="connsiteY92" fmla="*/ 1120536 h 1875549"/>
                    <a:gd name="connsiteX93" fmla="*/ 1607447 w 1656157"/>
                    <a:gd name="connsiteY93" fmla="*/ 1193602 h 18755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</a:cxnLst>
                  <a:rect l="l" t="t" r="r" b="b"/>
                  <a:pathLst>
                    <a:path w="1656157" h="1875549">
                      <a:moveTo>
                        <a:pt x="1534381" y="1071826"/>
                      </a:moveTo>
                      <a:lnTo>
                        <a:pt x="1510026" y="1071826"/>
                      </a:lnTo>
                      <a:lnTo>
                        <a:pt x="1510026" y="560365"/>
                      </a:lnTo>
                      <a:cubicBezTo>
                        <a:pt x="1509851" y="412475"/>
                        <a:pt x="1390008" y="292633"/>
                        <a:pt x="1242118" y="292458"/>
                      </a:cubicBezTo>
                      <a:lnTo>
                        <a:pt x="1143455" y="292458"/>
                      </a:lnTo>
                      <a:cubicBezTo>
                        <a:pt x="1130279" y="118266"/>
                        <a:pt x="978387" y="-12261"/>
                        <a:pt x="804196" y="916"/>
                      </a:cubicBezTo>
                      <a:cubicBezTo>
                        <a:pt x="648327" y="12707"/>
                        <a:pt x="524444" y="136589"/>
                        <a:pt x="512654" y="292458"/>
                      </a:cubicBezTo>
                      <a:lnTo>
                        <a:pt x="414039" y="292458"/>
                      </a:lnTo>
                      <a:cubicBezTo>
                        <a:pt x="266149" y="292633"/>
                        <a:pt x="146307" y="412475"/>
                        <a:pt x="146132" y="560365"/>
                      </a:cubicBezTo>
                      <a:lnTo>
                        <a:pt x="146132" y="1071826"/>
                      </a:lnTo>
                      <a:lnTo>
                        <a:pt x="121776" y="1071826"/>
                      </a:lnTo>
                      <a:cubicBezTo>
                        <a:pt x="54553" y="1071906"/>
                        <a:pt x="80" y="1126379"/>
                        <a:pt x="0" y="1193602"/>
                      </a:cubicBezTo>
                      <a:lnTo>
                        <a:pt x="0" y="1534576"/>
                      </a:lnTo>
                      <a:cubicBezTo>
                        <a:pt x="80" y="1601799"/>
                        <a:pt x="54553" y="1656272"/>
                        <a:pt x="121776" y="1656352"/>
                      </a:cubicBezTo>
                      <a:lnTo>
                        <a:pt x="146132" y="1656352"/>
                      </a:lnTo>
                      <a:lnTo>
                        <a:pt x="146132" y="1705063"/>
                      </a:lnTo>
                      <a:cubicBezTo>
                        <a:pt x="146239" y="1799176"/>
                        <a:pt x="222505" y="1875442"/>
                        <a:pt x="316618" y="1875550"/>
                      </a:cubicBezTo>
                      <a:lnTo>
                        <a:pt x="1388250" y="1875550"/>
                      </a:lnTo>
                      <a:cubicBezTo>
                        <a:pt x="1455473" y="1875469"/>
                        <a:pt x="1509946" y="1820996"/>
                        <a:pt x="1510026" y="1753773"/>
                      </a:cubicBezTo>
                      <a:lnTo>
                        <a:pt x="1510026" y="1656352"/>
                      </a:lnTo>
                      <a:lnTo>
                        <a:pt x="1534381" y="1656352"/>
                      </a:lnTo>
                      <a:cubicBezTo>
                        <a:pt x="1601604" y="1656272"/>
                        <a:pt x="1656077" y="1601799"/>
                        <a:pt x="1656158" y="1534576"/>
                      </a:cubicBezTo>
                      <a:lnTo>
                        <a:pt x="1656158" y="1193602"/>
                      </a:lnTo>
                      <a:cubicBezTo>
                        <a:pt x="1656077" y="1126379"/>
                        <a:pt x="1601604" y="1071906"/>
                        <a:pt x="1534381" y="1071826"/>
                      </a:cubicBezTo>
                      <a:close/>
                      <a:moveTo>
                        <a:pt x="828079" y="48905"/>
                      </a:moveTo>
                      <a:cubicBezTo>
                        <a:pt x="966507" y="49088"/>
                        <a:pt x="1082046" y="154612"/>
                        <a:pt x="1094745" y="292458"/>
                      </a:cubicBezTo>
                      <a:lnTo>
                        <a:pt x="561364" y="292458"/>
                      </a:lnTo>
                      <a:cubicBezTo>
                        <a:pt x="574066" y="154595"/>
                        <a:pt x="689631" y="49063"/>
                        <a:pt x="828079" y="48905"/>
                      </a:cubicBezTo>
                      <a:close/>
                      <a:moveTo>
                        <a:pt x="1242118" y="341168"/>
                      </a:moveTo>
                      <a:cubicBezTo>
                        <a:pt x="1250258" y="341192"/>
                        <a:pt x="1258388" y="341670"/>
                        <a:pt x="1266474" y="342605"/>
                      </a:cubicBezTo>
                      <a:lnTo>
                        <a:pt x="1266474" y="755208"/>
                      </a:lnTo>
                      <a:cubicBezTo>
                        <a:pt x="1266474" y="795562"/>
                        <a:pt x="1233762" y="828273"/>
                        <a:pt x="1193408" y="828273"/>
                      </a:cubicBezTo>
                      <a:lnTo>
                        <a:pt x="925500" y="828273"/>
                      </a:lnTo>
                      <a:lnTo>
                        <a:pt x="925500" y="779563"/>
                      </a:lnTo>
                      <a:cubicBezTo>
                        <a:pt x="925500" y="739209"/>
                        <a:pt x="892788" y="706497"/>
                        <a:pt x="852434" y="706497"/>
                      </a:cubicBezTo>
                      <a:lnTo>
                        <a:pt x="803724" y="706497"/>
                      </a:lnTo>
                      <a:cubicBezTo>
                        <a:pt x="763369" y="706497"/>
                        <a:pt x="730658" y="739209"/>
                        <a:pt x="730658" y="779563"/>
                      </a:cubicBezTo>
                      <a:lnTo>
                        <a:pt x="730658" y="828273"/>
                      </a:lnTo>
                      <a:lnTo>
                        <a:pt x="462750" y="828273"/>
                      </a:lnTo>
                      <a:cubicBezTo>
                        <a:pt x="422396" y="828273"/>
                        <a:pt x="389684" y="795562"/>
                        <a:pt x="389684" y="755208"/>
                      </a:cubicBezTo>
                      <a:lnTo>
                        <a:pt x="389684" y="342605"/>
                      </a:lnTo>
                      <a:cubicBezTo>
                        <a:pt x="397770" y="341670"/>
                        <a:pt x="405900" y="341192"/>
                        <a:pt x="414039" y="341168"/>
                      </a:cubicBezTo>
                      <a:close/>
                      <a:moveTo>
                        <a:pt x="876789" y="779563"/>
                      </a:moveTo>
                      <a:lnTo>
                        <a:pt x="876789" y="925694"/>
                      </a:lnTo>
                      <a:cubicBezTo>
                        <a:pt x="876789" y="939146"/>
                        <a:pt x="865886" y="950050"/>
                        <a:pt x="852434" y="950050"/>
                      </a:cubicBezTo>
                      <a:lnTo>
                        <a:pt x="803724" y="950050"/>
                      </a:lnTo>
                      <a:cubicBezTo>
                        <a:pt x="790272" y="950050"/>
                        <a:pt x="779368" y="939146"/>
                        <a:pt x="779368" y="925694"/>
                      </a:cubicBezTo>
                      <a:lnTo>
                        <a:pt x="779368" y="779563"/>
                      </a:lnTo>
                      <a:cubicBezTo>
                        <a:pt x="779368" y="766111"/>
                        <a:pt x="790272" y="755208"/>
                        <a:pt x="803724" y="755208"/>
                      </a:cubicBezTo>
                      <a:lnTo>
                        <a:pt x="852434" y="755208"/>
                      </a:lnTo>
                      <a:cubicBezTo>
                        <a:pt x="865886" y="755208"/>
                        <a:pt x="876789" y="766111"/>
                        <a:pt x="876789" y="779563"/>
                      </a:cubicBezTo>
                      <a:close/>
                      <a:moveTo>
                        <a:pt x="121776" y="1607642"/>
                      </a:moveTo>
                      <a:cubicBezTo>
                        <a:pt x="81422" y="1607642"/>
                        <a:pt x="48711" y="1574930"/>
                        <a:pt x="48711" y="1534576"/>
                      </a:cubicBezTo>
                      <a:lnTo>
                        <a:pt x="48711" y="1193602"/>
                      </a:lnTo>
                      <a:cubicBezTo>
                        <a:pt x="48711" y="1153248"/>
                        <a:pt x="81422" y="1120536"/>
                        <a:pt x="121776" y="1120536"/>
                      </a:cubicBezTo>
                      <a:lnTo>
                        <a:pt x="146132" y="1120536"/>
                      </a:lnTo>
                      <a:lnTo>
                        <a:pt x="146132" y="1607642"/>
                      </a:lnTo>
                      <a:close/>
                      <a:moveTo>
                        <a:pt x="1193408" y="1826839"/>
                      </a:moveTo>
                      <a:lnTo>
                        <a:pt x="462750" y="1826839"/>
                      </a:lnTo>
                      <a:lnTo>
                        <a:pt x="462750" y="1558931"/>
                      </a:lnTo>
                      <a:cubicBezTo>
                        <a:pt x="462750" y="1518577"/>
                        <a:pt x="495462" y="1485865"/>
                        <a:pt x="535816" y="1485865"/>
                      </a:cubicBezTo>
                      <a:lnTo>
                        <a:pt x="1120342" y="1485865"/>
                      </a:lnTo>
                      <a:cubicBezTo>
                        <a:pt x="1160696" y="1485865"/>
                        <a:pt x="1193408" y="1518577"/>
                        <a:pt x="1193408" y="1558931"/>
                      </a:cubicBezTo>
                      <a:close/>
                      <a:moveTo>
                        <a:pt x="1461316" y="1753773"/>
                      </a:moveTo>
                      <a:cubicBezTo>
                        <a:pt x="1461316" y="1794127"/>
                        <a:pt x="1428604" y="1826839"/>
                        <a:pt x="1388250" y="1826839"/>
                      </a:cubicBezTo>
                      <a:lnTo>
                        <a:pt x="1242118" y="1826839"/>
                      </a:lnTo>
                      <a:lnTo>
                        <a:pt x="1242118" y="1558931"/>
                      </a:lnTo>
                      <a:cubicBezTo>
                        <a:pt x="1242038" y="1491708"/>
                        <a:pt x="1187565" y="1437235"/>
                        <a:pt x="1120342" y="1437155"/>
                      </a:cubicBezTo>
                      <a:lnTo>
                        <a:pt x="535816" y="1437155"/>
                      </a:lnTo>
                      <a:cubicBezTo>
                        <a:pt x="468593" y="1437235"/>
                        <a:pt x="414120" y="1491708"/>
                        <a:pt x="414039" y="1558931"/>
                      </a:cubicBezTo>
                      <a:lnTo>
                        <a:pt x="414039" y="1826839"/>
                      </a:lnTo>
                      <a:lnTo>
                        <a:pt x="316618" y="1826839"/>
                      </a:lnTo>
                      <a:cubicBezTo>
                        <a:pt x="249395" y="1826759"/>
                        <a:pt x="194922" y="1772286"/>
                        <a:pt x="194842" y="1705063"/>
                      </a:cubicBezTo>
                      <a:lnTo>
                        <a:pt x="194842" y="560365"/>
                      </a:lnTo>
                      <a:cubicBezTo>
                        <a:pt x="195005" y="467584"/>
                        <a:pt x="253516" y="384937"/>
                        <a:pt x="340974" y="353955"/>
                      </a:cubicBezTo>
                      <a:lnTo>
                        <a:pt x="340974" y="755208"/>
                      </a:lnTo>
                      <a:cubicBezTo>
                        <a:pt x="341054" y="822431"/>
                        <a:pt x="395527" y="876903"/>
                        <a:pt x="462750" y="876984"/>
                      </a:cubicBezTo>
                      <a:lnTo>
                        <a:pt x="730658" y="876984"/>
                      </a:lnTo>
                      <a:lnTo>
                        <a:pt x="730658" y="925694"/>
                      </a:lnTo>
                      <a:cubicBezTo>
                        <a:pt x="730658" y="966049"/>
                        <a:pt x="763369" y="998760"/>
                        <a:pt x="803724" y="998760"/>
                      </a:cubicBezTo>
                      <a:lnTo>
                        <a:pt x="852434" y="998760"/>
                      </a:lnTo>
                      <a:cubicBezTo>
                        <a:pt x="892788" y="998760"/>
                        <a:pt x="925500" y="966049"/>
                        <a:pt x="925500" y="925694"/>
                      </a:cubicBezTo>
                      <a:lnTo>
                        <a:pt x="925500" y="876984"/>
                      </a:lnTo>
                      <a:lnTo>
                        <a:pt x="1193408" y="876984"/>
                      </a:lnTo>
                      <a:cubicBezTo>
                        <a:pt x="1260631" y="876903"/>
                        <a:pt x="1315104" y="822431"/>
                        <a:pt x="1315184" y="755208"/>
                      </a:cubicBezTo>
                      <a:lnTo>
                        <a:pt x="1315184" y="353955"/>
                      </a:lnTo>
                      <a:cubicBezTo>
                        <a:pt x="1402641" y="384937"/>
                        <a:pt x="1461153" y="467584"/>
                        <a:pt x="1461316" y="560365"/>
                      </a:cubicBezTo>
                      <a:lnTo>
                        <a:pt x="1461316" y="1753773"/>
                      </a:lnTo>
                      <a:close/>
                      <a:moveTo>
                        <a:pt x="1607447" y="1534576"/>
                      </a:moveTo>
                      <a:cubicBezTo>
                        <a:pt x="1607447" y="1574930"/>
                        <a:pt x="1574736" y="1607642"/>
                        <a:pt x="1534381" y="1607642"/>
                      </a:cubicBezTo>
                      <a:lnTo>
                        <a:pt x="1510026" y="1607642"/>
                      </a:lnTo>
                      <a:lnTo>
                        <a:pt x="1510026" y="1120536"/>
                      </a:lnTo>
                      <a:lnTo>
                        <a:pt x="1534381" y="1120536"/>
                      </a:lnTo>
                      <a:cubicBezTo>
                        <a:pt x="1574736" y="1120536"/>
                        <a:pt x="1607447" y="1153248"/>
                        <a:pt x="1607447" y="119360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95" name="그래픽 9" descr="피크닉 테이블">
                  <a:extLst>
                    <a:ext uri="{FF2B5EF4-FFF2-40B4-BE49-F238E27FC236}">
                      <a16:creationId xmlns:a16="http://schemas.microsoft.com/office/drawing/2014/main" id="{9A6B9B18-A055-46E8-8805-EF967A4514A0}"/>
                    </a:ext>
                  </a:extLst>
                </p:cNvPr>
                <p:cNvSpPr/>
                <p:nvPr/>
              </p:nvSpPr>
              <p:spPr>
                <a:xfrm>
                  <a:off x="4107989" y="5677835"/>
                  <a:ext cx="2143262" cy="1266473"/>
                </a:xfrm>
                <a:custGeom>
                  <a:avLst/>
                  <a:gdLst>
                    <a:gd name="connsiteX0" fmla="*/ 1514264 w 2143262"/>
                    <a:gd name="connsiteY0" fmla="*/ 633237 h 1266473"/>
                    <a:gd name="connsiteX1" fmla="*/ 1278213 w 2143262"/>
                    <a:gd name="connsiteY1" fmla="*/ 48711 h 1266473"/>
                    <a:gd name="connsiteX2" fmla="*/ 1753579 w 2143262"/>
                    <a:gd name="connsiteY2" fmla="*/ 48711 h 1266473"/>
                    <a:gd name="connsiteX3" fmla="*/ 1753579 w 2143262"/>
                    <a:gd name="connsiteY3" fmla="*/ 0 h 1266473"/>
                    <a:gd name="connsiteX4" fmla="*/ 389684 w 2143262"/>
                    <a:gd name="connsiteY4" fmla="*/ 0 h 1266473"/>
                    <a:gd name="connsiteX5" fmla="*/ 389684 w 2143262"/>
                    <a:gd name="connsiteY5" fmla="*/ 48711 h 1266473"/>
                    <a:gd name="connsiteX6" fmla="*/ 865050 w 2143262"/>
                    <a:gd name="connsiteY6" fmla="*/ 48711 h 1266473"/>
                    <a:gd name="connsiteX7" fmla="*/ 628999 w 2143262"/>
                    <a:gd name="connsiteY7" fmla="*/ 633237 h 1266473"/>
                    <a:gd name="connsiteX8" fmla="*/ 0 w 2143262"/>
                    <a:gd name="connsiteY8" fmla="*/ 633237 h 1266473"/>
                    <a:gd name="connsiteX9" fmla="*/ 0 w 2143262"/>
                    <a:gd name="connsiteY9" fmla="*/ 681947 h 1266473"/>
                    <a:gd name="connsiteX10" fmla="*/ 609320 w 2143262"/>
                    <a:gd name="connsiteY10" fmla="*/ 681947 h 1266473"/>
                    <a:gd name="connsiteX11" fmla="*/ 373269 w 2143262"/>
                    <a:gd name="connsiteY11" fmla="*/ 1266474 h 1266473"/>
                    <a:gd name="connsiteX12" fmla="*/ 425779 w 2143262"/>
                    <a:gd name="connsiteY12" fmla="*/ 1266474 h 1266473"/>
                    <a:gd name="connsiteX13" fmla="*/ 661830 w 2143262"/>
                    <a:gd name="connsiteY13" fmla="*/ 681947 h 1266473"/>
                    <a:gd name="connsiteX14" fmla="*/ 1481433 w 2143262"/>
                    <a:gd name="connsiteY14" fmla="*/ 681947 h 1266473"/>
                    <a:gd name="connsiteX15" fmla="*/ 1717484 w 2143262"/>
                    <a:gd name="connsiteY15" fmla="*/ 1266474 h 1266473"/>
                    <a:gd name="connsiteX16" fmla="*/ 1769994 w 2143262"/>
                    <a:gd name="connsiteY16" fmla="*/ 1266474 h 1266473"/>
                    <a:gd name="connsiteX17" fmla="*/ 1533943 w 2143262"/>
                    <a:gd name="connsiteY17" fmla="*/ 681947 h 1266473"/>
                    <a:gd name="connsiteX18" fmla="*/ 2143263 w 2143262"/>
                    <a:gd name="connsiteY18" fmla="*/ 681947 h 1266473"/>
                    <a:gd name="connsiteX19" fmla="*/ 2143263 w 2143262"/>
                    <a:gd name="connsiteY19" fmla="*/ 633237 h 1266473"/>
                    <a:gd name="connsiteX20" fmla="*/ 681509 w 2143262"/>
                    <a:gd name="connsiteY20" fmla="*/ 633237 h 1266473"/>
                    <a:gd name="connsiteX21" fmla="*/ 917560 w 2143262"/>
                    <a:gd name="connsiteY21" fmla="*/ 48711 h 1266473"/>
                    <a:gd name="connsiteX22" fmla="*/ 1225703 w 2143262"/>
                    <a:gd name="connsiteY22" fmla="*/ 48711 h 1266473"/>
                    <a:gd name="connsiteX23" fmla="*/ 1461754 w 2143262"/>
                    <a:gd name="connsiteY23" fmla="*/ 633237 h 12664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2143262" h="1266473">
                      <a:moveTo>
                        <a:pt x="1514264" y="633237"/>
                      </a:moveTo>
                      <a:lnTo>
                        <a:pt x="1278213" y="48711"/>
                      </a:lnTo>
                      <a:lnTo>
                        <a:pt x="1753579" y="48711"/>
                      </a:lnTo>
                      <a:lnTo>
                        <a:pt x="1753579" y="0"/>
                      </a:lnTo>
                      <a:lnTo>
                        <a:pt x="389684" y="0"/>
                      </a:lnTo>
                      <a:lnTo>
                        <a:pt x="389684" y="48711"/>
                      </a:lnTo>
                      <a:lnTo>
                        <a:pt x="865050" y="48711"/>
                      </a:lnTo>
                      <a:lnTo>
                        <a:pt x="628999" y="633237"/>
                      </a:lnTo>
                      <a:lnTo>
                        <a:pt x="0" y="633237"/>
                      </a:lnTo>
                      <a:lnTo>
                        <a:pt x="0" y="681947"/>
                      </a:lnTo>
                      <a:lnTo>
                        <a:pt x="609320" y="681947"/>
                      </a:lnTo>
                      <a:lnTo>
                        <a:pt x="373269" y="1266474"/>
                      </a:lnTo>
                      <a:lnTo>
                        <a:pt x="425779" y="1266474"/>
                      </a:lnTo>
                      <a:lnTo>
                        <a:pt x="661830" y="681947"/>
                      </a:lnTo>
                      <a:lnTo>
                        <a:pt x="1481433" y="681947"/>
                      </a:lnTo>
                      <a:lnTo>
                        <a:pt x="1717484" y="1266474"/>
                      </a:lnTo>
                      <a:lnTo>
                        <a:pt x="1769994" y="1266474"/>
                      </a:lnTo>
                      <a:lnTo>
                        <a:pt x="1533943" y="681947"/>
                      </a:lnTo>
                      <a:lnTo>
                        <a:pt x="2143263" y="681947"/>
                      </a:lnTo>
                      <a:lnTo>
                        <a:pt x="2143263" y="633237"/>
                      </a:lnTo>
                      <a:close/>
                      <a:moveTo>
                        <a:pt x="681509" y="633237"/>
                      </a:moveTo>
                      <a:lnTo>
                        <a:pt x="917560" y="48711"/>
                      </a:lnTo>
                      <a:lnTo>
                        <a:pt x="1225703" y="48711"/>
                      </a:lnTo>
                      <a:lnTo>
                        <a:pt x="1461754" y="633237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96" name="그래픽 11" descr="하이킹">
                  <a:extLst>
                    <a:ext uri="{FF2B5EF4-FFF2-40B4-BE49-F238E27FC236}">
                      <a16:creationId xmlns:a16="http://schemas.microsoft.com/office/drawing/2014/main" id="{2D98EF97-59B1-4441-8EFA-789063B5D417}"/>
                    </a:ext>
                  </a:extLst>
                </p:cNvPr>
                <p:cNvGrpSpPr/>
                <p:nvPr/>
              </p:nvGrpSpPr>
              <p:grpSpPr>
                <a:xfrm>
                  <a:off x="2451362" y="4845692"/>
                  <a:ext cx="1373174" cy="2098616"/>
                  <a:chOff x="6563952" y="3540014"/>
                  <a:chExt cx="1373174" cy="2098616"/>
                </a:xfrm>
                <a:solidFill>
                  <a:srgbClr val="FFFFFF"/>
                </a:solidFill>
              </p:grpSpPr>
              <p:sp>
                <p:nvSpPr>
                  <p:cNvPr id="101" name="자유형: 도형 100">
                    <a:extLst>
                      <a:ext uri="{FF2B5EF4-FFF2-40B4-BE49-F238E27FC236}">
                        <a16:creationId xmlns:a16="http://schemas.microsoft.com/office/drawing/2014/main" id="{12741F37-9B25-45FF-B40E-929EBD475A66}"/>
                      </a:ext>
                    </a:extLst>
                  </p:cNvPr>
                  <p:cNvSpPr/>
                  <p:nvPr/>
                </p:nvSpPr>
                <p:spPr>
                  <a:xfrm>
                    <a:off x="7201943" y="3540014"/>
                    <a:ext cx="389791" cy="389791"/>
                  </a:xfrm>
                  <a:custGeom>
                    <a:avLst/>
                    <a:gdLst>
                      <a:gd name="connsiteX0" fmla="*/ 194842 w 389791"/>
                      <a:gd name="connsiteY0" fmla="*/ 389791 h 389791"/>
                      <a:gd name="connsiteX1" fmla="*/ 389791 w 389791"/>
                      <a:gd name="connsiteY1" fmla="*/ 194949 h 389791"/>
                      <a:gd name="connsiteX2" fmla="*/ 194949 w 389791"/>
                      <a:gd name="connsiteY2" fmla="*/ 0 h 389791"/>
                      <a:gd name="connsiteX3" fmla="*/ 0 w 389791"/>
                      <a:gd name="connsiteY3" fmla="*/ 194842 h 389791"/>
                      <a:gd name="connsiteX4" fmla="*/ 0 w 389791"/>
                      <a:gd name="connsiteY4" fmla="*/ 194896 h 389791"/>
                      <a:gd name="connsiteX5" fmla="*/ 194842 w 389791"/>
                      <a:gd name="connsiteY5" fmla="*/ 389791 h 389791"/>
                      <a:gd name="connsiteX6" fmla="*/ 194842 w 389791"/>
                      <a:gd name="connsiteY6" fmla="*/ 48711 h 389791"/>
                      <a:gd name="connsiteX7" fmla="*/ 341081 w 389791"/>
                      <a:gd name="connsiteY7" fmla="*/ 194842 h 389791"/>
                      <a:gd name="connsiteX8" fmla="*/ 194949 w 389791"/>
                      <a:gd name="connsiteY8" fmla="*/ 341081 h 389791"/>
                      <a:gd name="connsiteX9" fmla="*/ 48711 w 389791"/>
                      <a:gd name="connsiteY9" fmla="*/ 194949 h 389791"/>
                      <a:gd name="connsiteX10" fmla="*/ 48711 w 389791"/>
                      <a:gd name="connsiteY10" fmla="*/ 194896 h 389791"/>
                      <a:gd name="connsiteX11" fmla="*/ 194842 w 389791"/>
                      <a:gd name="connsiteY11" fmla="*/ 48711 h 3897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389791" h="389791">
                        <a:moveTo>
                          <a:pt x="194842" y="389791"/>
                        </a:moveTo>
                        <a:cubicBezTo>
                          <a:pt x="302480" y="389821"/>
                          <a:pt x="389762" y="302587"/>
                          <a:pt x="389791" y="194949"/>
                        </a:cubicBezTo>
                        <a:cubicBezTo>
                          <a:pt x="389821" y="87311"/>
                          <a:pt x="302587" y="30"/>
                          <a:pt x="194949" y="0"/>
                        </a:cubicBezTo>
                        <a:cubicBezTo>
                          <a:pt x="87311" y="-29"/>
                          <a:pt x="29" y="87204"/>
                          <a:pt x="0" y="194842"/>
                        </a:cubicBezTo>
                        <a:cubicBezTo>
                          <a:pt x="0" y="194859"/>
                          <a:pt x="0" y="194879"/>
                          <a:pt x="0" y="194896"/>
                        </a:cubicBezTo>
                        <a:cubicBezTo>
                          <a:pt x="-10" y="302517"/>
                          <a:pt x="87221" y="389772"/>
                          <a:pt x="194842" y="389791"/>
                        </a:cubicBezTo>
                        <a:close/>
                        <a:moveTo>
                          <a:pt x="194842" y="48711"/>
                        </a:moveTo>
                        <a:cubicBezTo>
                          <a:pt x="275577" y="48681"/>
                          <a:pt x="341052" y="114106"/>
                          <a:pt x="341081" y="194842"/>
                        </a:cubicBezTo>
                        <a:cubicBezTo>
                          <a:pt x="341110" y="275577"/>
                          <a:pt x="275685" y="341052"/>
                          <a:pt x="194949" y="341081"/>
                        </a:cubicBezTo>
                        <a:cubicBezTo>
                          <a:pt x="114214" y="341110"/>
                          <a:pt x="48740" y="275685"/>
                          <a:pt x="48711" y="194949"/>
                        </a:cubicBezTo>
                        <a:cubicBezTo>
                          <a:pt x="48711" y="194932"/>
                          <a:pt x="48711" y="194913"/>
                          <a:pt x="48711" y="194896"/>
                        </a:cubicBezTo>
                        <a:cubicBezTo>
                          <a:pt x="48788" y="114214"/>
                          <a:pt x="114160" y="48819"/>
                          <a:pt x="194842" y="48711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2" name="자유형: 도형 101">
                    <a:extLst>
                      <a:ext uri="{FF2B5EF4-FFF2-40B4-BE49-F238E27FC236}">
                        <a16:creationId xmlns:a16="http://schemas.microsoft.com/office/drawing/2014/main" id="{33869EBD-6F8C-460F-9DDA-84404851F105}"/>
                      </a:ext>
                    </a:extLst>
                  </p:cNvPr>
                  <p:cNvSpPr/>
                  <p:nvPr/>
                </p:nvSpPr>
                <p:spPr>
                  <a:xfrm>
                    <a:off x="6563952" y="4792491"/>
                    <a:ext cx="602240" cy="845639"/>
                  </a:xfrm>
                  <a:custGeom>
                    <a:avLst/>
                    <a:gdLst>
                      <a:gd name="connsiteX0" fmla="*/ 564024 w 602240"/>
                      <a:gd name="connsiteY0" fmla="*/ 348709 h 845639"/>
                      <a:gd name="connsiteX1" fmla="*/ 602240 w 602240"/>
                      <a:gd name="connsiteY1" fmla="*/ 163891 h 845639"/>
                      <a:gd name="connsiteX2" fmla="*/ 558944 w 602240"/>
                      <a:gd name="connsiteY2" fmla="*/ 132697 h 845639"/>
                      <a:gd name="connsiteX3" fmla="*/ 516147 w 602240"/>
                      <a:gd name="connsiteY3" fmla="*/ 339778 h 845639"/>
                      <a:gd name="connsiteX4" fmla="*/ 502447 w 602240"/>
                      <a:gd name="connsiteY4" fmla="*/ 368485 h 845639"/>
                      <a:gd name="connsiteX5" fmla="*/ 171369 w 602240"/>
                      <a:gd name="connsiteY5" fmla="*/ 770596 h 845639"/>
                      <a:gd name="connsiteX6" fmla="*/ 117115 w 602240"/>
                      <a:gd name="connsiteY6" fmla="*/ 796926 h 845639"/>
                      <a:gd name="connsiteX7" fmla="*/ 73519 w 602240"/>
                      <a:gd name="connsiteY7" fmla="*/ 781205 h 845639"/>
                      <a:gd name="connsiteX8" fmla="*/ 48920 w 602240"/>
                      <a:gd name="connsiteY8" fmla="*/ 734372 h 845639"/>
                      <a:gd name="connsiteX9" fmla="*/ 65024 w 602240"/>
                      <a:gd name="connsiteY9" fmla="*/ 683095 h 845639"/>
                      <a:gd name="connsiteX10" fmla="*/ 381718 w 602240"/>
                      <a:gd name="connsiteY10" fmla="*/ 297763 h 845639"/>
                      <a:gd name="connsiteX11" fmla="*/ 386759 w 602240"/>
                      <a:gd name="connsiteY11" fmla="*/ 287178 h 845639"/>
                      <a:gd name="connsiteX12" fmla="*/ 436515 w 602240"/>
                      <a:gd name="connsiteY12" fmla="*/ 44137 h 845639"/>
                      <a:gd name="connsiteX13" fmla="*/ 395842 w 602240"/>
                      <a:gd name="connsiteY13" fmla="*/ 0 h 845639"/>
                      <a:gd name="connsiteX14" fmla="*/ 340260 w 602240"/>
                      <a:gd name="connsiteY14" fmla="*/ 271505 h 845639"/>
                      <a:gd name="connsiteX15" fmla="*/ 27424 w 602240"/>
                      <a:gd name="connsiteY15" fmla="*/ 652151 h 845639"/>
                      <a:gd name="connsiteX16" fmla="*/ 42171 w 602240"/>
                      <a:gd name="connsiteY16" fmla="*/ 818476 h 845639"/>
                      <a:gd name="connsiteX17" fmla="*/ 117115 w 602240"/>
                      <a:gd name="connsiteY17" fmla="*/ 845637 h 845639"/>
                      <a:gd name="connsiteX18" fmla="*/ 209210 w 602240"/>
                      <a:gd name="connsiteY18" fmla="*/ 801310 h 845639"/>
                      <a:gd name="connsiteX19" fmla="*/ 540288 w 602240"/>
                      <a:gd name="connsiteY19" fmla="*/ 399156 h 845639"/>
                      <a:gd name="connsiteX20" fmla="*/ 564024 w 602240"/>
                      <a:gd name="connsiteY20" fmla="*/ 348709 h 8456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602240" h="845639">
                        <a:moveTo>
                          <a:pt x="564024" y="348709"/>
                        </a:moveTo>
                        <a:lnTo>
                          <a:pt x="602240" y="163891"/>
                        </a:lnTo>
                        <a:lnTo>
                          <a:pt x="558944" y="132697"/>
                        </a:lnTo>
                        <a:lnTo>
                          <a:pt x="516147" y="339778"/>
                        </a:lnTo>
                        <a:cubicBezTo>
                          <a:pt x="514023" y="350333"/>
                          <a:pt x="509318" y="360197"/>
                          <a:pt x="502447" y="368485"/>
                        </a:cubicBezTo>
                        <a:lnTo>
                          <a:pt x="171369" y="770596"/>
                        </a:lnTo>
                        <a:cubicBezTo>
                          <a:pt x="158429" y="787413"/>
                          <a:pt x="138333" y="797167"/>
                          <a:pt x="117115" y="796926"/>
                        </a:cubicBezTo>
                        <a:cubicBezTo>
                          <a:pt x="101167" y="797082"/>
                          <a:pt x="85697" y="791502"/>
                          <a:pt x="73519" y="781205"/>
                        </a:cubicBezTo>
                        <a:cubicBezTo>
                          <a:pt x="59320" y="769565"/>
                          <a:pt x="50443" y="752668"/>
                          <a:pt x="48920" y="734372"/>
                        </a:cubicBezTo>
                        <a:cubicBezTo>
                          <a:pt x="47325" y="715825"/>
                          <a:pt x="53112" y="697398"/>
                          <a:pt x="65024" y="683095"/>
                        </a:cubicBezTo>
                        <a:lnTo>
                          <a:pt x="381718" y="297763"/>
                        </a:lnTo>
                        <a:cubicBezTo>
                          <a:pt x="384244" y="294701"/>
                          <a:pt x="385973" y="291067"/>
                          <a:pt x="386759" y="287178"/>
                        </a:cubicBezTo>
                        <a:lnTo>
                          <a:pt x="436515" y="44137"/>
                        </a:lnTo>
                        <a:cubicBezTo>
                          <a:pt x="420440" y="31961"/>
                          <a:pt x="406665" y="17015"/>
                          <a:pt x="395842" y="0"/>
                        </a:cubicBezTo>
                        <a:lnTo>
                          <a:pt x="340260" y="271505"/>
                        </a:lnTo>
                        <a:lnTo>
                          <a:pt x="27424" y="652151"/>
                        </a:lnTo>
                        <a:cubicBezTo>
                          <a:pt x="-14274" y="702201"/>
                          <a:pt x="-7684" y="776541"/>
                          <a:pt x="42171" y="818476"/>
                        </a:cubicBezTo>
                        <a:cubicBezTo>
                          <a:pt x="63110" y="836182"/>
                          <a:pt x="89693" y="845817"/>
                          <a:pt x="117115" y="845637"/>
                        </a:cubicBezTo>
                        <a:cubicBezTo>
                          <a:pt x="153017" y="845900"/>
                          <a:pt x="187020" y="829533"/>
                          <a:pt x="209210" y="801310"/>
                        </a:cubicBezTo>
                        <a:lnTo>
                          <a:pt x="540288" y="399156"/>
                        </a:lnTo>
                        <a:cubicBezTo>
                          <a:pt x="552256" y="384567"/>
                          <a:pt x="560412" y="367231"/>
                          <a:pt x="564024" y="348709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3" name="자유형: 도형 102">
                    <a:extLst>
                      <a:ext uri="{FF2B5EF4-FFF2-40B4-BE49-F238E27FC236}">
                        <a16:creationId xmlns:a16="http://schemas.microsoft.com/office/drawing/2014/main" id="{D7329695-A2E8-45DA-9203-599D2C865264}"/>
                      </a:ext>
                    </a:extLst>
                  </p:cNvPr>
                  <p:cNvSpPr/>
                  <p:nvPr/>
                </p:nvSpPr>
                <p:spPr>
                  <a:xfrm>
                    <a:off x="6981113" y="3981969"/>
                    <a:ext cx="956013" cy="1656660"/>
                  </a:xfrm>
                  <a:custGeom>
                    <a:avLst/>
                    <a:gdLst>
                      <a:gd name="connsiteX0" fmla="*/ 875095 w 956013"/>
                      <a:gd name="connsiteY0" fmla="*/ 502376 h 1656660"/>
                      <a:gd name="connsiteX1" fmla="*/ 642067 w 956013"/>
                      <a:gd name="connsiteY1" fmla="*/ 425433 h 1656660"/>
                      <a:gd name="connsiteX2" fmla="*/ 505853 w 956013"/>
                      <a:gd name="connsiteY2" fmla="*/ 111737 h 1656660"/>
                      <a:gd name="connsiteX3" fmla="*/ 319160 w 956013"/>
                      <a:gd name="connsiteY3" fmla="*/ 0 h 1656660"/>
                      <a:gd name="connsiteX4" fmla="*/ 310477 w 956013"/>
                      <a:gd name="connsiteY4" fmla="*/ 0 h 1656660"/>
                      <a:gd name="connsiteX5" fmla="*/ 103945 w 956013"/>
                      <a:gd name="connsiteY5" fmla="*/ 202098 h 1656660"/>
                      <a:gd name="connsiteX6" fmla="*/ 2456 w 956013"/>
                      <a:gd name="connsiteY6" fmla="*/ 694291 h 1656660"/>
                      <a:gd name="connsiteX7" fmla="*/ 50680 w 956013"/>
                      <a:gd name="connsiteY7" fmla="*/ 817589 h 1656660"/>
                      <a:gd name="connsiteX8" fmla="*/ 410609 w 956013"/>
                      <a:gd name="connsiteY8" fmla="*/ 1076936 h 1656660"/>
                      <a:gd name="connsiteX9" fmla="*/ 410609 w 956013"/>
                      <a:gd name="connsiteY9" fmla="*/ 1108301 h 1656660"/>
                      <a:gd name="connsiteX10" fmla="*/ 11602 w 956013"/>
                      <a:gd name="connsiteY10" fmla="*/ 1591940 h 1656660"/>
                      <a:gd name="connsiteX11" fmla="*/ 14885 w 956013"/>
                      <a:gd name="connsiteY11" fmla="*/ 1626237 h 1656660"/>
                      <a:gd name="connsiteX12" fmla="*/ 49182 w 956013"/>
                      <a:gd name="connsiteY12" fmla="*/ 1622954 h 1656660"/>
                      <a:gd name="connsiteX13" fmla="*/ 410614 w 956013"/>
                      <a:gd name="connsiteY13" fmla="*/ 1184864 h 1656660"/>
                      <a:gd name="connsiteX14" fmla="*/ 410614 w 956013"/>
                      <a:gd name="connsiteY14" fmla="*/ 1537236 h 1656660"/>
                      <a:gd name="connsiteX15" fmla="*/ 528963 w 956013"/>
                      <a:gd name="connsiteY15" fmla="*/ 1656659 h 1656660"/>
                      <a:gd name="connsiteX16" fmla="*/ 648387 w 956013"/>
                      <a:gd name="connsiteY16" fmla="*/ 1538312 h 1656660"/>
                      <a:gd name="connsiteX17" fmla="*/ 648387 w 956013"/>
                      <a:gd name="connsiteY17" fmla="*/ 1537236 h 1656660"/>
                      <a:gd name="connsiteX18" fmla="*/ 648387 w 956013"/>
                      <a:gd name="connsiteY18" fmla="*/ 1017188 h 1656660"/>
                      <a:gd name="connsiteX19" fmla="*/ 616255 w 956013"/>
                      <a:gd name="connsiteY19" fmla="*/ 935598 h 1656660"/>
                      <a:gd name="connsiteX20" fmla="*/ 789745 w 956013"/>
                      <a:gd name="connsiteY20" fmla="*/ 725309 h 1656660"/>
                      <a:gd name="connsiteX21" fmla="*/ 800417 w 956013"/>
                      <a:gd name="connsiteY21" fmla="*/ 728865 h 1656660"/>
                      <a:gd name="connsiteX22" fmla="*/ 836736 w 956013"/>
                      <a:gd name="connsiteY22" fmla="*/ 734240 h 1656660"/>
                      <a:gd name="connsiteX23" fmla="*/ 949674 w 956013"/>
                      <a:gd name="connsiteY23" fmla="*/ 653763 h 1656660"/>
                      <a:gd name="connsiteX24" fmla="*/ 875095 w 956013"/>
                      <a:gd name="connsiteY24" fmla="*/ 502376 h 1656660"/>
                      <a:gd name="connsiteX25" fmla="*/ 599672 w 956013"/>
                      <a:gd name="connsiteY25" fmla="*/ 1017188 h 1656660"/>
                      <a:gd name="connsiteX26" fmla="*/ 599672 w 956013"/>
                      <a:gd name="connsiteY26" fmla="*/ 1537236 h 1656660"/>
                      <a:gd name="connsiteX27" fmla="*/ 529908 w 956013"/>
                      <a:gd name="connsiteY27" fmla="*/ 1607825 h 1656660"/>
                      <a:gd name="connsiteX28" fmla="*/ 459319 w 956013"/>
                      <a:gd name="connsiteY28" fmla="*/ 1538064 h 1656660"/>
                      <a:gd name="connsiteX29" fmla="*/ 459319 w 956013"/>
                      <a:gd name="connsiteY29" fmla="*/ 1537236 h 1656660"/>
                      <a:gd name="connsiteX30" fmla="*/ 459319 w 956013"/>
                      <a:gd name="connsiteY30" fmla="*/ 1125824 h 1656660"/>
                      <a:gd name="connsiteX31" fmla="*/ 584832 w 956013"/>
                      <a:gd name="connsiteY31" fmla="*/ 973687 h 1656660"/>
                      <a:gd name="connsiteX32" fmla="*/ 599672 w 956013"/>
                      <a:gd name="connsiteY32" fmla="*/ 1017188 h 1656660"/>
                      <a:gd name="connsiteX33" fmla="*/ 578012 w 956013"/>
                      <a:gd name="connsiteY33" fmla="*/ 905378 h 1656660"/>
                      <a:gd name="connsiteX34" fmla="*/ 383901 w 956013"/>
                      <a:gd name="connsiteY34" fmla="*/ 763243 h 1656660"/>
                      <a:gd name="connsiteX35" fmla="*/ 429377 w 956013"/>
                      <a:gd name="connsiteY35" fmla="*/ 535864 h 1656660"/>
                      <a:gd name="connsiteX36" fmla="*/ 443907 w 956013"/>
                      <a:gd name="connsiteY36" fmla="*/ 569494 h 1656660"/>
                      <a:gd name="connsiteX37" fmla="*/ 514689 w 956013"/>
                      <a:gd name="connsiteY37" fmla="*/ 633690 h 1656660"/>
                      <a:gd name="connsiteX38" fmla="*/ 740189 w 956013"/>
                      <a:gd name="connsiteY38" fmla="*/ 708811 h 1656660"/>
                      <a:gd name="connsiteX39" fmla="*/ 402452 w 956013"/>
                      <a:gd name="connsiteY39" fmla="*/ 353531 h 1656660"/>
                      <a:gd name="connsiteX40" fmla="*/ 369997 w 956013"/>
                      <a:gd name="connsiteY40" fmla="*/ 342004 h 1656660"/>
                      <a:gd name="connsiteX41" fmla="*/ 357882 w 956013"/>
                      <a:gd name="connsiteY41" fmla="*/ 373130 h 1656660"/>
                      <a:gd name="connsiteX42" fmla="*/ 395258 w 956013"/>
                      <a:gd name="connsiteY42" fmla="*/ 458093 h 1656660"/>
                      <a:gd name="connsiteX43" fmla="*/ 333096 w 956013"/>
                      <a:gd name="connsiteY43" fmla="*/ 768927 h 1656660"/>
                      <a:gd name="connsiteX44" fmla="*/ 342594 w 956013"/>
                      <a:gd name="connsiteY44" fmla="*/ 793353 h 1656660"/>
                      <a:gd name="connsiteX45" fmla="*/ 546986 w 956013"/>
                      <a:gd name="connsiteY45" fmla="*/ 943006 h 1656660"/>
                      <a:gd name="connsiteX46" fmla="*/ 456331 w 956013"/>
                      <a:gd name="connsiteY46" fmla="*/ 1052890 h 1656660"/>
                      <a:gd name="connsiteX47" fmla="*/ 449244 w 956013"/>
                      <a:gd name="connsiteY47" fmla="*/ 1044731 h 1656660"/>
                      <a:gd name="connsiteX48" fmla="*/ 79134 w 956013"/>
                      <a:gd name="connsiteY48" fmla="*/ 778041 h 1656660"/>
                      <a:gd name="connsiteX49" fmla="*/ 50188 w 956013"/>
                      <a:gd name="connsiteY49" fmla="*/ 704072 h 1656660"/>
                      <a:gd name="connsiteX50" fmla="*/ 151700 w 956013"/>
                      <a:gd name="connsiteY50" fmla="*/ 211757 h 1656660"/>
                      <a:gd name="connsiteX51" fmla="*/ 310477 w 956013"/>
                      <a:gd name="connsiteY51" fmla="*/ 48711 h 1656660"/>
                      <a:gd name="connsiteX52" fmla="*/ 319160 w 956013"/>
                      <a:gd name="connsiteY52" fmla="*/ 48711 h 1656660"/>
                      <a:gd name="connsiteX53" fmla="*/ 462746 w 956013"/>
                      <a:gd name="connsiteY53" fmla="*/ 134358 h 1656660"/>
                      <a:gd name="connsiteX54" fmla="*/ 601671 w 956013"/>
                      <a:gd name="connsiteY54" fmla="*/ 454783 h 1656660"/>
                      <a:gd name="connsiteX55" fmla="*/ 616394 w 956013"/>
                      <a:gd name="connsiteY55" fmla="*/ 468245 h 1656660"/>
                      <a:gd name="connsiteX56" fmla="*/ 859757 w 956013"/>
                      <a:gd name="connsiteY56" fmla="*/ 548588 h 1656660"/>
                      <a:gd name="connsiteX57" fmla="*/ 903732 w 956013"/>
                      <a:gd name="connsiteY57" fmla="*/ 637518 h 1656660"/>
                      <a:gd name="connsiteX58" fmla="*/ 836731 w 956013"/>
                      <a:gd name="connsiteY58" fmla="*/ 685540 h 1656660"/>
                      <a:gd name="connsiteX59" fmla="*/ 813708 w 956013"/>
                      <a:gd name="connsiteY59" fmla="*/ 682067 h 1656660"/>
                      <a:gd name="connsiteX60" fmla="*/ 530722 w 956013"/>
                      <a:gd name="connsiteY60" fmla="*/ 587714 h 1656660"/>
                      <a:gd name="connsiteX61" fmla="*/ 488051 w 956013"/>
                      <a:gd name="connsiteY61" fmla="*/ 548946 h 16566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</a:cxnLst>
                    <a:rect l="l" t="t" r="r" b="b"/>
                    <a:pathLst>
                      <a:path w="956013" h="1656660">
                        <a:moveTo>
                          <a:pt x="875095" y="502376"/>
                        </a:moveTo>
                        <a:lnTo>
                          <a:pt x="642067" y="425433"/>
                        </a:lnTo>
                        <a:cubicBezTo>
                          <a:pt x="612168" y="356196"/>
                          <a:pt x="510894" y="121801"/>
                          <a:pt x="505853" y="111737"/>
                        </a:cubicBezTo>
                        <a:cubicBezTo>
                          <a:pt x="468397" y="43481"/>
                          <a:pt x="397014" y="760"/>
                          <a:pt x="319160" y="0"/>
                        </a:cubicBezTo>
                        <a:lnTo>
                          <a:pt x="310477" y="0"/>
                        </a:lnTo>
                        <a:cubicBezTo>
                          <a:pt x="207849" y="0"/>
                          <a:pt x="128694" y="77513"/>
                          <a:pt x="103945" y="202098"/>
                        </a:cubicBezTo>
                        <a:lnTo>
                          <a:pt x="2456" y="694291"/>
                        </a:lnTo>
                        <a:cubicBezTo>
                          <a:pt x="-7113" y="741296"/>
                          <a:pt x="11760" y="789546"/>
                          <a:pt x="50680" y="817589"/>
                        </a:cubicBezTo>
                        <a:lnTo>
                          <a:pt x="410609" y="1076936"/>
                        </a:lnTo>
                        <a:lnTo>
                          <a:pt x="410609" y="1108301"/>
                        </a:lnTo>
                        <a:lnTo>
                          <a:pt x="11602" y="1591940"/>
                        </a:lnTo>
                        <a:cubicBezTo>
                          <a:pt x="3038" y="1602318"/>
                          <a:pt x="4507" y="1617674"/>
                          <a:pt x="14885" y="1626237"/>
                        </a:cubicBezTo>
                        <a:cubicBezTo>
                          <a:pt x="25262" y="1634801"/>
                          <a:pt x="40618" y="1633332"/>
                          <a:pt x="49182" y="1622954"/>
                        </a:cubicBezTo>
                        <a:lnTo>
                          <a:pt x="410614" y="1184864"/>
                        </a:lnTo>
                        <a:lnTo>
                          <a:pt x="410614" y="1537236"/>
                        </a:lnTo>
                        <a:cubicBezTo>
                          <a:pt x="410317" y="1602895"/>
                          <a:pt x="463304" y="1656362"/>
                          <a:pt x="528963" y="1656659"/>
                        </a:cubicBezTo>
                        <a:cubicBezTo>
                          <a:pt x="594623" y="1656957"/>
                          <a:pt x="648090" y="1603972"/>
                          <a:pt x="648387" y="1538312"/>
                        </a:cubicBezTo>
                        <a:cubicBezTo>
                          <a:pt x="648389" y="1537954"/>
                          <a:pt x="648389" y="1537594"/>
                          <a:pt x="648387" y="1537236"/>
                        </a:cubicBezTo>
                        <a:lnTo>
                          <a:pt x="648387" y="1017188"/>
                        </a:lnTo>
                        <a:cubicBezTo>
                          <a:pt x="648572" y="986870"/>
                          <a:pt x="637064" y="957646"/>
                          <a:pt x="616255" y="935598"/>
                        </a:cubicBezTo>
                        <a:lnTo>
                          <a:pt x="789745" y="725309"/>
                        </a:lnTo>
                        <a:lnTo>
                          <a:pt x="800417" y="728865"/>
                        </a:lnTo>
                        <a:cubicBezTo>
                          <a:pt x="812239" y="732224"/>
                          <a:pt x="824449" y="734031"/>
                          <a:pt x="836736" y="734240"/>
                        </a:cubicBezTo>
                        <a:cubicBezTo>
                          <a:pt x="887453" y="733505"/>
                          <a:pt x="932420" y="701461"/>
                          <a:pt x="949674" y="653763"/>
                        </a:cubicBezTo>
                        <a:cubicBezTo>
                          <a:pt x="970792" y="591370"/>
                          <a:pt x="937435" y="523655"/>
                          <a:pt x="875095" y="502376"/>
                        </a:cubicBezTo>
                        <a:close/>
                        <a:moveTo>
                          <a:pt x="599672" y="1017188"/>
                        </a:moveTo>
                        <a:lnTo>
                          <a:pt x="599672" y="1537236"/>
                        </a:lnTo>
                        <a:cubicBezTo>
                          <a:pt x="599900" y="1575993"/>
                          <a:pt x="568667" y="1607596"/>
                          <a:pt x="529908" y="1607825"/>
                        </a:cubicBezTo>
                        <a:cubicBezTo>
                          <a:pt x="491152" y="1608054"/>
                          <a:pt x="459548" y="1576821"/>
                          <a:pt x="459319" y="1538064"/>
                        </a:cubicBezTo>
                        <a:cubicBezTo>
                          <a:pt x="459317" y="1537786"/>
                          <a:pt x="459317" y="1537511"/>
                          <a:pt x="459319" y="1537236"/>
                        </a:cubicBezTo>
                        <a:lnTo>
                          <a:pt x="459319" y="1125824"/>
                        </a:lnTo>
                        <a:lnTo>
                          <a:pt x="584832" y="973687"/>
                        </a:lnTo>
                        <a:cubicBezTo>
                          <a:pt x="594545" y="986098"/>
                          <a:pt x="599774" y="1001427"/>
                          <a:pt x="599672" y="1017188"/>
                        </a:cubicBezTo>
                        <a:close/>
                        <a:moveTo>
                          <a:pt x="578012" y="905378"/>
                        </a:moveTo>
                        <a:lnTo>
                          <a:pt x="383901" y="763243"/>
                        </a:lnTo>
                        <a:lnTo>
                          <a:pt x="429377" y="535864"/>
                        </a:lnTo>
                        <a:lnTo>
                          <a:pt x="443907" y="569494"/>
                        </a:lnTo>
                        <a:cubicBezTo>
                          <a:pt x="458192" y="599329"/>
                          <a:pt x="483604" y="622377"/>
                          <a:pt x="514689" y="633690"/>
                        </a:cubicBezTo>
                        <a:lnTo>
                          <a:pt x="740189" y="708811"/>
                        </a:lnTo>
                        <a:close/>
                        <a:moveTo>
                          <a:pt x="402452" y="353531"/>
                        </a:moveTo>
                        <a:cubicBezTo>
                          <a:pt x="396673" y="341385"/>
                          <a:pt x="382143" y="336224"/>
                          <a:pt x="369997" y="342004"/>
                        </a:cubicBezTo>
                        <a:cubicBezTo>
                          <a:pt x="358360" y="347540"/>
                          <a:pt x="353050" y="361184"/>
                          <a:pt x="357882" y="373130"/>
                        </a:cubicBezTo>
                        <a:lnTo>
                          <a:pt x="395258" y="458093"/>
                        </a:lnTo>
                        <a:lnTo>
                          <a:pt x="333096" y="768927"/>
                        </a:lnTo>
                        <a:cubicBezTo>
                          <a:pt x="331233" y="778224"/>
                          <a:pt x="334940" y="787756"/>
                          <a:pt x="342594" y="793353"/>
                        </a:cubicBezTo>
                        <a:lnTo>
                          <a:pt x="546986" y="943006"/>
                        </a:lnTo>
                        <a:lnTo>
                          <a:pt x="456331" y="1052890"/>
                        </a:lnTo>
                        <a:cubicBezTo>
                          <a:pt x="454614" y="1049673"/>
                          <a:pt x="452191" y="1046882"/>
                          <a:pt x="449244" y="1044731"/>
                        </a:cubicBezTo>
                        <a:lnTo>
                          <a:pt x="79134" y="778041"/>
                        </a:lnTo>
                        <a:cubicBezTo>
                          <a:pt x="55787" y="761216"/>
                          <a:pt x="44459" y="732275"/>
                          <a:pt x="50188" y="704072"/>
                        </a:cubicBezTo>
                        <a:lnTo>
                          <a:pt x="151700" y="211757"/>
                        </a:lnTo>
                        <a:cubicBezTo>
                          <a:pt x="167344" y="132931"/>
                          <a:pt x="217289" y="48711"/>
                          <a:pt x="310477" y="48711"/>
                        </a:cubicBezTo>
                        <a:lnTo>
                          <a:pt x="319160" y="48711"/>
                        </a:lnTo>
                        <a:cubicBezTo>
                          <a:pt x="378942" y="49358"/>
                          <a:pt x="433771" y="82063"/>
                          <a:pt x="462746" y="134358"/>
                        </a:cubicBezTo>
                        <a:cubicBezTo>
                          <a:pt x="467169" y="143635"/>
                          <a:pt x="548250" y="331081"/>
                          <a:pt x="601671" y="454783"/>
                        </a:cubicBezTo>
                        <a:cubicBezTo>
                          <a:pt x="604428" y="461169"/>
                          <a:pt x="609786" y="466070"/>
                          <a:pt x="616394" y="468245"/>
                        </a:cubicBezTo>
                        <a:lnTo>
                          <a:pt x="859757" y="548588"/>
                        </a:lnTo>
                        <a:cubicBezTo>
                          <a:pt x="896301" y="561179"/>
                          <a:pt x="915910" y="600835"/>
                          <a:pt x="903732" y="637518"/>
                        </a:cubicBezTo>
                        <a:cubicBezTo>
                          <a:pt x="893496" y="665853"/>
                          <a:pt x="866854" y="684948"/>
                          <a:pt x="836731" y="685540"/>
                        </a:cubicBezTo>
                        <a:cubicBezTo>
                          <a:pt x="828945" y="685321"/>
                          <a:pt x="821214" y="684154"/>
                          <a:pt x="813708" y="682067"/>
                        </a:cubicBezTo>
                        <a:lnTo>
                          <a:pt x="530722" y="587714"/>
                        </a:lnTo>
                        <a:cubicBezTo>
                          <a:pt x="512090" y="580681"/>
                          <a:pt x="496836" y="566818"/>
                          <a:pt x="488051" y="548946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4" name="자유형: 도형 103">
                    <a:extLst>
                      <a:ext uri="{FF2B5EF4-FFF2-40B4-BE49-F238E27FC236}">
                        <a16:creationId xmlns:a16="http://schemas.microsoft.com/office/drawing/2014/main" id="{1D9D0908-CF1B-4694-8B7B-611E1E1152B4}"/>
                      </a:ext>
                    </a:extLst>
                  </p:cNvPr>
                  <p:cNvSpPr/>
                  <p:nvPr/>
                </p:nvSpPr>
                <p:spPr>
                  <a:xfrm>
                    <a:off x="6623522" y="3750151"/>
                    <a:ext cx="464221" cy="936932"/>
                  </a:xfrm>
                  <a:custGeom>
                    <a:avLst/>
                    <a:gdLst>
                      <a:gd name="connsiteX0" fmla="*/ 129851 w 464221"/>
                      <a:gd name="connsiteY0" fmla="*/ 932127 h 936932"/>
                      <a:gd name="connsiteX1" fmla="*/ 170166 w 464221"/>
                      <a:gd name="connsiteY1" fmla="*/ 936932 h 936932"/>
                      <a:gd name="connsiteX2" fmla="*/ 336632 w 464221"/>
                      <a:gd name="connsiteY2" fmla="*/ 801171 h 936932"/>
                      <a:gd name="connsiteX3" fmla="*/ 416166 w 464221"/>
                      <a:gd name="connsiteY3" fmla="*/ 419692 h 936932"/>
                      <a:gd name="connsiteX4" fmla="*/ 376009 w 464221"/>
                      <a:gd name="connsiteY4" fmla="*/ 319570 h 936932"/>
                      <a:gd name="connsiteX5" fmla="*/ 443072 w 464221"/>
                      <a:gd name="connsiteY5" fmla="*/ 88213 h 936932"/>
                      <a:gd name="connsiteX6" fmla="*/ 211714 w 464221"/>
                      <a:gd name="connsiteY6" fmla="*/ 21150 h 936932"/>
                      <a:gd name="connsiteX7" fmla="*/ 144651 w 464221"/>
                      <a:gd name="connsiteY7" fmla="*/ 252508 h 936932"/>
                      <a:gd name="connsiteX8" fmla="*/ 151400 w 464221"/>
                      <a:gd name="connsiteY8" fmla="*/ 263724 h 936932"/>
                      <a:gd name="connsiteX9" fmla="*/ 159123 w 464221"/>
                      <a:gd name="connsiteY9" fmla="*/ 274355 h 936932"/>
                      <a:gd name="connsiteX10" fmla="*/ 82404 w 464221"/>
                      <a:gd name="connsiteY10" fmla="*/ 350100 h 936932"/>
                      <a:gd name="connsiteX11" fmla="*/ 4107 w 464221"/>
                      <a:gd name="connsiteY11" fmla="*/ 725585 h 936932"/>
                      <a:gd name="connsiteX12" fmla="*/ 129851 w 464221"/>
                      <a:gd name="connsiteY12" fmla="*/ 932127 h 936932"/>
                      <a:gd name="connsiteX13" fmla="*/ 174803 w 464221"/>
                      <a:gd name="connsiteY13" fmla="*/ 145452 h 936932"/>
                      <a:gd name="connsiteX14" fmla="*/ 293749 w 464221"/>
                      <a:gd name="connsiteY14" fmla="*/ 48484 h 936932"/>
                      <a:gd name="connsiteX15" fmla="*/ 318865 w 464221"/>
                      <a:gd name="connsiteY15" fmla="*/ 51076 h 936932"/>
                      <a:gd name="connsiteX16" fmla="*/ 413241 w 464221"/>
                      <a:gd name="connsiteY16" fmla="*/ 195137 h 936932"/>
                      <a:gd name="connsiteX17" fmla="*/ 269180 w 464221"/>
                      <a:gd name="connsiteY17" fmla="*/ 289514 h 936932"/>
                      <a:gd name="connsiteX18" fmla="*/ 269131 w 464221"/>
                      <a:gd name="connsiteY18" fmla="*/ 289514 h 936932"/>
                      <a:gd name="connsiteX19" fmla="*/ 174803 w 464221"/>
                      <a:gd name="connsiteY19" fmla="*/ 145457 h 936932"/>
                      <a:gd name="connsiteX20" fmla="*/ 51765 w 464221"/>
                      <a:gd name="connsiteY20" fmla="*/ 735524 h 936932"/>
                      <a:gd name="connsiteX21" fmla="*/ 130065 w 464221"/>
                      <a:gd name="connsiteY21" fmla="*/ 360039 h 936932"/>
                      <a:gd name="connsiteX22" fmla="*/ 177667 w 464221"/>
                      <a:gd name="connsiteY22" fmla="*/ 321249 h 936932"/>
                      <a:gd name="connsiteX23" fmla="*/ 187704 w 464221"/>
                      <a:gd name="connsiteY23" fmla="*/ 322271 h 936932"/>
                      <a:gd name="connsiteX24" fmla="*/ 330743 w 464221"/>
                      <a:gd name="connsiteY24" fmla="*/ 352097 h 936932"/>
                      <a:gd name="connsiteX25" fmla="*/ 368513 w 464221"/>
                      <a:gd name="connsiteY25" fmla="*/ 409751 h 936932"/>
                      <a:gd name="connsiteX26" fmla="*/ 288971 w 464221"/>
                      <a:gd name="connsiteY26" fmla="*/ 791230 h 936932"/>
                      <a:gd name="connsiteX27" fmla="*/ 144897 w 464221"/>
                      <a:gd name="connsiteY27" fmla="*/ 885579 h 936932"/>
                      <a:gd name="connsiteX28" fmla="*/ 141222 w 464221"/>
                      <a:gd name="connsiteY28" fmla="*/ 884754 h 936932"/>
                      <a:gd name="connsiteX29" fmla="*/ 51765 w 464221"/>
                      <a:gd name="connsiteY29" fmla="*/ 735524 h 936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</a:cxnLst>
                    <a:rect l="l" t="t" r="r" b="b"/>
                    <a:pathLst>
                      <a:path w="464221" h="936932">
                        <a:moveTo>
                          <a:pt x="129851" y="932127"/>
                        </a:moveTo>
                        <a:cubicBezTo>
                          <a:pt x="143054" y="935308"/>
                          <a:pt x="156585" y="936920"/>
                          <a:pt x="170166" y="936932"/>
                        </a:cubicBezTo>
                        <a:cubicBezTo>
                          <a:pt x="250748" y="936655"/>
                          <a:pt x="320153" y="880051"/>
                          <a:pt x="336632" y="801171"/>
                        </a:cubicBezTo>
                        <a:lnTo>
                          <a:pt x="416166" y="419692"/>
                        </a:lnTo>
                        <a:cubicBezTo>
                          <a:pt x="424130" y="381279"/>
                          <a:pt x="408309" y="341834"/>
                          <a:pt x="376009" y="319570"/>
                        </a:cubicBezTo>
                        <a:cubicBezTo>
                          <a:pt x="458415" y="274201"/>
                          <a:pt x="488440" y="170619"/>
                          <a:pt x="443072" y="88213"/>
                        </a:cubicBezTo>
                        <a:cubicBezTo>
                          <a:pt x="397703" y="5806"/>
                          <a:pt x="294120" y="-24219"/>
                          <a:pt x="211714" y="21150"/>
                        </a:cubicBezTo>
                        <a:cubicBezTo>
                          <a:pt x="129308" y="66519"/>
                          <a:pt x="99282" y="170102"/>
                          <a:pt x="144651" y="252508"/>
                        </a:cubicBezTo>
                        <a:cubicBezTo>
                          <a:pt x="146756" y="256332"/>
                          <a:pt x="149009" y="260073"/>
                          <a:pt x="151400" y="263724"/>
                        </a:cubicBezTo>
                        <a:cubicBezTo>
                          <a:pt x="153816" y="267416"/>
                          <a:pt x="156466" y="270894"/>
                          <a:pt x="159123" y="274355"/>
                        </a:cubicBezTo>
                        <a:cubicBezTo>
                          <a:pt x="120644" y="281878"/>
                          <a:pt x="90417" y="311721"/>
                          <a:pt x="82404" y="350100"/>
                        </a:cubicBezTo>
                        <a:lnTo>
                          <a:pt x="4107" y="725585"/>
                        </a:lnTo>
                        <a:cubicBezTo>
                          <a:pt x="-15974" y="816983"/>
                          <a:pt x="39437" y="907998"/>
                          <a:pt x="129851" y="932127"/>
                        </a:cubicBezTo>
                        <a:close/>
                        <a:moveTo>
                          <a:pt x="174803" y="145452"/>
                        </a:moveTo>
                        <a:cubicBezTo>
                          <a:pt x="186555" y="89082"/>
                          <a:pt x="236169" y="48638"/>
                          <a:pt x="293749" y="48484"/>
                        </a:cubicBezTo>
                        <a:cubicBezTo>
                          <a:pt x="302189" y="48487"/>
                          <a:pt x="310603" y="49354"/>
                          <a:pt x="318865" y="51076"/>
                        </a:cubicBezTo>
                        <a:cubicBezTo>
                          <a:pt x="384707" y="64795"/>
                          <a:pt x="426961" y="129295"/>
                          <a:pt x="413241" y="195137"/>
                        </a:cubicBezTo>
                        <a:cubicBezTo>
                          <a:pt x="399522" y="260979"/>
                          <a:pt x="335022" y="303233"/>
                          <a:pt x="269180" y="289514"/>
                        </a:cubicBezTo>
                        <a:lnTo>
                          <a:pt x="269131" y="289514"/>
                        </a:lnTo>
                        <a:cubicBezTo>
                          <a:pt x="203309" y="275772"/>
                          <a:pt x="161081" y="211282"/>
                          <a:pt x="174803" y="145457"/>
                        </a:cubicBezTo>
                        <a:close/>
                        <a:moveTo>
                          <a:pt x="51765" y="735524"/>
                        </a:moveTo>
                        <a:lnTo>
                          <a:pt x="130065" y="360039"/>
                        </a:lnTo>
                        <a:cubicBezTo>
                          <a:pt x="134763" y="337479"/>
                          <a:pt x="154622" y="321295"/>
                          <a:pt x="177667" y="321249"/>
                        </a:cubicBezTo>
                        <a:cubicBezTo>
                          <a:pt x="181038" y="321246"/>
                          <a:pt x="184402" y="321589"/>
                          <a:pt x="187704" y="322271"/>
                        </a:cubicBezTo>
                        <a:lnTo>
                          <a:pt x="330743" y="352097"/>
                        </a:lnTo>
                        <a:cubicBezTo>
                          <a:pt x="357063" y="357630"/>
                          <a:pt x="373954" y="383410"/>
                          <a:pt x="368513" y="409751"/>
                        </a:cubicBezTo>
                        <a:lnTo>
                          <a:pt x="288971" y="791230"/>
                        </a:lnTo>
                        <a:cubicBezTo>
                          <a:pt x="275239" y="857069"/>
                          <a:pt x="210737" y="899311"/>
                          <a:pt x="144897" y="885579"/>
                        </a:cubicBezTo>
                        <a:cubicBezTo>
                          <a:pt x="143667" y="885324"/>
                          <a:pt x="142442" y="885048"/>
                          <a:pt x="141222" y="884754"/>
                        </a:cubicBezTo>
                        <a:cubicBezTo>
                          <a:pt x="76306" y="866923"/>
                          <a:pt x="36896" y="801184"/>
                          <a:pt x="51765" y="735524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5" name="자유형: 도형 104">
                    <a:extLst>
                      <a:ext uri="{FF2B5EF4-FFF2-40B4-BE49-F238E27FC236}">
                        <a16:creationId xmlns:a16="http://schemas.microsoft.com/office/drawing/2014/main" id="{29412EE0-F58A-4D6F-9572-64E7D21F9485}"/>
                      </a:ext>
                    </a:extLst>
                  </p:cNvPr>
                  <p:cNvSpPr/>
                  <p:nvPr/>
                </p:nvSpPr>
                <p:spPr>
                  <a:xfrm>
                    <a:off x="6881516" y="3884018"/>
                    <a:ext cx="72540" cy="72985"/>
                  </a:xfrm>
                  <a:custGeom>
                    <a:avLst/>
                    <a:gdLst>
                      <a:gd name="connsiteX0" fmla="*/ 28541 w 72540"/>
                      <a:gd name="connsiteY0" fmla="*/ 72194 h 72985"/>
                      <a:gd name="connsiteX1" fmla="*/ 71760 w 72540"/>
                      <a:gd name="connsiteY1" fmla="*/ 44022 h 72985"/>
                      <a:gd name="connsiteX2" fmla="*/ 71782 w 72540"/>
                      <a:gd name="connsiteY2" fmla="*/ 43915 h 72985"/>
                      <a:gd name="connsiteX3" fmla="*/ 71782 w 72540"/>
                      <a:gd name="connsiteY3" fmla="*/ 43883 h 72985"/>
                      <a:gd name="connsiteX4" fmla="*/ 43454 w 72540"/>
                      <a:gd name="connsiteY4" fmla="*/ 667 h 72985"/>
                      <a:gd name="connsiteX5" fmla="*/ 667 w 72540"/>
                      <a:gd name="connsiteY5" fmla="*/ 29623 h 72985"/>
                      <a:gd name="connsiteX6" fmla="*/ 28541 w 72540"/>
                      <a:gd name="connsiteY6" fmla="*/ 72186 h 729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72540" h="72985">
                        <a:moveTo>
                          <a:pt x="28541" y="72194"/>
                        </a:moveTo>
                        <a:cubicBezTo>
                          <a:pt x="48255" y="76349"/>
                          <a:pt x="67605" y="63735"/>
                          <a:pt x="71760" y="44022"/>
                        </a:cubicBezTo>
                        <a:cubicBezTo>
                          <a:pt x="71767" y="43985"/>
                          <a:pt x="71774" y="43951"/>
                          <a:pt x="71782" y="43915"/>
                        </a:cubicBezTo>
                        <a:lnTo>
                          <a:pt x="71782" y="43883"/>
                        </a:lnTo>
                        <a:cubicBezTo>
                          <a:pt x="75847" y="24136"/>
                          <a:pt x="63184" y="4817"/>
                          <a:pt x="43454" y="667"/>
                        </a:cubicBezTo>
                        <a:cubicBezTo>
                          <a:pt x="23641" y="-3152"/>
                          <a:pt x="4486" y="9813"/>
                          <a:pt x="667" y="29623"/>
                        </a:cubicBezTo>
                        <a:cubicBezTo>
                          <a:pt x="-3072" y="49012"/>
                          <a:pt x="9274" y="67863"/>
                          <a:pt x="28541" y="72186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97" name="그래픽 13" descr="텐트">
                  <a:extLst>
                    <a:ext uri="{FF2B5EF4-FFF2-40B4-BE49-F238E27FC236}">
                      <a16:creationId xmlns:a16="http://schemas.microsoft.com/office/drawing/2014/main" id="{7C6B1DEB-7646-4141-81D3-7800552B3631}"/>
                    </a:ext>
                  </a:extLst>
                </p:cNvPr>
                <p:cNvSpPr/>
                <p:nvPr/>
              </p:nvSpPr>
              <p:spPr>
                <a:xfrm>
                  <a:off x="10356637" y="5667387"/>
                  <a:ext cx="1948420" cy="1276921"/>
                </a:xfrm>
                <a:custGeom>
                  <a:avLst/>
                  <a:gdLst>
                    <a:gd name="connsiteX0" fmla="*/ 1948421 w 1948420"/>
                    <a:gd name="connsiteY0" fmla="*/ 1276922 h 1276921"/>
                    <a:gd name="connsiteX1" fmla="*/ 1948421 w 1948420"/>
                    <a:gd name="connsiteY1" fmla="*/ 1228212 h 1276921"/>
                    <a:gd name="connsiteX2" fmla="*/ 1788017 w 1948420"/>
                    <a:gd name="connsiteY2" fmla="*/ 1228212 h 1276921"/>
                    <a:gd name="connsiteX3" fmla="*/ 1916930 w 1948420"/>
                    <a:gd name="connsiteY3" fmla="*/ 1099299 h 1276921"/>
                    <a:gd name="connsiteX4" fmla="*/ 1882491 w 1948420"/>
                    <a:gd name="connsiteY4" fmla="*/ 1064861 h 1276921"/>
                    <a:gd name="connsiteX5" fmla="*/ 1719140 w 1948420"/>
                    <a:gd name="connsiteY5" fmla="*/ 1228212 h 1276921"/>
                    <a:gd name="connsiteX6" fmla="*/ 1718580 w 1948420"/>
                    <a:gd name="connsiteY6" fmla="*/ 1228212 h 1276921"/>
                    <a:gd name="connsiteX7" fmla="*/ 974210 w 1948420"/>
                    <a:gd name="connsiteY7" fmla="*/ 0 h 1276921"/>
                    <a:gd name="connsiteX8" fmla="*/ 229841 w 1948420"/>
                    <a:gd name="connsiteY8" fmla="*/ 1228212 h 1276921"/>
                    <a:gd name="connsiteX9" fmla="*/ 229280 w 1948420"/>
                    <a:gd name="connsiteY9" fmla="*/ 1228212 h 1276921"/>
                    <a:gd name="connsiteX10" fmla="*/ 65930 w 1948420"/>
                    <a:gd name="connsiteY10" fmla="*/ 1064861 h 1276921"/>
                    <a:gd name="connsiteX11" fmla="*/ 31491 w 1948420"/>
                    <a:gd name="connsiteY11" fmla="*/ 1099299 h 1276921"/>
                    <a:gd name="connsiteX12" fmla="*/ 160404 w 1948420"/>
                    <a:gd name="connsiteY12" fmla="*/ 1228212 h 1276921"/>
                    <a:gd name="connsiteX13" fmla="*/ 0 w 1948420"/>
                    <a:gd name="connsiteY13" fmla="*/ 1228212 h 1276921"/>
                    <a:gd name="connsiteX14" fmla="*/ 0 w 1948420"/>
                    <a:gd name="connsiteY14" fmla="*/ 1276922 h 1276921"/>
                    <a:gd name="connsiteX15" fmla="*/ 1450307 w 1948420"/>
                    <a:gd name="connsiteY15" fmla="*/ 1228212 h 1276921"/>
                    <a:gd name="connsiteX16" fmla="*/ 998566 w 1948420"/>
                    <a:gd name="connsiteY16" fmla="*/ 482941 h 1276921"/>
                    <a:gd name="connsiteX17" fmla="*/ 998566 w 1948420"/>
                    <a:gd name="connsiteY17" fmla="*/ 135026 h 1276921"/>
                    <a:gd name="connsiteX18" fmla="*/ 999028 w 1948420"/>
                    <a:gd name="connsiteY18" fmla="*/ 135026 h 1276921"/>
                    <a:gd name="connsiteX19" fmla="*/ 1661613 w 1948420"/>
                    <a:gd name="connsiteY19" fmla="*/ 1228212 h 1276921"/>
                    <a:gd name="connsiteX20" fmla="*/ 998566 w 1948420"/>
                    <a:gd name="connsiteY20" fmla="*/ 576854 h 1276921"/>
                    <a:gd name="connsiteX21" fmla="*/ 1393340 w 1948420"/>
                    <a:gd name="connsiteY21" fmla="*/ 1228212 h 1276921"/>
                    <a:gd name="connsiteX22" fmla="*/ 998566 w 1948420"/>
                    <a:gd name="connsiteY22" fmla="*/ 1228212 h 1276921"/>
                    <a:gd name="connsiteX23" fmla="*/ 949855 w 1948420"/>
                    <a:gd name="connsiteY23" fmla="*/ 135026 h 1276921"/>
                    <a:gd name="connsiteX24" fmla="*/ 949855 w 1948420"/>
                    <a:gd name="connsiteY24" fmla="*/ 1228212 h 1276921"/>
                    <a:gd name="connsiteX25" fmla="*/ 286808 w 1948420"/>
                    <a:gd name="connsiteY25" fmla="*/ 1228212 h 1276921"/>
                    <a:gd name="connsiteX26" fmla="*/ 949392 w 1948420"/>
                    <a:gd name="connsiteY26" fmla="*/ 134904 h 1276921"/>
                    <a:gd name="connsiteX27" fmla="*/ 949855 w 1948420"/>
                    <a:gd name="connsiteY27" fmla="*/ 135026 h 12769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1948420" h="1276921">
                      <a:moveTo>
                        <a:pt x="1948421" y="1276922"/>
                      </a:moveTo>
                      <a:lnTo>
                        <a:pt x="1948421" y="1228212"/>
                      </a:lnTo>
                      <a:lnTo>
                        <a:pt x="1788017" y="1228212"/>
                      </a:lnTo>
                      <a:lnTo>
                        <a:pt x="1916930" y="1099299"/>
                      </a:lnTo>
                      <a:lnTo>
                        <a:pt x="1882491" y="1064861"/>
                      </a:lnTo>
                      <a:lnTo>
                        <a:pt x="1719140" y="1228212"/>
                      </a:lnTo>
                      <a:lnTo>
                        <a:pt x="1718580" y="1228212"/>
                      </a:lnTo>
                      <a:lnTo>
                        <a:pt x="974210" y="0"/>
                      </a:lnTo>
                      <a:lnTo>
                        <a:pt x="229841" y="1228212"/>
                      </a:lnTo>
                      <a:lnTo>
                        <a:pt x="229280" y="1228212"/>
                      </a:lnTo>
                      <a:lnTo>
                        <a:pt x="65930" y="1064861"/>
                      </a:lnTo>
                      <a:lnTo>
                        <a:pt x="31491" y="1099299"/>
                      </a:lnTo>
                      <a:lnTo>
                        <a:pt x="160404" y="1228212"/>
                      </a:lnTo>
                      <a:lnTo>
                        <a:pt x="0" y="1228212"/>
                      </a:lnTo>
                      <a:lnTo>
                        <a:pt x="0" y="1276922"/>
                      </a:lnTo>
                      <a:close/>
                      <a:moveTo>
                        <a:pt x="1450307" y="1228212"/>
                      </a:moveTo>
                      <a:lnTo>
                        <a:pt x="998566" y="482941"/>
                      </a:lnTo>
                      <a:lnTo>
                        <a:pt x="998566" y="135026"/>
                      </a:lnTo>
                      <a:cubicBezTo>
                        <a:pt x="998566" y="134538"/>
                        <a:pt x="998761" y="134490"/>
                        <a:pt x="999028" y="135026"/>
                      </a:cubicBezTo>
                      <a:lnTo>
                        <a:pt x="1661613" y="1228212"/>
                      </a:lnTo>
                      <a:close/>
                      <a:moveTo>
                        <a:pt x="998566" y="576854"/>
                      </a:moveTo>
                      <a:lnTo>
                        <a:pt x="1393340" y="1228212"/>
                      </a:lnTo>
                      <a:lnTo>
                        <a:pt x="998566" y="1228212"/>
                      </a:lnTo>
                      <a:close/>
                      <a:moveTo>
                        <a:pt x="949855" y="135026"/>
                      </a:moveTo>
                      <a:lnTo>
                        <a:pt x="949855" y="1228212"/>
                      </a:lnTo>
                      <a:lnTo>
                        <a:pt x="286808" y="1228212"/>
                      </a:lnTo>
                      <a:lnTo>
                        <a:pt x="949392" y="134904"/>
                      </a:lnTo>
                      <a:cubicBezTo>
                        <a:pt x="949660" y="134490"/>
                        <a:pt x="949855" y="134660"/>
                        <a:pt x="949855" y="135026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98" name="그래픽 15" descr="모닥불">
                  <a:extLst>
                    <a:ext uri="{FF2B5EF4-FFF2-40B4-BE49-F238E27FC236}">
                      <a16:creationId xmlns:a16="http://schemas.microsoft.com/office/drawing/2014/main" id="{254F225B-1246-430D-8CA3-AF32D4E5A3DC}"/>
                    </a:ext>
                  </a:extLst>
                </p:cNvPr>
                <p:cNvGrpSpPr/>
                <p:nvPr/>
              </p:nvGrpSpPr>
              <p:grpSpPr>
                <a:xfrm>
                  <a:off x="6534704" y="4901151"/>
                  <a:ext cx="1598868" cy="2043157"/>
                  <a:chOff x="6755506" y="3867912"/>
                  <a:chExt cx="1598868" cy="2043157"/>
                </a:xfrm>
                <a:solidFill>
                  <a:srgbClr val="FFFFFF"/>
                </a:solidFill>
              </p:grpSpPr>
              <p:sp>
                <p:nvSpPr>
                  <p:cNvPr id="99" name="자유형: 도형 98">
                    <a:extLst>
                      <a:ext uri="{FF2B5EF4-FFF2-40B4-BE49-F238E27FC236}">
                        <a16:creationId xmlns:a16="http://schemas.microsoft.com/office/drawing/2014/main" id="{5579C0D6-3332-4A30-9D86-2FB2B21FE3D2}"/>
                      </a:ext>
                    </a:extLst>
                  </p:cNvPr>
                  <p:cNvSpPr/>
                  <p:nvPr/>
                </p:nvSpPr>
                <p:spPr>
                  <a:xfrm>
                    <a:off x="7104128" y="3867912"/>
                    <a:ext cx="913075" cy="1315180"/>
                  </a:xfrm>
                  <a:custGeom>
                    <a:avLst/>
                    <a:gdLst>
                      <a:gd name="connsiteX0" fmla="*/ 189298 w 913075"/>
                      <a:gd name="connsiteY0" fmla="*/ 1227937 h 1315180"/>
                      <a:gd name="connsiteX1" fmla="*/ 222363 w 913075"/>
                      <a:gd name="connsiteY1" fmla="*/ 1218290 h 1315180"/>
                      <a:gd name="connsiteX2" fmla="*/ 223274 w 913075"/>
                      <a:gd name="connsiteY2" fmla="*/ 1196714 h 1315180"/>
                      <a:gd name="connsiteX3" fmla="*/ 254205 w 913075"/>
                      <a:gd name="connsiteY3" fmla="*/ 818355 h 1315180"/>
                      <a:gd name="connsiteX4" fmla="*/ 254668 w 913075"/>
                      <a:gd name="connsiteY4" fmla="*/ 818355 h 1315180"/>
                      <a:gd name="connsiteX5" fmla="*/ 329536 w 913075"/>
                      <a:gd name="connsiteY5" fmla="*/ 1074353 h 1315180"/>
                      <a:gd name="connsiteX6" fmla="*/ 431828 w 913075"/>
                      <a:gd name="connsiteY6" fmla="*/ 1290822 h 1315180"/>
                      <a:gd name="connsiteX7" fmla="*/ 456183 w 913075"/>
                      <a:gd name="connsiteY7" fmla="*/ 1315178 h 1315180"/>
                      <a:gd name="connsiteX8" fmla="*/ 876238 w 913075"/>
                      <a:gd name="connsiteY8" fmla="*/ 1034240 h 1315180"/>
                      <a:gd name="connsiteX9" fmla="*/ 857314 w 913075"/>
                      <a:gd name="connsiteY9" fmla="*/ 660630 h 1315180"/>
                      <a:gd name="connsiteX10" fmla="*/ 823248 w 913075"/>
                      <a:gd name="connsiteY10" fmla="*/ 655542 h 1315180"/>
                      <a:gd name="connsiteX11" fmla="*/ 814059 w 913075"/>
                      <a:gd name="connsiteY11" fmla="*/ 680821 h 1315180"/>
                      <a:gd name="connsiteX12" fmla="*/ 772655 w 913075"/>
                      <a:gd name="connsiteY12" fmla="*/ 801014 h 1315180"/>
                      <a:gd name="connsiteX13" fmla="*/ 654118 w 913075"/>
                      <a:gd name="connsiteY13" fmla="*/ 820790 h 1315180"/>
                      <a:gd name="connsiteX14" fmla="*/ 580371 w 913075"/>
                      <a:gd name="connsiteY14" fmla="*/ 746775 h 1315180"/>
                      <a:gd name="connsiteX15" fmla="*/ 601974 w 913075"/>
                      <a:gd name="connsiteY15" fmla="*/ 628944 h 1315180"/>
                      <a:gd name="connsiteX16" fmla="*/ 657698 w 913075"/>
                      <a:gd name="connsiteY16" fmla="*/ 310109 h 1315180"/>
                      <a:gd name="connsiteX17" fmla="*/ 393346 w 913075"/>
                      <a:gd name="connsiteY17" fmla="*/ 2039 h 1315180"/>
                      <a:gd name="connsiteX18" fmla="*/ 361283 w 913075"/>
                      <a:gd name="connsiteY18" fmla="*/ 14619 h 1315180"/>
                      <a:gd name="connsiteX19" fmla="*/ 362074 w 913075"/>
                      <a:gd name="connsiteY19" fmla="*/ 35747 h 1315180"/>
                      <a:gd name="connsiteX20" fmla="*/ 215943 w 913075"/>
                      <a:gd name="connsiteY20" fmla="*/ 473776 h 1315180"/>
                      <a:gd name="connsiteX21" fmla="*/ 33278 w 913075"/>
                      <a:gd name="connsiteY21" fmla="*/ 689247 h 1315180"/>
                      <a:gd name="connsiteX22" fmla="*/ 189298 w 913075"/>
                      <a:gd name="connsiteY22" fmla="*/ 1227937 h 1315180"/>
                      <a:gd name="connsiteX23" fmla="*/ 78482 w 913075"/>
                      <a:gd name="connsiteY23" fmla="*/ 707636 h 1315180"/>
                      <a:gd name="connsiteX24" fmla="*/ 246996 w 913075"/>
                      <a:gd name="connsiteY24" fmla="*/ 511308 h 1315180"/>
                      <a:gd name="connsiteX25" fmla="*/ 431633 w 913075"/>
                      <a:gd name="connsiteY25" fmla="*/ 78077 h 1315180"/>
                      <a:gd name="connsiteX26" fmla="*/ 431998 w 913075"/>
                      <a:gd name="connsiteY26" fmla="*/ 77784 h 1315180"/>
                      <a:gd name="connsiteX27" fmla="*/ 610668 w 913075"/>
                      <a:gd name="connsiteY27" fmla="*/ 322506 h 1315180"/>
                      <a:gd name="connsiteX28" fmla="*/ 562567 w 913075"/>
                      <a:gd name="connsiteY28" fmla="*/ 600424 h 1315180"/>
                      <a:gd name="connsiteX29" fmla="*/ 534095 w 913075"/>
                      <a:gd name="connsiteY29" fmla="*/ 761631 h 1315180"/>
                      <a:gd name="connsiteX30" fmla="*/ 636534 w 913075"/>
                      <a:gd name="connsiteY30" fmla="*/ 866359 h 1315180"/>
                      <a:gd name="connsiteX31" fmla="*/ 804244 w 913075"/>
                      <a:gd name="connsiteY31" fmla="*/ 838180 h 1315180"/>
                      <a:gd name="connsiteX32" fmla="*/ 853904 w 913075"/>
                      <a:gd name="connsiteY32" fmla="*/ 769498 h 1315180"/>
                      <a:gd name="connsiteX33" fmla="*/ 854367 w 913075"/>
                      <a:gd name="connsiteY33" fmla="*/ 769498 h 1315180"/>
                      <a:gd name="connsiteX34" fmla="*/ 831644 w 913075"/>
                      <a:gd name="connsiteY34" fmla="*/ 1014877 h 1315180"/>
                      <a:gd name="connsiteX35" fmla="*/ 478078 w 913075"/>
                      <a:gd name="connsiteY35" fmla="*/ 1265931 h 1315180"/>
                      <a:gd name="connsiteX36" fmla="*/ 367432 w 913075"/>
                      <a:gd name="connsiteY36" fmla="*/ 1043641 h 1315180"/>
                      <a:gd name="connsiteX37" fmla="*/ 313705 w 913075"/>
                      <a:gd name="connsiteY37" fmla="*/ 742050 h 1315180"/>
                      <a:gd name="connsiteX38" fmla="*/ 296167 w 913075"/>
                      <a:gd name="connsiteY38" fmla="*/ 712407 h 1315180"/>
                      <a:gd name="connsiteX39" fmla="*/ 272520 w 913075"/>
                      <a:gd name="connsiteY39" fmla="*/ 719156 h 1315180"/>
                      <a:gd name="connsiteX40" fmla="*/ 150865 w 913075"/>
                      <a:gd name="connsiteY40" fmla="*/ 1132245 h 1315180"/>
                      <a:gd name="connsiteX41" fmla="*/ 150451 w 913075"/>
                      <a:gd name="connsiteY41" fmla="*/ 1132465 h 1315180"/>
                      <a:gd name="connsiteX42" fmla="*/ 78482 w 913075"/>
                      <a:gd name="connsiteY42" fmla="*/ 707636 h 13151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</a:cxnLst>
                    <a:rect l="l" t="t" r="r" b="b"/>
                    <a:pathLst>
                      <a:path w="913075" h="1315180">
                        <a:moveTo>
                          <a:pt x="189298" y="1227937"/>
                        </a:moveTo>
                        <a:cubicBezTo>
                          <a:pt x="201093" y="1234403"/>
                          <a:pt x="215896" y="1230085"/>
                          <a:pt x="222363" y="1218290"/>
                        </a:cubicBezTo>
                        <a:cubicBezTo>
                          <a:pt x="226014" y="1211634"/>
                          <a:pt x="226350" y="1203655"/>
                          <a:pt x="223274" y="1196714"/>
                        </a:cubicBezTo>
                        <a:cubicBezTo>
                          <a:pt x="165364" y="1074104"/>
                          <a:pt x="177152" y="929931"/>
                          <a:pt x="254205" y="818355"/>
                        </a:cubicBezTo>
                        <a:cubicBezTo>
                          <a:pt x="254473" y="817941"/>
                          <a:pt x="254692" y="817989"/>
                          <a:pt x="254668" y="818355"/>
                        </a:cubicBezTo>
                        <a:cubicBezTo>
                          <a:pt x="251623" y="890130"/>
                          <a:pt x="262218" y="992397"/>
                          <a:pt x="329536" y="1074353"/>
                        </a:cubicBezTo>
                        <a:cubicBezTo>
                          <a:pt x="429392" y="1198224"/>
                          <a:pt x="431828" y="1290067"/>
                          <a:pt x="431828" y="1290822"/>
                        </a:cubicBezTo>
                        <a:cubicBezTo>
                          <a:pt x="431828" y="1304274"/>
                          <a:pt x="442732" y="1315178"/>
                          <a:pt x="456183" y="1315178"/>
                        </a:cubicBezTo>
                        <a:cubicBezTo>
                          <a:pt x="640370" y="1315884"/>
                          <a:pt x="806555" y="1204736"/>
                          <a:pt x="876238" y="1034240"/>
                        </a:cubicBezTo>
                        <a:cubicBezTo>
                          <a:pt x="925192" y="928976"/>
                          <a:pt x="931500" y="760438"/>
                          <a:pt x="857314" y="660630"/>
                        </a:cubicBezTo>
                        <a:cubicBezTo>
                          <a:pt x="849311" y="649819"/>
                          <a:pt x="834060" y="647542"/>
                          <a:pt x="823248" y="655542"/>
                        </a:cubicBezTo>
                        <a:cubicBezTo>
                          <a:pt x="815389" y="661361"/>
                          <a:pt x="811770" y="671315"/>
                          <a:pt x="814059" y="680821"/>
                        </a:cubicBezTo>
                        <a:cubicBezTo>
                          <a:pt x="824035" y="725488"/>
                          <a:pt x="808024" y="771968"/>
                          <a:pt x="772655" y="801014"/>
                        </a:cubicBezTo>
                        <a:cubicBezTo>
                          <a:pt x="740246" y="829877"/>
                          <a:pt x="694144" y="837569"/>
                          <a:pt x="654118" y="820790"/>
                        </a:cubicBezTo>
                        <a:cubicBezTo>
                          <a:pt x="619290" y="809049"/>
                          <a:pt x="591988" y="781646"/>
                          <a:pt x="580371" y="746775"/>
                        </a:cubicBezTo>
                        <a:cubicBezTo>
                          <a:pt x="568629" y="706286"/>
                          <a:pt x="576632" y="662634"/>
                          <a:pt x="601974" y="628944"/>
                        </a:cubicBezTo>
                        <a:cubicBezTo>
                          <a:pt x="668593" y="536891"/>
                          <a:pt x="689144" y="419301"/>
                          <a:pt x="657698" y="310109"/>
                        </a:cubicBezTo>
                        <a:cubicBezTo>
                          <a:pt x="620890" y="172626"/>
                          <a:pt x="523645" y="59298"/>
                          <a:pt x="393346" y="2039"/>
                        </a:cubicBezTo>
                        <a:cubicBezTo>
                          <a:pt x="381018" y="-3341"/>
                          <a:pt x="366663" y="2291"/>
                          <a:pt x="361283" y="14619"/>
                        </a:cubicBezTo>
                        <a:cubicBezTo>
                          <a:pt x="358316" y="21415"/>
                          <a:pt x="358609" y="29192"/>
                          <a:pt x="362074" y="35747"/>
                        </a:cubicBezTo>
                        <a:cubicBezTo>
                          <a:pt x="470139" y="240112"/>
                          <a:pt x="277513" y="422728"/>
                          <a:pt x="215943" y="473776"/>
                        </a:cubicBezTo>
                        <a:cubicBezTo>
                          <a:pt x="116573" y="555756"/>
                          <a:pt x="52592" y="641219"/>
                          <a:pt x="33278" y="689247"/>
                        </a:cubicBezTo>
                        <a:cubicBezTo>
                          <a:pt x="-67090" y="931850"/>
                          <a:pt x="81477" y="1168876"/>
                          <a:pt x="189298" y="1227937"/>
                        </a:cubicBezTo>
                        <a:close/>
                        <a:moveTo>
                          <a:pt x="78482" y="707636"/>
                        </a:moveTo>
                        <a:cubicBezTo>
                          <a:pt x="94970" y="666451"/>
                          <a:pt x="154714" y="587467"/>
                          <a:pt x="246996" y="511308"/>
                        </a:cubicBezTo>
                        <a:cubicBezTo>
                          <a:pt x="309370" y="459577"/>
                          <a:pt x="491766" y="286558"/>
                          <a:pt x="431633" y="78077"/>
                        </a:cubicBezTo>
                        <a:cubicBezTo>
                          <a:pt x="431633" y="77736"/>
                          <a:pt x="431633" y="77614"/>
                          <a:pt x="431998" y="77784"/>
                        </a:cubicBezTo>
                        <a:cubicBezTo>
                          <a:pt x="519928" y="134286"/>
                          <a:pt x="583634" y="221544"/>
                          <a:pt x="610668" y="322506"/>
                        </a:cubicBezTo>
                        <a:cubicBezTo>
                          <a:pt x="638938" y="417572"/>
                          <a:pt x="621141" y="520388"/>
                          <a:pt x="562567" y="600424"/>
                        </a:cubicBezTo>
                        <a:cubicBezTo>
                          <a:pt x="528433" y="646769"/>
                          <a:pt x="517902" y="706396"/>
                          <a:pt x="534095" y="761631"/>
                        </a:cubicBezTo>
                        <a:cubicBezTo>
                          <a:pt x="550024" y="810615"/>
                          <a:pt x="587913" y="849352"/>
                          <a:pt x="636534" y="866359"/>
                        </a:cubicBezTo>
                        <a:cubicBezTo>
                          <a:pt x="693218" y="889871"/>
                          <a:pt x="758356" y="878929"/>
                          <a:pt x="804244" y="838180"/>
                        </a:cubicBezTo>
                        <a:cubicBezTo>
                          <a:pt x="826108" y="819638"/>
                          <a:pt x="843147" y="796070"/>
                          <a:pt x="853904" y="769498"/>
                        </a:cubicBezTo>
                        <a:cubicBezTo>
                          <a:pt x="854050" y="769133"/>
                          <a:pt x="854270" y="769133"/>
                          <a:pt x="854367" y="769498"/>
                        </a:cubicBezTo>
                        <a:cubicBezTo>
                          <a:pt x="873067" y="851626"/>
                          <a:pt x="865108" y="937579"/>
                          <a:pt x="831644" y="1014877"/>
                        </a:cubicBezTo>
                        <a:cubicBezTo>
                          <a:pt x="772563" y="1160137"/>
                          <a:pt x="634695" y="1258033"/>
                          <a:pt x="478078" y="1265931"/>
                        </a:cubicBezTo>
                        <a:cubicBezTo>
                          <a:pt x="460832" y="1183586"/>
                          <a:pt x="422734" y="1107045"/>
                          <a:pt x="367432" y="1043641"/>
                        </a:cubicBezTo>
                        <a:cubicBezTo>
                          <a:pt x="269086" y="923910"/>
                          <a:pt x="313242" y="743852"/>
                          <a:pt x="313705" y="742050"/>
                        </a:cubicBezTo>
                        <a:cubicBezTo>
                          <a:pt x="317046" y="729020"/>
                          <a:pt x="309194" y="715748"/>
                          <a:pt x="296167" y="712407"/>
                        </a:cubicBezTo>
                        <a:cubicBezTo>
                          <a:pt x="287642" y="710220"/>
                          <a:pt x="278604" y="712799"/>
                          <a:pt x="272520" y="719156"/>
                        </a:cubicBezTo>
                        <a:cubicBezTo>
                          <a:pt x="127241" y="870329"/>
                          <a:pt x="126705" y="1028078"/>
                          <a:pt x="150865" y="1132245"/>
                        </a:cubicBezTo>
                        <a:cubicBezTo>
                          <a:pt x="150865" y="1132781"/>
                          <a:pt x="150865" y="1132854"/>
                          <a:pt x="150451" y="1132465"/>
                        </a:cubicBezTo>
                        <a:cubicBezTo>
                          <a:pt x="49053" y="1015386"/>
                          <a:pt x="21305" y="851580"/>
                          <a:pt x="78482" y="707636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" name="자유형: 도형 99">
                    <a:extLst>
                      <a:ext uri="{FF2B5EF4-FFF2-40B4-BE49-F238E27FC236}">
                        <a16:creationId xmlns:a16="http://schemas.microsoft.com/office/drawing/2014/main" id="{052D0035-14B3-479B-A4EF-539D68CE8A43}"/>
                      </a:ext>
                    </a:extLst>
                  </p:cNvPr>
                  <p:cNvSpPr/>
                  <p:nvPr/>
                </p:nvSpPr>
                <p:spPr>
                  <a:xfrm>
                    <a:off x="6755506" y="5088375"/>
                    <a:ext cx="1598868" cy="822694"/>
                  </a:xfrm>
                  <a:custGeom>
                    <a:avLst/>
                    <a:gdLst>
                      <a:gd name="connsiteX0" fmla="*/ 1542745 w 1598868"/>
                      <a:gd name="connsiteY0" fmla="*/ 567231 h 822694"/>
                      <a:gd name="connsiteX1" fmla="*/ 1158273 w 1598868"/>
                      <a:gd name="connsiteY1" fmla="*/ 410164 h 822694"/>
                      <a:gd name="connsiteX2" fmla="*/ 1536924 w 1598868"/>
                      <a:gd name="connsiteY2" fmla="*/ 255484 h 822694"/>
                      <a:gd name="connsiteX3" fmla="*/ 1592220 w 1598868"/>
                      <a:gd name="connsiteY3" fmla="*/ 133062 h 822694"/>
                      <a:gd name="connsiteX4" fmla="*/ 1590505 w 1598868"/>
                      <a:gd name="connsiteY4" fmla="*/ 128837 h 822694"/>
                      <a:gd name="connsiteX5" fmla="*/ 1561279 w 1598868"/>
                      <a:gd name="connsiteY5" fmla="*/ 60642 h 822694"/>
                      <a:gd name="connsiteX6" fmla="*/ 1467852 w 1598868"/>
                      <a:gd name="connsiteY6" fmla="*/ 22 h 822694"/>
                      <a:gd name="connsiteX7" fmla="*/ 1427325 w 1598868"/>
                      <a:gd name="connsiteY7" fmla="*/ 7060 h 822694"/>
                      <a:gd name="connsiteX8" fmla="*/ 799422 w 1598868"/>
                      <a:gd name="connsiteY8" fmla="*/ 263570 h 822694"/>
                      <a:gd name="connsiteX9" fmla="*/ 171544 w 1598868"/>
                      <a:gd name="connsiteY9" fmla="*/ 7060 h 822694"/>
                      <a:gd name="connsiteX10" fmla="*/ 131016 w 1598868"/>
                      <a:gd name="connsiteY10" fmla="*/ 22 h 822694"/>
                      <a:gd name="connsiteX11" fmla="*/ 37590 w 1598868"/>
                      <a:gd name="connsiteY11" fmla="*/ 60642 h 822694"/>
                      <a:gd name="connsiteX12" fmla="*/ 8363 w 1598868"/>
                      <a:gd name="connsiteY12" fmla="*/ 128837 h 822694"/>
                      <a:gd name="connsiteX13" fmla="*/ 57719 w 1598868"/>
                      <a:gd name="connsiteY13" fmla="*/ 253772 h 822694"/>
                      <a:gd name="connsiteX14" fmla="*/ 61945 w 1598868"/>
                      <a:gd name="connsiteY14" fmla="*/ 255484 h 822694"/>
                      <a:gd name="connsiteX15" fmla="*/ 440596 w 1598868"/>
                      <a:gd name="connsiteY15" fmla="*/ 410164 h 822694"/>
                      <a:gd name="connsiteX16" fmla="*/ 56124 w 1598868"/>
                      <a:gd name="connsiteY16" fmla="*/ 567231 h 822694"/>
                      <a:gd name="connsiteX17" fmla="*/ 7413 w 1598868"/>
                      <a:gd name="connsiteY17" fmla="*/ 693879 h 822694"/>
                      <a:gd name="connsiteX18" fmla="*/ 36640 w 1598868"/>
                      <a:gd name="connsiteY18" fmla="*/ 762073 h 822694"/>
                      <a:gd name="connsiteX19" fmla="*/ 127972 w 1598868"/>
                      <a:gd name="connsiteY19" fmla="*/ 822694 h 822694"/>
                      <a:gd name="connsiteX20" fmla="*/ 165723 w 1598868"/>
                      <a:gd name="connsiteY20" fmla="*/ 815655 h 822694"/>
                      <a:gd name="connsiteX21" fmla="*/ 799422 w 1598868"/>
                      <a:gd name="connsiteY21" fmla="*/ 556759 h 822694"/>
                      <a:gd name="connsiteX22" fmla="*/ 1433146 w 1598868"/>
                      <a:gd name="connsiteY22" fmla="*/ 815655 h 822694"/>
                      <a:gd name="connsiteX23" fmla="*/ 1470897 w 1598868"/>
                      <a:gd name="connsiteY23" fmla="*/ 822694 h 822694"/>
                      <a:gd name="connsiteX24" fmla="*/ 1562229 w 1598868"/>
                      <a:gd name="connsiteY24" fmla="*/ 762073 h 822694"/>
                      <a:gd name="connsiteX25" fmla="*/ 1591455 w 1598868"/>
                      <a:gd name="connsiteY25" fmla="*/ 693879 h 822694"/>
                      <a:gd name="connsiteX26" fmla="*/ 1542745 w 1598868"/>
                      <a:gd name="connsiteY26" fmla="*/ 567231 h 822694"/>
                      <a:gd name="connsiteX27" fmla="*/ 1444423 w 1598868"/>
                      <a:gd name="connsiteY27" fmla="*/ 52702 h 822694"/>
                      <a:gd name="connsiteX28" fmla="*/ 1467852 w 1598868"/>
                      <a:gd name="connsiteY28" fmla="*/ 48732 h 822694"/>
                      <a:gd name="connsiteX29" fmla="*/ 1516563 w 1598868"/>
                      <a:gd name="connsiteY29" fmla="*/ 79834 h 822694"/>
                      <a:gd name="connsiteX30" fmla="*/ 1546130 w 1598868"/>
                      <a:gd name="connsiteY30" fmla="*/ 148832 h 822694"/>
                      <a:gd name="connsiteX31" fmla="*/ 1546398 w 1598868"/>
                      <a:gd name="connsiteY31" fmla="*/ 183928 h 822694"/>
                      <a:gd name="connsiteX32" fmla="*/ 1518560 w 1598868"/>
                      <a:gd name="connsiteY32" fmla="*/ 210402 h 822694"/>
                      <a:gd name="connsiteX33" fmla="*/ 1093877 w 1598868"/>
                      <a:gd name="connsiteY33" fmla="*/ 383861 h 822694"/>
                      <a:gd name="connsiteX34" fmla="*/ 863842 w 1598868"/>
                      <a:gd name="connsiteY34" fmla="*/ 289874 h 822694"/>
                      <a:gd name="connsiteX35" fmla="*/ 148382 w 1598868"/>
                      <a:gd name="connsiteY35" fmla="*/ 770135 h 822694"/>
                      <a:gd name="connsiteX36" fmla="*/ 127972 w 1598868"/>
                      <a:gd name="connsiteY36" fmla="*/ 773983 h 822694"/>
                      <a:gd name="connsiteX37" fmla="*/ 81429 w 1598868"/>
                      <a:gd name="connsiteY37" fmla="*/ 742881 h 822694"/>
                      <a:gd name="connsiteX38" fmla="*/ 52666 w 1598868"/>
                      <a:gd name="connsiteY38" fmla="*/ 675783 h 822694"/>
                      <a:gd name="connsiteX39" fmla="*/ 74585 w 1598868"/>
                      <a:gd name="connsiteY39" fmla="*/ 612313 h 822694"/>
                      <a:gd name="connsiteX40" fmla="*/ 505040 w 1598868"/>
                      <a:gd name="connsiteY40" fmla="*/ 436468 h 822694"/>
                      <a:gd name="connsiteX41" fmla="*/ 735100 w 1598868"/>
                      <a:gd name="connsiteY41" fmla="*/ 530455 h 822694"/>
                      <a:gd name="connsiteX42" fmla="*/ 1546690 w 1598868"/>
                      <a:gd name="connsiteY42" fmla="*/ 674687 h 822694"/>
                      <a:gd name="connsiteX43" fmla="*/ 1517464 w 1598868"/>
                      <a:gd name="connsiteY43" fmla="*/ 742881 h 822694"/>
                      <a:gd name="connsiteX44" fmla="*/ 1470897 w 1598868"/>
                      <a:gd name="connsiteY44" fmla="*/ 773983 h 822694"/>
                      <a:gd name="connsiteX45" fmla="*/ 1451559 w 1598868"/>
                      <a:gd name="connsiteY45" fmla="*/ 770573 h 822694"/>
                      <a:gd name="connsiteX46" fmla="*/ 79286 w 1598868"/>
                      <a:gd name="connsiteY46" fmla="*/ 209964 h 822694"/>
                      <a:gd name="connsiteX47" fmla="*/ 52495 w 1598868"/>
                      <a:gd name="connsiteY47" fmla="*/ 183928 h 822694"/>
                      <a:gd name="connsiteX48" fmla="*/ 53104 w 1598868"/>
                      <a:gd name="connsiteY48" fmla="*/ 148029 h 822694"/>
                      <a:gd name="connsiteX49" fmla="*/ 82330 w 1598868"/>
                      <a:gd name="connsiteY49" fmla="*/ 79834 h 822694"/>
                      <a:gd name="connsiteX50" fmla="*/ 131041 w 1598868"/>
                      <a:gd name="connsiteY50" fmla="*/ 48732 h 822694"/>
                      <a:gd name="connsiteX51" fmla="*/ 154471 w 1598868"/>
                      <a:gd name="connsiteY51" fmla="*/ 52702 h 822694"/>
                      <a:gd name="connsiteX52" fmla="*/ 1523845 w 1598868"/>
                      <a:gd name="connsiteY52" fmla="*/ 612118 h 822694"/>
                      <a:gd name="connsiteX53" fmla="*/ 1546690 w 1598868"/>
                      <a:gd name="connsiteY53" fmla="*/ 674687 h 8226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</a:cxnLst>
                    <a:rect l="l" t="t" r="r" b="b"/>
                    <a:pathLst>
                      <a:path w="1598868" h="822694">
                        <a:moveTo>
                          <a:pt x="1542745" y="567231"/>
                        </a:moveTo>
                        <a:lnTo>
                          <a:pt x="1158273" y="410164"/>
                        </a:lnTo>
                        <a:lnTo>
                          <a:pt x="1536924" y="255484"/>
                        </a:lnTo>
                        <a:cubicBezTo>
                          <a:pt x="1586000" y="236947"/>
                          <a:pt x="1610754" y="182138"/>
                          <a:pt x="1592220" y="133062"/>
                        </a:cubicBezTo>
                        <a:cubicBezTo>
                          <a:pt x="1591682" y="131640"/>
                          <a:pt x="1591110" y="130232"/>
                          <a:pt x="1590505" y="128837"/>
                        </a:cubicBezTo>
                        <a:lnTo>
                          <a:pt x="1561279" y="60642"/>
                        </a:lnTo>
                        <a:cubicBezTo>
                          <a:pt x="1545499" y="23200"/>
                          <a:pt x="1508474" y="-823"/>
                          <a:pt x="1467852" y="22"/>
                        </a:cubicBezTo>
                        <a:cubicBezTo>
                          <a:pt x="1454045" y="85"/>
                          <a:pt x="1440346" y="2464"/>
                          <a:pt x="1427325" y="7060"/>
                        </a:cubicBezTo>
                        <a:lnTo>
                          <a:pt x="799422" y="263570"/>
                        </a:lnTo>
                        <a:lnTo>
                          <a:pt x="171544" y="7060"/>
                        </a:lnTo>
                        <a:cubicBezTo>
                          <a:pt x="158523" y="2464"/>
                          <a:pt x="144823" y="85"/>
                          <a:pt x="131016" y="22"/>
                        </a:cubicBezTo>
                        <a:cubicBezTo>
                          <a:pt x="90394" y="-823"/>
                          <a:pt x="53369" y="23200"/>
                          <a:pt x="37590" y="60642"/>
                        </a:cubicBezTo>
                        <a:lnTo>
                          <a:pt x="8363" y="128837"/>
                        </a:lnTo>
                        <a:cubicBezTo>
                          <a:pt x="-12507" y="176965"/>
                          <a:pt x="9591" y="232899"/>
                          <a:pt x="57719" y="253772"/>
                        </a:cubicBezTo>
                        <a:cubicBezTo>
                          <a:pt x="59115" y="254376"/>
                          <a:pt x="60523" y="254946"/>
                          <a:pt x="61945" y="255484"/>
                        </a:cubicBezTo>
                        <a:lnTo>
                          <a:pt x="440596" y="410164"/>
                        </a:lnTo>
                        <a:lnTo>
                          <a:pt x="56124" y="567231"/>
                        </a:lnTo>
                        <a:cubicBezTo>
                          <a:pt x="8904" y="589879"/>
                          <a:pt x="-12458" y="645424"/>
                          <a:pt x="7413" y="693879"/>
                        </a:cubicBezTo>
                        <a:lnTo>
                          <a:pt x="36640" y="762073"/>
                        </a:lnTo>
                        <a:cubicBezTo>
                          <a:pt x="51967" y="798937"/>
                          <a:pt x="88049" y="822886"/>
                          <a:pt x="127972" y="822694"/>
                        </a:cubicBezTo>
                        <a:cubicBezTo>
                          <a:pt x="140880" y="822664"/>
                          <a:pt x="153672" y="820280"/>
                          <a:pt x="165723" y="815655"/>
                        </a:cubicBezTo>
                        <a:lnTo>
                          <a:pt x="799422" y="556759"/>
                        </a:lnTo>
                        <a:lnTo>
                          <a:pt x="1433146" y="815655"/>
                        </a:lnTo>
                        <a:cubicBezTo>
                          <a:pt x="1445197" y="820280"/>
                          <a:pt x="1457991" y="822664"/>
                          <a:pt x="1470897" y="822694"/>
                        </a:cubicBezTo>
                        <a:cubicBezTo>
                          <a:pt x="1510820" y="822886"/>
                          <a:pt x="1546902" y="798937"/>
                          <a:pt x="1562229" y="762073"/>
                        </a:cubicBezTo>
                        <a:lnTo>
                          <a:pt x="1591455" y="693879"/>
                        </a:lnTo>
                        <a:cubicBezTo>
                          <a:pt x="1611327" y="645424"/>
                          <a:pt x="1589965" y="589879"/>
                          <a:pt x="1542745" y="567231"/>
                        </a:cubicBezTo>
                        <a:close/>
                        <a:moveTo>
                          <a:pt x="1444423" y="52702"/>
                        </a:moveTo>
                        <a:cubicBezTo>
                          <a:pt x="1451968" y="50130"/>
                          <a:pt x="1459881" y="48791"/>
                          <a:pt x="1467852" y="48732"/>
                        </a:cubicBezTo>
                        <a:cubicBezTo>
                          <a:pt x="1489005" y="47863"/>
                          <a:pt x="1508453" y="60279"/>
                          <a:pt x="1516563" y="79834"/>
                        </a:cubicBezTo>
                        <a:lnTo>
                          <a:pt x="1546130" y="148832"/>
                        </a:lnTo>
                        <a:cubicBezTo>
                          <a:pt x="1551104" y="159982"/>
                          <a:pt x="1551201" y="172703"/>
                          <a:pt x="1546398" y="183928"/>
                        </a:cubicBezTo>
                        <a:cubicBezTo>
                          <a:pt x="1541259" y="196279"/>
                          <a:pt x="1531152" y="205889"/>
                          <a:pt x="1518560" y="210402"/>
                        </a:cubicBezTo>
                        <a:lnTo>
                          <a:pt x="1093877" y="383861"/>
                        </a:lnTo>
                        <a:lnTo>
                          <a:pt x="863842" y="289874"/>
                        </a:lnTo>
                        <a:close/>
                        <a:moveTo>
                          <a:pt x="148382" y="770135"/>
                        </a:moveTo>
                        <a:cubicBezTo>
                          <a:pt x="141869" y="772651"/>
                          <a:pt x="134952" y="773954"/>
                          <a:pt x="127972" y="773983"/>
                        </a:cubicBezTo>
                        <a:cubicBezTo>
                          <a:pt x="107528" y="774207"/>
                          <a:pt x="89043" y="761857"/>
                          <a:pt x="81429" y="742881"/>
                        </a:cubicBezTo>
                        <a:lnTo>
                          <a:pt x="52666" y="675783"/>
                        </a:lnTo>
                        <a:cubicBezTo>
                          <a:pt x="42794" y="652129"/>
                          <a:pt x="52220" y="624834"/>
                          <a:pt x="74585" y="612313"/>
                        </a:cubicBezTo>
                        <a:lnTo>
                          <a:pt x="505040" y="436468"/>
                        </a:lnTo>
                        <a:lnTo>
                          <a:pt x="735100" y="530455"/>
                        </a:lnTo>
                        <a:close/>
                        <a:moveTo>
                          <a:pt x="1546690" y="674687"/>
                        </a:moveTo>
                        <a:lnTo>
                          <a:pt x="1517464" y="742881"/>
                        </a:lnTo>
                        <a:cubicBezTo>
                          <a:pt x="1509846" y="761864"/>
                          <a:pt x="1491350" y="774219"/>
                          <a:pt x="1470897" y="773983"/>
                        </a:cubicBezTo>
                        <a:cubicBezTo>
                          <a:pt x="1464301" y="773986"/>
                          <a:pt x="1457755" y="772831"/>
                          <a:pt x="1451559" y="770573"/>
                        </a:cubicBezTo>
                        <a:lnTo>
                          <a:pt x="79286" y="209964"/>
                        </a:lnTo>
                        <a:cubicBezTo>
                          <a:pt x="67120" y="205392"/>
                          <a:pt x="57412" y="195957"/>
                          <a:pt x="52495" y="183928"/>
                        </a:cubicBezTo>
                        <a:cubicBezTo>
                          <a:pt x="47639" y="172408"/>
                          <a:pt x="47858" y="159376"/>
                          <a:pt x="53104" y="148029"/>
                        </a:cubicBezTo>
                        <a:lnTo>
                          <a:pt x="82330" y="79834"/>
                        </a:lnTo>
                        <a:cubicBezTo>
                          <a:pt x="90441" y="60279"/>
                          <a:pt x="109888" y="47863"/>
                          <a:pt x="131041" y="48732"/>
                        </a:cubicBezTo>
                        <a:cubicBezTo>
                          <a:pt x="139012" y="48791"/>
                          <a:pt x="146925" y="50130"/>
                          <a:pt x="154471" y="52702"/>
                        </a:cubicBezTo>
                        <a:lnTo>
                          <a:pt x="1523845" y="612118"/>
                        </a:lnTo>
                        <a:cubicBezTo>
                          <a:pt x="1546194" y="624191"/>
                          <a:pt x="1556004" y="651055"/>
                          <a:pt x="1546690" y="674687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59" name="그룹 58">
                <a:extLst>
                  <a:ext uri="{FF2B5EF4-FFF2-40B4-BE49-F238E27FC236}">
                    <a16:creationId xmlns:a16="http://schemas.microsoft.com/office/drawing/2014/main" id="{9DB1440B-A5D3-44C1-AA2E-26460088A914}"/>
                  </a:ext>
                </a:extLst>
              </p:cNvPr>
              <p:cNvGrpSpPr/>
              <p:nvPr/>
            </p:nvGrpSpPr>
            <p:grpSpPr>
              <a:xfrm>
                <a:off x="4584122" y="5855368"/>
                <a:ext cx="4215711" cy="726189"/>
                <a:chOff x="122066" y="4845692"/>
                <a:chExt cx="12182991" cy="2098616"/>
              </a:xfrm>
            </p:grpSpPr>
            <p:grpSp>
              <p:nvGrpSpPr>
                <p:cNvPr id="77" name="그래픽 5" descr="트레일러">
                  <a:extLst>
                    <a:ext uri="{FF2B5EF4-FFF2-40B4-BE49-F238E27FC236}">
                      <a16:creationId xmlns:a16="http://schemas.microsoft.com/office/drawing/2014/main" id="{19A554FF-88C9-4367-8A90-87F82AFE9E47}"/>
                    </a:ext>
                  </a:extLst>
                </p:cNvPr>
                <p:cNvGrpSpPr/>
                <p:nvPr/>
              </p:nvGrpSpPr>
              <p:grpSpPr>
                <a:xfrm>
                  <a:off x="122066" y="5799610"/>
                  <a:ext cx="2045843" cy="1144698"/>
                  <a:chOff x="5784928" y="3580678"/>
                  <a:chExt cx="2045843" cy="1144698"/>
                </a:xfrm>
                <a:solidFill>
                  <a:srgbClr val="FFFFFF"/>
                </a:solidFill>
              </p:grpSpPr>
              <p:sp>
                <p:nvSpPr>
                  <p:cNvPr id="90" name="자유형: 도형 89">
                    <a:extLst>
                      <a:ext uri="{FF2B5EF4-FFF2-40B4-BE49-F238E27FC236}">
                        <a16:creationId xmlns:a16="http://schemas.microsoft.com/office/drawing/2014/main" id="{A098D22E-4D49-485F-A82F-9C0F1CADC6CE}"/>
                      </a:ext>
                    </a:extLst>
                  </p:cNvPr>
                  <p:cNvSpPr/>
                  <p:nvPr/>
                </p:nvSpPr>
                <p:spPr>
                  <a:xfrm>
                    <a:off x="6832206" y="3799877"/>
                    <a:ext cx="414039" cy="292263"/>
                  </a:xfrm>
                  <a:custGeom>
                    <a:avLst/>
                    <a:gdLst>
                      <a:gd name="connsiteX0" fmla="*/ 0 w 414039"/>
                      <a:gd name="connsiteY0" fmla="*/ 0 h 292263"/>
                      <a:gd name="connsiteX1" fmla="*/ 0 w 414039"/>
                      <a:gd name="connsiteY1" fmla="*/ 292263 h 292263"/>
                      <a:gd name="connsiteX2" fmla="*/ 414039 w 414039"/>
                      <a:gd name="connsiteY2" fmla="*/ 292263 h 292263"/>
                      <a:gd name="connsiteX3" fmla="*/ 414039 w 414039"/>
                      <a:gd name="connsiteY3" fmla="*/ 0 h 292263"/>
                      <a:gd name="connsiteX4" fmla="*/ 365329 w 414039"/>
                      <a:gd name="connsiteY4" fmla="*/ 243553 h 292263"/>
                      <a:gd name="connsiteX5" fmla="*/ 48711 w 414039"/>
                      <a:gd name="connsiteY5" fmla="*/ 243553 h 292263"/>
                      <a:gd name="connsiteX6" fmla="*/ 48711 w 414039"/>
                      <a:gd name="connsiteY6" fmla="*/ 48711 h 292263"/>
                      <a:gd name="connsiteX7" fmla="*/ 365329 w 414039"/>
                      <a:gd name="connsiteY7" fmla="*/ 48711 h 2922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14039" h="292263">
                        <a:moveTo>
                          <a:pt x="0" y="0"/>
                        </a:moveTo>
                        <a:lnTo>
                          <a:pt x="0" y="292263"/>
                        </a:lnTo>
                        <a:lnTo>
                          <a:pt x="414039" y="292263"/>
                        </a:lnTo>
                        <a:lnTo>
                          <a:pt x="414039" y="0"/>
                        </a:lnTo>
                        <a:close/>
                        <a:moveTo>
                          <a:pt x="365329" y="243553"/>
                        </a:moveTo>
                        <a:lnTo>
                          <a:pt x="48711" y="243553"/>
                        </a:lnTo>
                        <a:lnTo>
                          <a:pt x="48711" y="48711"/>
                        </a:lnTo>
                        <a:lnTo>
                          <a:pt x="365329" y="48711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1" name="자유형: 도형 90">
                    <a:extLst>
                      <a:ext uri="{FF2B5EF4-FFF2-40B4-BE49-F238E27FC236}">
                        <a16:creationId xmlns:a16="http://schemas.microsoft.com/office/drawing/2014/main" id="{0D8561DB-D9EF-4B5A-B2EB-7771740B505F}"/>
                      </a:ext>
                    </a:extLst>
                  </p:cNvPr>
                  <p:cNvSpPr/>
                  <p:nvPr/>
                </p:nvSpPr>
                <p:spPr>
                  <a:xfrm>
                    <a:off x="6320746" y="4335693"/>
                    <a:ext cx="389684" cy="389684"/>
                  </a:xfrm>
                  <a:custGeom>
                    <a:avLst/>
                    <a:gdLst>
                      <a:gd name="connsiteX0" fmla="*/ 194842 w 389684"/>
                      <a:gd name="connsiteY0" fmla="*/ 0 h 389684"/>
                      <a:gd name="connsiteX1" fmla="*/ 0 w 389684"/>
                      <a:gd name="connsiteY1" fmla="*/ 194842 h 389684"/>
                      <a:gd name="connsiteX2" fmla="*/ 194842 w 389684"/>
                      <a:gd name="connsiteY2" fmla="*/ 389684 h 389684"/>
                      <a:gd name="connsiteX3" fmla="*/ 389684 w 389684"/>
                      <a:gd name="connsiteY3" fmla="*/ 194842 h 389684"/>
                      <a:gd name="connsiteX4" fmla="*/ 194842 w 389684"/>
                      <a:gd name="connsiteY4" fmla="*/ 0 h 389684"/>
                      <a:gd name="connsiteX5" fmla="*/ 194842 w 389684"/>
                      <a:gd name="connsiteY5" fmla="*/ 340974 h 389684"/>
                      <a:gd name="connsiteX6" fmla="*/ 48711 w 389684"/>
                      <a:gd name="connsiteY6" fmla="*/ 194842 h 389684"/>
                      <a:gd name="connsiteX7" fmla="*/ 194842 w 389684"/>
                      <a:gd name="connsiteY7" fmla="*/ 48711 h 389684"/>
                      <a:gd name="connsiteX8" fmla="*/ 340974 w 389684"/>
                      <a:gd name="connsiteY8" fmla="*/ 194842 h 389684"/>
                      <a:gd name="connsiteX9" fmla="*/ 194842 w 389684"/>
                      <a:gd name="connsiteY9" fmla="*/ 340974 h 3896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89684" h="389684">
                        <a:moveTo>
                          <a:pt x="194842" y="0"/>
                        </a:moveTo>
                        <a:cubicBezTo>
                          <a:pt x="87233" y="0"/>
                          <a:pt x="0" y="87233"/>
                          <a:pt x="0" y="194842"/>
                        </a:cubicBezTo>
                        <a:cubicBezTo>
                          <a:pt x="0" y="302451"/>
                          <a:pt x="87233" y="389684"/>
                          <a:pt x="194842" y="389684"/>
                        </a:cubicBezTo>
                        <a:cubicBezTo>
                          <a:pt x="302451" y="389684"/>
                          <a:pt x="389684" y="302451"/>
                          <a:pt x="389684" y="194842"/>
                        </a:cubicBezTo>
                        <a:cubicBezTo>
                          <a:pt x="389550" y="87289"/>
                          <a:pt x="302395" y="134"/>
                          <a:pt x="194842" y="0"/>
                        </a:cubicBezTo>
                        <a:close/>
                        <a:moveTo>
                          <a:pt x="194842" y="340974"/>
                        </a:moveTo>
                        <a:cubicBezTo>
                          <a:pt x="114136" y="340974"/>
                          <a:pt x="48711" y="275548"/>
                          <a:pt x="48711" y="194842"/>
                        </a:cubicBezTo>
                        <a:cubicBezTo>
                          <a:pt x="48711" y="114136"/>
                          <a:pt x="114136" y="48711"/>
                          <a:pt x="194842" y="48711"/>
                        </a:cubicBezTo>
                        <a:cubicBezTo>
                          <a:pt x="275548" y="48711"/>
                          <a:pt x="340974" y="114136"/>
                          <a:pt x="340974" y="194842"/>
                        </a:cubicBezTo>
                        <a:cubicBezTo>
                          <a:pt x="340879" y="275509"/>
                          <a:pt x="275509" y="340879"/>
                          <a:pt x="194842" y="340974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2" name="자유형: 도형 91">
                    <a:extLst>
                      <a:ext uri="{FF2B5EF4-FFF2-40B4-BE49-F238E27FC236}">
                        <a16:creationId xmlns:a16="http://schemas.microsoft.com/office/drawing/2014/main" id="{A66ADD65-0896-4578-858B-48910F94FBE1}"/>
                      </a:ext>
                    </a:extLst>
                  </p:cNvPr>
                  <p:cNvSpPr/>
                  <p:nvPr/>
                </p:nvSpPr>
                <p:spPr>
                  <a:xfrm>
                    <a:off x="5784928" y="3580678"/>
                    <a:ext cx="2045843" cy="1144698"/>
                  </a:xfrm>
                  <a:custGeom>
                    <a:avLst/>
                    <a:gdLst>
                      <a:gd name="connsiteX0" fmla="*/ 1802291 w 2045843"/>
                      <a:gd name="connsiteY0" fmla="*/ 974212 h 1144698"/>
                      <a:gd name="connsiteX1" fmla="*/ 1802291 w 2045843"/>
                      <a:gd name="connsiteY1" fmla="*/ 1144699 h 1144698"/>
                      <a:gd name="connsiteX2" fmla="*/ 1851002 w 2045843"/>
                      <a:gd name="connsiteY2" fmla="*/ 1144699 h 1144698"/>
                      <a:gd name="connsiteX3" fmla="*/ 1851002 w 2045843"/>
                      <a:gd name="connsiteY3" fmla="*/ 974212 h 1144698"/>
                      <a:gd name="connsiteX4" fmla="*/ 2045844 w 2045843"/>
                      <a:gd name="connsiteY4" fmla="*/ 974212 h 1144698"/>
                      <a:gd name="connsiteX5" fmla="*/ 2045844 w 2045843"/>
                      <a:gd name="connsiteY5" fmla="*/ 925502 h 1144698"/>
                      <a:gd name="connsiteX6" fmla="*/ 1656159 w 2045843"/>
                      <a:gd name="connsiteY6" fmla="*/ 925502 h 1144698"/>
                      <a:gd name="connsiteX7" fmla="*/ 1656159 w 2045843"/>
                      <a:gd name="connsiteY7" fmla="*/ 97423 h 1144698"/>
                      <a:gd name="connsiteX8" fmla="*/ 1558738 w 2045843"/>
                      <a:gd name="connsiteY8" fmla="*/ 2 h 1144698"/>
                      <a:gd name="connsiteX9" fmla="*/ 584528 w 2045843"/>
                      <a:gd name="connsiteY9" fmla="*/ 2 h 1144698"/>
                      <a:gd name="connsiteX10" fmla="*/ 2 w 2045843"/>
                      <a:gd name="connsiteY10" fmla="*/ 581700 h 1144698"/>
                      <a:gd name="connsiteX11" fmla="*/ 2 w 2045843"/>
                      <a:gd name="connsiteY11" fmla="*/ 584528 h 1144698"/>
                      <a:gd name="connsiteX12" fmla="*/ 2 w 2045843"/>
                      <a:gd name="connsiteY12" fmla="*/ 974212 h 1144698"/>
                      <a:gd name="connsiteX13" fmla="*/ 463969 w 2045843"/>
                      <a:gd name="connsiteY13" fmla="*/ 974212 h 1144698"/>
                      <a:gd name="connsiteX14" fmla="*/ 462752 w 2045843"/>
                      <a:gd name="connsiteY14" fmla="*/ 949857 h 1144698"/>
                      <a:gd name="connsiteX15" fmla="*/ 463969 w 2045843"/>
                      <a:gd name="connsiteY15" fmla="*/ 925502 h 1144698"/>
                      <a:gd name="connsiteX16" fmla="*/ 48712 w 2045843"/>
                      <a:gd name="connsiteY16" fmla="*/ 925502 h 1144698"/>
                      <a:gd name="connsiteX17" fmla="*/ 48712 w 2045843"/>
                      <a:gd name="connsiteY17" fmla="*/ 584528 h 1144698"/>
                      <a:gd name="connsiteX18" fmla="*/ 584528 w 2045843"/>
                      <a:gd name="connsiteY18" fmla="*/ 48712 h 1144698"/>
                      <a:gd name="connsiteX19" fmla="*/ 1558738 w 2045843"/>
                      <a:gd name="connsiteY19" fmla="*/ 48712 h 1144698"/>
                      <a:gd name="connsiteX20" fmla="*/ 1607449 w 2045843"/>
                      <a:gd name="connsiteY20" fmla="*/ 97423 h 1144698"/>
                      <a:gd name="connsiteX21" fmla="*/ 1607449 w 2045843"/>
                      <a:gd name="connsiteY21" fmla="*/ 925502 h 1144698"/>
                      <a:gd name="connsiteX22" fmla="*/ 997325 w 2045843"/>
                      <a:gd name="connsiteY22" fmla="*/ 925502 h 1144698"/>
                      <a:gd name="connsiteX23" fmla="*/ 998567 w 2045843"/>
                      <a:gd name="connsiteY23" fmla="*/ 949857 h 1144698"/>
                      <a:gd name="connsiteX24" fmla="*/ 997325 w 2045843"/>
                      <a:gd name="connsiteY24" fmla="*/ 974212 h 11446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</a:cxnLst>
                    <a:rect l="l" t="t" r="r" b="b"/>
                    <a:pathLst>
                      <a:path w="2045843" h="1144698">
                        <a:moveTo>
                          <a:pt x="1802291" y="974212"/>
                        </a:moveTo>
                        <a:lnTo>
                          <a:pt x="1802291" y="1144699"/>
                        </a:lnTo>
                        <a:lnTo>
                          <a:pt x="1851002" y="1144699"/>
                        </a:lnTo>
                        <a:lnTo>
                          <a:pt x="1851002" y="974212"/>
                        </a:lnTo>
                        <a:lnTo>
                          <a:pt x="2045844" y="974212"/>
                        </a:lnTo>
                        <a:lnTo>
                          <a:pt x="2045844" y="925502"/>
                        </a:lnTo>
                        <a:lnTo>
                          <a:pt x="1656159" y="925502"/>
                        </a:lnTo>
                        <a:lnTo>
                          <a:pt x="1656159" y="97423"/>
                        </a:lnTo>
                        <a:cubicBezTo>
                          <a:pt x="1655999" y="43685"/>
                          <a:pt x="1612476" y="162"/>
                          <a:pt x="1558738" y="2"/>
                        </a:cubicBezTo>
                        <a:lnTo>
                          <a:pt x="584528" y="2"/>
                        </a:lnTo>
                        <a:cubicBezTo>
                          <a:pt x="262483" y="-780"/>
                          <a:pt x="783" y="259656"/>
                          <a:pt x="2" y="581700"/>
                        </a:cubicBezTo>
                        <a:cubicBezTo>
                          <a:pt x="-1" y="582643"/>
                          <a:pt x="-1" y="583585"/>
                          <a:pt x="2" y="584528"/>
                        </a:cubicBezTo>
                        <a:lnTo>
                          <a:pt x="2" y="974212"/>
                        </a:lnTo>
                        <a:lnTo>
                          <a:pt x="463969" y="974212"/>
                        </a:lnTo>
                        <a:cubicBezTo>
                          <a:pt x="463239" y="966199"/>
                          <a:pt x="462752" y="958113"/>
                          <a:pt x="462752" y="949857"/>
                        </a:cubicBezTo>
                        <a:cubicBezTo>
                          <a:pt x="462752" y="941600"/>
                          <a:pt x="463239" y="933515"/>
                          <a:pt x="463969" y="925502"/>
                        </a:cubicBezTo>
                        <a:lnTo>
                          <a:pt x="48712" y="925502"/>
                        </a:lnTo>
                        <a:lnTo>
                          <a:pt x="48712" y="584528"/>
                        </a:lnTo>
                        <a:cubicBezTo>
                          <a:pt x="49048" y="288743"/>
                          <a:pt x="288743" y="49048"/>
                          <a:pt x="584528" y="48712"/>
                        </a:cubicBezTo>
                        <a:lnTo>
                          <a:pt x="1558738" y="48712"/>
                        </a:lnTo>
                        <a:cubicBezTo>
                          <a:pt x="1585641" y="48712"/>
                          <a:pt x="1607449" y="70520"/>
                          <a:pt x="1607449" y="97423"/>
                        </a:cubicBezTo>
                        <a:lnTo>
                          <a:pt x="1607449" y="925502"/>
                        </a:lnTo>
                        <a:lnTo>
                          <a:pt x="997325" y="925502"/>
                        </a:lnTo>
                        <a:cubicBezTo>
                          <a:pt x="998056" y="933563"/>
                          <a:pt x="998567" y="941674"/>
                          <a:pt x="998567" y="949857"/>
                        </a:cubicBezTo>
                        <a:cubicBezTo>
                          <a:pt x="998567" y="958040"/>
                          <a:pt x="998056" y="966151"/>
                          <a:pt x="997325" y="974212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78" name="그래픽 7" descr="백팩">
                  <a:extLst>
                    <a:ext uri="{FF2B5EF4-FFF2-40B4-BE49-F238E27FC236}">
                      <a16:creationId xmlns:a16="http://schemas.microsoft.com/office/drawing/2014/main" id="{AD63E170-FF9C-496F-8E83-1FC922AE3D2B}"/>
                    </a:ext>
                  </a:extLst>
                </p:cNvPr>
                <p:cNvSpPr/>
                <p:nvPr/>
              </p:nvSpPr>
              <p:spPr>
                <a:xfrm>
                  <a:off x="8417025" y="5068759"/>
                  <a:ext cx="1656157" cy="1875549"/>
                </a:xfrm>
                <a:custGeom>
                  <a:avLst/>
                  <a:gdLst>
                    <a:gd name="connsiteX0" fmla="*/ 1534381 w 1656157"/>
                    <a:gd name="connsiteY0" fmla="*/ 1071826 h 1875549"/>
                    <a:gd name="connsiteX1" fmla="*/ 1510026 w 1656157"/>
                    <a:gd name="connsiteY1" fmla="*/ 1071826 h 1875549"/>
                    <a:gd name="connsiteX2" fmla="*/ 1510026 w 1656157"/>
                    <a:gd name="connsiteY2" fmla="*/ 560365 h 1875549"/>
                    <a:gd name="connsiteX3" fmla="*/ 1242118 w 1656157"/>
                    <a:gd name="connsiteY3" fmla="*/ 292458 h 1875549"/>
                    <a:gd name="connsiteX4" fmla="*/ 1143455 w 1656157"/>
                    <a:gd name="connsiteY4" fmla="*/ 292458 h 1875549"/>
                    <a:gd name="connsiteX5" fmla="*/ 804196 w 1656157"/>
                    <a:gd name="connsiteY5" fmla="*/ 916 h 1875549"/>
                    <a:gd name="connsiteX6" fmla="*/ 512654 w 1656157"/>
                    <a:gd name="connsiteY6" fmla="*/ 292458 h 1875549"/>
                    <a:gd name="connsiteX7" fmla="*/ 414039 w 1656157"/>
                    <a:gd name="connsiteY7" fmla="*/ 292458 h 1875549"/>
                    <a:gd name="connsiteX8" fmla="*/ 146132 w 1656157"/>
                    <a:gd name="connsiteY8" fmla="*/ 560365 h 1875549"/>
                    <a:gd name="connsiteX9" fmla="*/ 146132 w 1656157"/>
                    <a:gd name="connsiteY9" fmla="*/ 1071826 h 1875549"/>
                    <a:gd name="connsiteX10" fmla="*/ 121776 w 1656157"/>
                    <a:gd name="connsiteY10" fmla="*/ 1071826 h 1875549"/>
                    <a:gd name="connsiteX11" fmla="*/ 0 w 1656157"/>
                    <a:gd name="connsiteY11" fmla="*/ 1193602 h 1875549"/>
                    <a:gd name="connsiteX12" fmla="*/ 0 w 1656157"/>
                    <a:gd name="connsiteY12" fmla="*/ 1534576 h 1875549"/>
                    <a:gd name="connsiteX13" fmla="*/ 121776 w 1656157"/>
                    <a:gd name="connsiteY13" fmla="*/ 1656352 h 1875549"/>
                    <a:gd name="connsiteX14" fmla="*/ 146132 w 1656157"/>
                    <a:gd name="connsiteY14" fmla="*/ 1656352 h 1875549"/>
                    <a:gd name="connsiteX15" fmla="*/ 146132 w 1656157"/>
                    <a:gd name="connsiteY15" fmla="*/ 1705063 h 1875549"/>
                    <a:gd name="connsiteX16" fmla="*/ 316618 w 1656157"/>
                    <a:gd name="connsiteY16" fmla="*/ 1875550 h 1875549"/>
                    <a:gd name="connsiteX17" fmla="*/ 1388250 w 1656157"/>
                    <a:gd name="connsiteY17" fmla="*/ 1875550 h 1875549"/>
                    <a:gd name="connsiteX18" fmla="*/ 1510026 w 1656157"/>
                    <a:gd name="connsiteY18" fmla="*/ 1753773 h 1875549"/>
                    <a:gd name="connsiteX19" fmla="*/ 1510026 w 1656157"/>
                    <a:gd name="connsiteY19" fmla="*/ 1656352 h 1875549"/>
                    <a:gd name="connsiteX20" fmla="*/ 1534381 w 1656157"/>
                    <a:gd name="connsiteY20" fmla="*/ 1656352 h 1875549"/>
                    <a:gd name="connsiteX21" fmla="*/ 1656158 w 1656157"/>
                    <a:gd name="connsiteY21" fmla="*/ 1534576 h 1875549"/>
                    <a:gd name="connsiteX22" fmla="*/ 1656158 w 1656157"/>
                    <a:gd name="connsiteY22" fmla="*/ 1193602 h 1875549"/>
                    <a:gd name="connsiteX23" fmla="*/ 1534381 w 1656157"/>
                    <a:gd name="connsiteY23" fmla="*/ 1071826 h 1875549"/>
                    <a:gd name="connsiteX24" fmla="*/ 828079 w 1656157"/>
                    <a:gd name="connsiteY24" fmla="*/ 48905 h 1875549"/>
                    <a:gd name="connsiteX25" fmla="*/ 1094745 w 1656157"/>
                    <a:gd name="connsiteY25" fmla="*/ 292458 h 1875549"/>
                    <a:gd name="connsiteX26" fmla="*/ 561364 w 1656157"/>
                    <a:gd name="connsiteY26" fmla="*/ 292458 h 1875549"/>
                    <a:gd name="connsiteX27" fmla="*/ 828079 w 1656157"/>
                    <a:gd name="connsiteY27" fmla="*/ 48905 h 1875549"/>
                    <a:gd name="connsiteX28" fmla="*/ 1242118 w 1656157"/>
                    <a:gd name="connsiteY28" fmla="*/ 341168 h 1875549"/>
                    <a:gd name="connsiteX29" fmla="*/ 1266474 w 1656157"/>
                    <a:gd name="connsiteY29" fmla="*/ 342605 h 1875549"/>
                    <a:gd name="connsiteX30" fmla="*/ 1266474 w 1656157"/>
                    <a:gd name="connsiteY30" fmla="*/ 755208 h 1875549"/>
                    <a:gd name="connsiteX31" fmla="*/ 1193408 w 1656157"/>
                    <a:gd name="connsiteY31" fmla="*/ 828273 h 1875549"/>
                    <a:gd name="connsiteX32" fmla="*/ 925500 w 1656157"/>
                    <a:gd name="connsiteY32" fmla="*/ 828273 h 1875549"/>
                    <a:gd name="connsiteX33" fmla="*/ 925500 w 1656157"/>
                    <a:gd name="connsiteY33" fmla="*/ 779563 h 1875549"/>
                    <a:gd name="connsiteX34" fmla="*/ 852434 w 1656157"/>
                    <a:gd name="connsiteY34" fmla="*/ 706497 h 1875549"/>
                    <a:gd name="connsiteX35" fmla="*/ 803724 w 1656157"/>
                    <a:gd name="connsiteY35" fmla="*/ 706497 h 1875549"/>
                    <a:gd name="connsiteX36" fmla="*/ 730658 w 1656157"/>
                    <a:gd name="connsiteY36" fmla="*/ 779563 h 1875549"/>
                    <a:gd name="connsiteX37" fmla="*/ 730658 w 1656157"/>
                    <a:gd name="connsiteY37" fmla="*/ 828273 h 1875549"/>
                    <a:gd name="connsiteX38" fmla="*/ 462750 w 1656157"/>
                    <a:gd name="connsiteY38" fmla="*/ 828273 h 1875549"/>
                    <a:gd name="connsiteX39" fmla="*/ 389684 w 1656157"/>
                    <a:gd name="connsiteY39" fmla="*/ 755208 h 1875549"/>
                    <a:gd name="connsiteX40" fmla="*/ 389684 w 1656157"/>
                    <a:gd name="connsiteY40" fmla="*/ 342605 h 1875549"/>
                    <a:gd name="connsiteX41" fmla="*/ 414039 w 1656157"/>
                    <a:gd name="connsiteY41" fmla="*/ 341168 h 1875549"/>
                    <a:gd name="connsiteX42" fmla="*/ 876789 w 1656157"/>
                    <a:gd name="connsiteY42" fmla="*/ 779563 h 1875549"/>
                    <a:gd name="connsiteX43" fmla="*/ 876789 w 1656157"/>
                    <a:gd name="connsiteY43" fmla="*/ 925694 h 1875549"/>
                    <a:gd name="connsiteX44" fmla="*/ 852434 w 1656157"/>
                    <a:gd name="connsiteY44" fmla="*/ 950050 h 1875549"/>
                    <a:gd name="connsiteX45" fmla="*/ 803724 w 1656157"/>
                    <a:gd name="connsiteY45" fmla="*/ 950050 h 1875549"/>
                    <a:gd name="connsiteX46" fmla="*/ 779368 w 1656157"/>
                    <a:gd name="connsiteY46" fmla="*/ 925694 h 1875549"/>
                    <a:gd name="connsiteX47" fmla="*/ 779368 w 1656157"/>
                    <a:gd name="connsiteY47" fmla="*/ 779563 h 1875549"/>
                    <a:gd name="connsiteX48" fmla="*/ 803724 w 1656157"/>
                    <a:gd name="connsiteY48" fmla="*/ 755208 h 1875549"/>
                    <a:gd name="connsiteX49" fmla="*/ 852434 w 1656157"/>
                    <a:gd name="connsiteY49" fmla="*/ 755208 h 1875549"/>
                    <a:gd name="connsiteX50" fmla="*/ 876789 w 1656157"/>
                    <a:gd name="connsiteY50" fmla="*/ 779563 h 1875549"/>
                    <a:gd name="connsiteX51" fmla="*/ 121776 w 1656157"/>
                    <a:gd name="connsiteY51" fmla="*/ 1607642 h 1875549"/>
                    <a:gd name="connsiteX52" fmla="*/ 48711 w 1656157"/>
                    <a:gd name="connsiteY52" fmla="*/ 1534576 h 1875549"/>
                    <a:gd name="connsiteX53" fmla="*/ 48711 w 1656157"/>
                    <a:gd name="connsiteY53" fmla="*/ 1193602 h 1875549"/>
                    <a:gd name="connsiteX54" fmla="*/ 121776 w 1656157"/>
                    <a:gd name="connsiteY54" fmla="*/ 1120536 h 1875549"/>
                    <a:gd name="connsiteX55" fmla="*/ 146132 w 1656157"/>
                    <a:gd name="connsiteY55" fmla="*/ 1120536 h 1875549"/>
                    <a:gd name="connsiteX56" fmla="*/ 146132 w 1656157"/>
                    <a:gd name="connsiteY56" fmla="*/ 1607642 h 1875549"/>
                    <a:gd name="connsiteX57" fmla="*/ 1193408 w 1656157"/>
                    <a:gd name="connsiteY57" fmla="*/ 1826839 h 1875549"/>
                    <a:gd name="connsiteX58" fmla="*/ 462750 w 1656157"/>
                    <a:gd name="connsiteY58" fmla="*/ 1826839 h 1875549"/>
                    <a:gd name="connsiteX59" fmla="*/ 462750 w 1656157"/>
                    <a:gd name="connsiteY59" fmla="*/ 1558931 h 1875549"/>
                    <a:gd name="connsiteX60" fmla="*/ 535816 w 1656157"/>
                    <a:gd name="connsiteY60" fmla="*/ 1485865 h 1875549"/>
                    <a:gd name="connsiteX61" fmla="*/ 1120342 w 1656157"/>
                    <a:gd name="connsiteY61" fmla="*/ 1485865 h 1875549"/>
                    <a:gd name="connsiteX62" fmla="*/ 1193408 w 1656157"/>
                    <a:gd name="connsiteY62" fmla="*/ 1558931 h 1875549"/>
                    <a:gd name="connsiteX63" fmla="*/ 1461316 w 1656157"/>
                    <a:gd name="connsiteY63" fmla="*/ 1753773 h 1875549"/>
                    <a:gd name="connsiteX64" fmla="*/ 1388250 w 1656157"/>
                    <a:gd name="connsiteY64" fmla="*/ 1826839 h 1875549"/>
                    <a:gd name="connsiteX65" fmla="*/ 1242118 w 1656157"/>
                    <a:gd name="connsiteY65" fmla="*/ 1826839 h 1875549"/>
                    <a:gd name="connsiteX66" fmla="*/ 1242118 w 1656157"/>
                    <a:gd name="connsiteY66" fmla="*/ 1558931 h 1875549"/>
                    <a:gd name="connsiteX67" fmla="*/ 1120342 w 1656157"/>
                    <a:gd name="connsiteY67" fmla="*/ 1437155 h 1875549"/>
                    <a:gd name="connsiteX68" fmla="*/ 535816 w 1656157"/>
                    <a:gd name="connsiteY68" fmla="*/ 1437155 h 1875549"/>
                    <a:gd name="connsiteX69" fmla="*/ 414039 w 1656157"/>
                    <a:gd name="connsiteY69" fmla="*/ 1558931 h 1875549"/>
                    <a:gd name="connsiteX70" fmla="*/ 414039 w 1656157"/>
                    <a:gd name="connsiteY70" fmla="*/ 1826839 h 1875549"/>
                    <a:gd name="connsiteX71" fmla="*/ 316618 w 1656157"/>
                    <a:gd name="connsiteY71" fmla="*/ 1826839 h 1875549"/>
                    <a:gd name="connsiteX72" fmla="*/ 194842 w 1656157"/>
                    <a:gd name="connsiteY72" fmla="*/ 1705063 h 1875549"/>
                    <a:gd name="connsiteX73" fmla="*/ 194842 w 1656157"/>
                    <a:gd name="connsiteY73" fmla="*/ 560365 h 1875549"/>
                    <a:gd name="connsiteX74" fmla="*/ 340974 w 1656157"/>
                    <a:gd name="connsiteY74" fmla="*/ 353955 h 1875549"/>
                    <a:gd name="connsiteX75" fmla="*/ 340974 w 1656157"/>
                    <a:gd name="connsiteY75" fmla="*/ 755208 h 1875549"/>
                    <a:gd name="connsiteX76" fmla="*/ 462750 w 1656157"/>
                    <a:gd name="connsiteY76" fmla="*/ 876984 h 1875549"/>
                    <a:gd name="connsiteX77" fmla="*/ 730658 w 1656157"/>
                    <a:gd name="connsiteY77" fmla="*/ 876984 h 1875549"/>
                    <a:gd name="connsiteX78" fmla="*/ 730658 w 1656157"/>
                    <a:gd name="connsiteY78" fmla="*/ 925694 h 1875549"/>
                    <a:gd name="connsiteX79" fmla="*/ 803724 w 1656157"/>
                    <a:gd name="connsiteY79" fmla="*/ 998760 h 1875549"/>
                    <a:gd name="connsiteX80" fmla="*/ 852434 w 1656157"/>
                    <a:gd name="connsiteY80" fmla="*/ 998760 h 1875549"/>
                    <a:gd name="connsiteX81" fmla="*/ 925500 w 1656157"/>
                    <a:gd name="connsiteY81" fmla="*/ 925694 h 1875549"/>
                    <a:gd name="connsiteX82" fmla="*/ 925500 w 1656157"/>
                    <a:gd name="connsiteY82" fmla="*/ 876984 h 1875549"/>
                    <a:gd name="connsiteX83" fmla="*/ 1193408 w 1656157"/>
                    <a:gd name="connsiteY83" fmla="*/ 876984 h 1875549"/>
                    <a:gd name="connsiteX84" fmla="*/ 1315184 w 1656157"/>
                    <a:gd name="connsiteY84" fmla="*/ 755208 h 1875549"/>
                    <a:gd name="connsiteX85" fmla="*/ 1315184 w 1656157"/>
                    <a:gd name="connsiteY85" fmla="*/ 353955 h 1875549"/>
                    <a:gd name="connsiteX86" fmla="*/ 1461316 w 1656157"/>
                    <a:gd name="connsiteY86" fmla="*/ 560365 h 1875549"/>
                    <a:gd name="connsiteX87" fmla="*/ 1461316 w 1656157"/>
                    <a:gd name="connsiteY87" fmla="*/ 1753773 h 1875549"/>
                    <a:gd name="connsiteX88" fmla="*/ 1607447 w 1656157"/>
                    <a:gd name="connsiteY88" fmla="*/ 1534576 h 1875549"/>
                    <a:gd name="connsiteX89" fmla="*/ 1534381 w 1656157"/>
                    <a:gd name="connsiteY89" fmla="*/ 1607642 h 1875549"/>
                    <a:gd name="connsiteX90" fmla="*/ 1510026 w 1656157"/>
                    <a:gd name="connsiteY90" fmla="*/ 1607642 h 1875549"/>
                    <a:gd name="connsiteX91" fmla="*/ 1510026 w 1656157"/>
                    <a:gd name="connsiteY91" fmla="*/ 1120536 h 1875549"/>
                    <a:gd name="connsiteX92" fmla="*/ 1534381 w 1656157"/>
                    <a:gd name="connsiteY92" fmla="*/ 1120536 h 1875549"/>
                    <a:gd name="connsiteX93" fmla="*/ 1607447 w 1656157"/>
                    <a:gd name="connsiteY93" fmla="*/ 1193602 h 18755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</a:cxnLst>
                  <a:rect l="l" t="t" r="r" b="b"/>
                  <a:pathLst>
                    <a:path w="1656157" h="1875549">
                      <a:moveTo>
                        <a:pt x="1534381" y="1071826"/>
                      </a:moveTo>
                      <a:lnTo>
                        <a:pt x="1510026" y="1071826"/>
                      </a:lnTo>
                      <a:lnTo>
                        <a:pt x="1510026" y="560365"/>
                      </a:lnTo>
                      <a:cubicBezTo>
                        <a:pt x="1509851" y="412475"/>
                        <a:pt x="1390008" y="292633"/>
                        <a:pt x="1242118" y="292458"/>
                      </a:cubicBezTo>
                      <a:lnTo>
                        <a:pt x="1143455" y="292458"/>
                      </a:lnTo>
                      <a:cubicBezTo>
                        <a:pt x="1130279" y="118266"/>
                        <a:pt x="978387" y="-12261"/>
                        <a:pt x="804196" y="916"/>
                      </a:cubicBezTo>
                      <a:cubicBezTo>
                        <a:pt x="648327" y="12707"/>
                        <a:pt x="524444" y="136589"/>
                        <a:pt x="512654" y="292458"/>
                      </a:cubicBezTo>
                      <a:lnTo>
                        <a:pt x="414039" y="292458"/>
                      </a:lnTo>
                      <a:cubicBezTo>
                        <a:pt x="266149" y="292633"/>
                        <a:pt x="146307" y="412475"/>
                        <a:pt x="146132" y="560365"/>
                      </a:cubicBezTo>
                      <a:lnTo>
                        <a:pt x="146132" y="1071826"/>
                      </a:lnTo>
                      <a:lnTo>
                        <a:pt x="121776" y="1071826"/>
                      </a:lnTo>
                      <a:cubicBezTo>
                        <a:pt x="54553" y="1071906"/>
                        <a:pt x="80" y="1126379"/>
                        <a:pt x="0" y="1193602"/>
                      </a:cubicBezTo>
                      <a:lnTo>
                        <a:pt x="0" y="1534576"/>
                      </a:lnTo>
                      <a:cubicBezTo>
                        <a:pt x="80" y="1601799"/>
                        <a:pt x="54553" y="1656272"/>
                        <a:pt x="121776" y="1656352"/>
                      </a:cubicBezTo>
                      <a:lnTo>
                        <a:pt x="146132" y="1656352"/>
                      </a:lnTo>
                      <a:lnTo>
                        <a:pt x="146132" y="1705063"/>
                      </a:lnTo>
                      <a:cubicBezTo>
                        <a:pt x="146239" y="1799176"/>
                        <a:pt x="222505" y="1875442"/>
                        <a:pt x="316618" y="1875550"/>
                      </a:cubicBezTo>
                      <a:lnTo>
                        <a:pt x="1388250" y="1875550"/>
                      </a:lnTo>
                      <a:cubicBezTo>
                        <a:pt x="1455473" y="1875469"/>
                        <a:pt x="1509946" y="1820996"/>
                        <a:pt x="1510026" y="1753773"/>
                      </a:cubicBezTo>
                      <a:lnTo>
                        <a:pt x="1510026" y="1656352"/>
                      </a:lnTo>
                      <a:lnTo>
                        <a:pt x="1534381" y="1656352"/>
                      </a:lnTo>
                      <a:cubicBezTo>
                        <a:pt x="1601604" y="1656272"/>
                        <a:pt x="1656077" y="1601799"/>
                        <a:pt x="1656158" y="1534576"/>
                      </a:cubicBezTo>
                      <a:lnTo>
                        <a:pt x="1656158" y="1193602"/>
                      </a:lnTo>
                      <a:cubicBezTo>
                        <a:pt x="1656077" y="1126379"/>
                        <a:pt x="1601604" y="1071906"/>
                        <a:pt x="1534381" y="1071826"/>
                      </a:cubicBezTo>
                      <a:close/>
                      <a:moveTo>
                        <a:pt x="828079" y="48905"/>
                      </a:moveTo>
                      <a:cubicBezTo>
                        <a:pt x="966507" y="49088"/>
                        <a:pt x="1082046" y="154612"/>
                        <a:pt x="1094745" y="292458"/>
                      </a:cubicBezTo>
                      <a:lnTo>
                        <a:pt x="561364" y="292458"/>
                      </a:lnTo>
                      <a:cubicBezTo>
                        <a:pt x="574066" y="154595"/>
                        <a:pt x="689631" y="49063"/>
                        <a:pt x="828079" y="48905"/>
                      </a:cubicBezTo>
                      <a:close/>
                      <a:moveTo>
                        <a:pt x="1242118" y="341168"/>
                      </a:moveTo>
                      <a:cubicBezTo>
                        <a:pt x="1250258" y="341192"/>
                        <a:pt x="1258388" y="341670"/>
                        <a:pt x="1266474" y="342605"/>
                      </a:cubicBezTo>
                      <a:lnTo>
                        <a:pt x="1266474" y="755208"/>
                      </a:lnTo>
                      <a:cubicBezTo>
                        <a:pt x="1266474" y="795562"/>
                        <a:pt x="1233762" y="828273"/>
                        <a:pt x="1193408" y="828273"/>
                      </a:cubicBezTo>
                      <a:lnTo>
                        <a:pt x="925500" y="828273"/>
                      </a:lnTo>
                      <a:lnTo>
                        <a:pt x="925500" y="779563"/>
                      </a:lnTo>
                      <a:cubicBezTo>
                        <a:pt x="925500" y="739209"/>
                        <a:pt x="892788" y="706497"/>
                        <a:pt x="852434" y="706497"/>
                      </a:cubicBezTo>
                      <a:lnTo>
                        <a:pt x="803724" y="706497"/>
                      </a:lnTo>
                      <a:cubicBezTo>
                        <a:pt x="763369" y="706497"/>
                        <a:pt x="730658" y="739209"/>
                        <a:pt x="730658" y="779563"/>
                      </a:cubicBezTo>
                      <a:lnTo>
                        <a:pt x="730658" y="828273"/>
                      </a:lnTo>
                      <a:lnTo>
                        <a:pt x="462750" y="828273"/>
                      </a:lnTo>
                      <a:cubicBezTo>
                        <a:pt x="422396" y="828273"/>
                        <a:pt x="389684" y="795562"/>
                        <a:pt x="389684" y="755208"/>
                      </a:cubicBezTo>
                      <a:lnTo>
                        <a:pt x="389684" y="342605"/>
                      </a:lnTo>
                      <a:cubicBezTo>
                        <a:pt x="397770" y="341670"/>
                        <a:pt x="405900" y="341192"/>
                        <a:pt x="414039" y="341168"/>
                      </a:cubicBezTo>
                      <a:close/>
                      <a:moveTo>
                        <a:pt x="876789" y="779563"/>
                      </a:moveTo>
                      <a:lnTo>
                        <a:pt x="876789" y="925694"/>
                      </a:lnTo>
                      <a:cubicBezTo>
                        <a:pt x="876789" y="939146"/>
                        <a:pt x="865886" y="950050"/>
                        <a:pt x="852434" y="950050"/>
                      </a:cubicBezTo>
                      <a:lnTo>
                        <a:pt x="803724" y="950050"/>
                      </a:lnTo>
                      <a:cubicBezTo>
                        <a:pt x="790272" y="950050"/>
                        <a:pt x="779368" y="939146"/>
                        <a:pt x="779368" y="925694"/>
                      </a:cubicBezTo>
                      <a:lnTo>
                        <a:pt x="779368" y="779563"/>
                      </a:lnTo>
                      <a:cubicBezTo>
                        <a:pt x="779368" y="766111"/>
                        <a:pt x="790272" y="755208"/>
                        <a:pt x="803724" y="755208"/>
                      </a:cubicBezTo>
                      <a:lnTo>
                        <a:pt x="852434" y="755208"/>
                      </a:lnTo>
                      <a:cubicBezTo>
                        <a:pt x="865886" y="755208"/>
                        <a:pt x="876789" y="766111"/>
                        <a:pt x="876789" y="779563"/>
                      </a:cubicBezTo>
                      <a:close/>
                      <a:moveTo>
                        <a:pt x="121776" y="1607642"/>
                      </a:moveTo>
                      <a:cubicBezTo>
                        <a:pt x="81422" y="1607642"/>
                        <a:pt x="48711" y="1574930"/>
                        <a:pt x="48711" y="1534576"/>
                      </a:cubicBezTo>
                      <a:lnTo>
                        <a:pt x="48711" y="1193602"/>
                      </a:lnTo>
                      <a:cubicBezTo>
                        <a:pt x="48711" y="1153248"/>
                        <a:pt x="81422" y="1120536"/>
                        <a:pt x="121776" y="1120536"/>
                      </a:cubicBezTo>
                      <a:lnTo>
                        <a:pt x="146132" y="1120536"/>
                      </a:lnTo>
                      <a:lnTo>
                        <a:pt x="146132" y="1607642"/>
                      </a:lnTo>
                      <a:close/>
                      <a:moveTo>
                        <a:pt x="1193408" y="1826839"/>
                      </a:moveTo>
                      <a:lnTo>
                        <a:pt x="462750" y="1826839"/>
                      </a:lnTo>
                      <a:lnTo>
                        <a:pt x="462750" y="1558931"/>
                      </a:lnTo>
                      <a:cubicBezTo>
                        <a:pt x="462750" y="1518577"/>
                        <a:pt x="495462" y="1485865"/>
                        <a:pt x="535816" y="1485865"/>
                      </a:cubicBezTo>
                      <a:lnTo>
                        <a:pt x="1120342" y="1485865"/>
                      </a:lnTo>
                      <a:cubicBezTo>
                        <a:pt x="1160696" y="1485865"/>
                        <a:pt x="1193408" y="1518577"/>
                        <a:pt x="1193408" y="1558931"/>
                      </a:cubicBezTo>
                      <a:close/>
                      <a:moveTo>
                        <a:pt x="1461316" y="1753773"/>
                      </a:moveTo>
                      <a:cubicBezTo>
                        <a:pt x="1461316" y="1794127"/>
                        <a:pt x="1428604" y="1826839"/>
                        <a:pt x="1388250" y="1826839"/>
                      </a:cubicBezTo>
                      <a:lnTo>
                        <a:pt x="1242118" y="1826839"/>
                      </a:lnTo>
                      <a:lnTo>
                        <a:pt x="1242118" y="1558931"/>
                      </a:lnTo>
                      <a:cubicBezTo>
                        <a:pt x="1242038" y="1491708"/>
                        <a:pt x="1187565" y="1437235"/>
                        <a:pt x="1120342" y="1437155"/>
                      </a:cubicBezTo>
                      <a:lnTo>
                        <a:pt x="535816" y="1437155"/>
                      </a:lnTo>
                      <a:cubicBezTo>
                        <a:pt x="468593" y="1437235"/>
                        <a:pt x="414120" y="1491708"/>
                        <a:pt x="414039" y="1558931"/>
                      </a:cubicBezTo>
                      <a:lnTo>
                        <a:pt x="414039" y="1826839"/>
                      </a:lnTo>
                      <a:lnTo>
                        <a:pt x="316618" y="1826839"/>
                      </a:lnTo>
                      <a:cubicBezTo>
                        <a:pt x="249395" y="1826759"/>
                        <a:pt x="194922" y="1772286"/>
                        <a:pt x="194842" y="1705063"/>
                      </a:cubicBezTo>
                      <a:lnTo>
                        <a:pt x="194842" y="560365"/>
                      </a:lnTo>
                      <a:cubicBezTo>
                        <a:pt x="195005" y="467584"/>
                        <a:pt x="253516" y="384937"/>
                        <a:pt x="340974" y="353955"/>
                      </a:cubicBezTo>
                      <a:lnTo>
                        <a:pt x="340974" y="755208"/>
                      </a:lnTo>
                      <a:cubicBezTo>
                        <a:pt x="341054" y="822431"/>
                        <a:pt x="395527" y="876903"/>
                        <a:pt x="462750" y="876984"/>
                      </a:cubicBezTo>
                      <a:lnTo>
                        <a:pt x="730658" y="876984"/>
                      </a:lnTo>
                      <a:lnTo>
                        <a:pt x="730658" y="925694"/>
                      </a:lnTo>
                      <a:cubicBezTo>
                        <a:pt x="730658" y="966049"/>
                        <a:pt x="763369" y="998760"/>
                        <a:pt x="803724" y="998760"/>
                      </a:cubicBezTo>
                      <a:lnTo>
                        <a:pt x="852434" y="998760"/>
                      </a:lnTo>
                      <a:cubicBezTo>
                        <a:pt x="892788" y="998760"/>
                        <a:pt x="925500" y="966049"/>
                        <a:pt x="925500" y="925694"/>
                      </a:cubicBezTo>
                      <a:lnTo>
                        <a:pt x="925500" y="876984"/>
                      </a:lnTo>
                      <a:lnTo>
                        <a:pt x="1193408" y="876984"/>
                      </a:lnTo>
                      <a:cubicBezTo>
                        <a:pt x="1260631" y="876903"/>
                        <a:pt x="1315104" y="822431"/>
                        <a:pt x="1315184" y="755208"/>
                      </a:cubicBezTo>
                      <a:lnTo>
                        <a:pt x="1315184" y="353955"/>
                      </a:lnTo>
                      <a:cubicBezTo>
                        <a:pt x="1402641" y="384937"/>
                        <a:pt x="1461153" y="467584"/>
                        <a:pt x="1461316" y="560365"/>
                      </a:cubicBezTo>
                      <a:lnTo>
                        <a:pt x="1461316" y="1753773"/>
                      </a:lnTo>
                      <a:close/>
                      <a:moveTo>
                        <a:pt x="1607447" y="1534576"/>
                      </a:moveTo>
                      <a:cubicBezTo>
                        <a:pt x="1607447" y="1574930"/>
                        <a:pt x="1574736" y="1607642"/>
                        <a:pt x="1534381" y="1607642"/>
                      </a:cubicBezTo>
                      <a:lnTo>
                        <a:pt x="1510026" y="1607642"/>
                      </a:lnTo>
                      <a:lnTo>
                        <a:pt x="1510026" y="1120536"/>
                      </a:lnTo>
                      <a:lnTo>
                        <a:pt x="1534381" y="1120536"/>
                      </a:lnTo>
                      <a:cubicBezTo>
                        <a:pt x="1574736" y="1120536"/>
                        <a:pt x="1607447" y="1153248"/>
                        <a:pt x="1607447" y="119360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9" name="그래픽 9" descr="피크닉 테이블">
                  <a:extLst>
                    <a:ext uri="{FF2B5EF4-FFF2-40B4-BE49-F238E27FC236}">
                      <a16:creationId xmlns:a16="http://schemas.microsoft.com/office/drawing/2014/main" id="{C98BA42A-7A67-4BD8-8EBE-DE5B53C22B47}"/>
                    </a:ext>
                  </a:extLst>
                </p:cNvPr>
                <p:cNvSpPr/>
                <p:nvPr/>
              </p:nvSpPr>
              <p:spPr>
                <a:xfrm>
                  <a:off x="4107989" y="5677835"/>
                  <a:ext cx="2143262" cy="1266473"/>
                </a:xfrm>
                <a:custGeom>
                  <a:avLst/>
                  <a:gdLst>
                    <a:gd name="connsiteX0" fmla="*/ 1514264 w 2143262"/>
                    <a:gd name="connsiteY0" fmla="*/ 633237 h 1266473"/>
                    <a:gd name="connsiteX1" fmla="*/ 1278213 w 2143262"/>
                    <a:gd name="connsiteY1" fmla="*/ 48711 h 1266473"/>
                    <a:gd name="connsiteX2" fmla="*/ 1753579 w 2143262"/>
                    <a:gd name="connsiteY2" fmla="*/ 48711 h 1266473"/>
                    <a:gd name="connsiteX3" fmla="*/ 1753579 w 2143262"/>
                    <a:gd name="connsiteY3" fmla="*/ 0 h 1266473"/>
                    <a:gd name="connsiteX4" fmla="*/ 389684 w 2143262"/>
                    <a:gd name="connsiteY4" fmla="*/ 0 h 1266473"/>
                    <a:gd name="connsiteX5" fmla="*/ 389684 w 2143262"/>
                    <a:gd name="connsiteY5" fmla="*/ 48711 h 1266473"/>
                    <a:gd name="connsiteX6" fmla="*/ 865050 w 2143262"/>
                    <a:gd name="connsiteY6" fmla="*/ 48711 h 1266473"/>
                    <a:gd name="connsiteX7" fmla="*/ 628999 w 2143262"/>
                    <a:gd name="connsiteY7" fmla="*/ 633237 h 1266473"/>
                    <a:gd name="connsiteX8" fmla="*/ 0 w 2143262"/>
                    <a:gd name="connsiteY8" fmla="*/ 633237 h 1266473"/>
                    <a:gd name="connsiteX9" fmla="*/ 0 w 2143262"/>
                    <a:gd name="connsiteY9" fmla="*/ 681947 h 1266473"/>
                    <a:gd name="connsiteX10" fmla="*/ 609320 w 2143262"/>
                    <a:gd name="connsiteY10" fmla="*/ 681947 h 1266473"/>
                    <a:gd name="connsiteX11" fmla="*/ 373269 w 2143262"/>
                    <a:gd name="connsiteY11" fmla="*/ 1266474 h 1266473"/>
                    <a:gd name="connsiteX12" fmla="*/ 425779 w 2143262"/>
                    <a:gd name="connsiteY12" fmla="*/ 1266474 h 1266473"/>
                    <a:gd name="connsiteX13" fmla="*/ 661830 w 2143262"/>
                    <a:gd name="connsiteY13" fmla="*/ 681947 h 1266473"/>
                    <a:gd name="connsiteX14" fmla="*/ 1481433 w 2143262"/>
                    <a:gd name="connsiteY14" fmla="*/ 681947 h 1266473"/>
                    <a:gd name="connsiteX15" fmla="*/ 1717484 w 2143262"/>
                    <a:gd name="connsiteY15" fmla="*/ 1266474 h 1266473"/>
                    <a:gd name="connsiteX16" fmla="*/ 1769994 w 2143262"/>
                    <a:gd name="connsiteY16" fmla="*/ 1266474 h 1266473"/>
                    <a:gd name="connsiteX17" fmla="*/ 1533943 w 2143262"/>
                    <a:gd name="connsiteY17" fmla="*/ 681947 h 1266473"/>
                    <a:gd name="connsiteX18" fmla="*/ 2143263 w 2143262"/>
                    <a:gd name="connsiteY18" fmla="*/ 681947 h 1266473"/>
                    <a:gd name="connsiteX19" fmla="*/ 2143263 w 2143262"/>
                    <a:gd name="connsiteY19" fmla="*/ 633237 h 1266473"/>
                    <a:gd name="connsiteX20" fmla="*/ 681509 w 2143262"/>
                    <a:gd name="connsiteY20" fmla="*/ 633237 h 1266473"/>
                    <a:gd name="connsiteX21" fmla="*/ 917560 w 2143262"/>
                    <a:gd name="connsiteY21" fmla="*/ 48711 h 1266473"/>
                    <a:gd name="connsiteX22" fmla="*/ 1225703 w 2143262"/>
                    <a:gd name="connsiteY22" fmla="*/ 48711 h 1266473"/>
                    <a:gd name="connsiteX23" fmla="*/ 1461754 w 2143262"/>
                    <a:gd name="connsiteY23" fmla="*/ 633237 h 12664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2143262" h="1266473">
                      <a:moveTo>
                        <a:pt x="1514264" y="633237"/>
                      </a:moveTo>
                      <a:lnTo>
                        <a:pt x="1278213" y="48711"/>
                      </a:lnTo>
                      <a:lnTo>
                        <a:pt x="1753579" y="48711"/>
                      </a:lnTo>
                      <a:lnTo>
                        <a:pt x="1753579" y="0"/>
                      </a:lnTo>
                      <a:lnTo>
                        <a:pt x="389684" y="0"/>
                      </a:lnTo>
                      <a:lnTo>
                        <a:pt x="389684" y="48711"/>
                      </a:lnTo>
                      <a:lnTo>
                        <a:pt x="865050" y="48711"/>
                      </a:lnTo>
                      <a:lnTo>
                        <a:pt x="628999" y="633237"/>
                      </a:lnTo>
                      <a:lnTo>
                        <a:pt x="0" y="633237"/>
                      </a:lnTo>
                      <a:lnTo>
                        <a:pt x="0" y="681947"/>
                      </a:lnTo>
                      <a:lnTo>
                        <a:pt x="609320" y="681947"/>
                      </a:lnTo>
                      <a:lnTo>
                        <a:pt x="373269" y="1266474"/>
                      </a:lnTo>
                      <a:lnTo>
                        <a:pt x="425779" y="1266474"/>
                      </a:lnTo>
                      <a:lnTo>
                        <a:pt x="661830" y="681947"/>
                      </a:lnTo>
                      <a:lnTo>
                        <a:pt x="1481433" y="681947"/>
                      </a:lnTo>
                      <a:lnTo>
                        <a:pt x="1717484" y="1266474"/>
                      </a:lnTo>
                      <a:lnTo>
                        <a:pt x="1769994" y="1266474"/>
                      </a:lnTo>
                      <a:lnTo>
                        <a:pt x="1533943" y="681947"/>
                      </a:lnTo>
                      <a:lnTo>
                        <a:pt x="2143263" y="681947"/>
                      </a:lnTo>
                      <a:lnTo>
                        <a:pt x="2143263" y="633237"/>
                      </a:lnTo>
                      <a:close/>
                      <a:moveTo>
                        <a:pt x="681509" y="633237"/>
                      </a:moveTo>
                      <a:lnTo>
                        <a:pt x="917560" y="48711"/>
                      </a:lnTo>
                      <a:lnTo>
                        <a:pt x="1225703" y="48711"/>
                      </a:lnTo>
                      <a:lnTo>
                        <a:pt x="1461754" y="633237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80" name="그래픽 11" descr="하이킹">
                  <a:extLst>
                    <a:ext uri="{FF2B5EF4-FFF2-40B4-BE49-F238E27FC236}">
                      <a16:creationId xmlns:a16="http://schemas.microsoft.com/office/drawing/2014/main" id="{0B4DB441-DD43-46AE-9FFF-E1F2683A6286}"/>
                    </a:ext>
                  </a:extLst>
                </p:cNvPr>
                <p:cNvGrpSpPr/>
                <p:nvPr/>
              </p:nvGrpSpPr>
              <p:grpSpPr>
                <a:xfrm>
                  <a:off x="2451362" y="4845692"/>
                  <a:ext cx="1373174" cy="2098616"/>
                  <a:chOff x="6563952" y="3540014"/>
                  <a:chExt cx="1373174" cy="2098616"/>
                </a:xfrm>
                <a:solidFill>
                  <a:srgbClr val="FFFFFF"/>
                </a:solidFill>
              </p:grpSpPr>
              <p:sp>
                <p:nvSpPr>
                  <p:cNvPr id="85" name="자유형: 도형 84">
                    <a:extLst>
                      <a:ext uri="{FF2B5EF4-FFF2-40B4-BE49-F238E27FC236}">
                        <a16:creationId xmlns:a16="http://schemas.microsoft.com/office/drawing/2014/main" id="{BCF9D189-49CA-4039-AFD7-648951C45BD7}"/>
                      </a:ext>
                    </a:extLst>
                  </p:cNvPr>
                  <p:cNvSpPr/>
                  <p:nvPr/>
                </p:nvSpPr>
                <p:spPr>
                  <a:xfrm>
                    <a:off x="7201943" y="3540014"/>
                    <a:ext cx="389791" cy="389791"/>
                  </a:xfrm>
                  <a:custGeom>
                    <a:avLst/>
                    <a:gdLst>
                      <a:gd name="connsiteX0" fmla="*/ 194842 w 389791"/>
                      <a:gd name="connsiteY0" fmla="*/ 389791 h 389791"/>
                      <a:gd name="connsiteX1" fmla="*/ 389791 w 389791"/>
                      <a:gd name="connsiteY1" fmla="*/ 194949 h 389791"/>
                      <a:gd name="connsiteX2" fmla="*/ 194949 w 389791"/>
                      <a:gd name="connsiteY2" fmla="*/ 0 h 389791"/>
                      <a:gd name="connsiteX3" fmla="*/ 0 w 389791"/>
                      <a:gd name="connsiteY3" fmla="*/ 194842 h 389791"/>
                      <a:gd name="connsiteX4" fmla="*/ 0 w 389791"/>
                      <a:gd name="connsiteY4" fmla="*/ 194896 h 389791"/>
                      <a:gd name="connsiteX5" fmla="*/ 194842 w 389791"/>
                      <a:gd name="connsiteY5" fmla="*/ 389791 h 389791"/>
                      <a:gd name="connsiteX6" fmla="*/ 194842 w 389791"/>
                      <a:gd name="connsiteY6" fmla="*/ 48711 h 389791"/>
                      <a:gd name="connsiteX7" fmla="*/ 341081 w 389791"/>
                      <a:gd name="connsiteY7" fmla="*/ 194842 h 389791"/>
                      <a:gd name="connsiteX8" fmla="*/ 194949 w 389791"/>
                      <a:gd name="connsiteY8" fmla="*/ 341081 h 389791"/>
                      <a:gd name="connsiteX9" fmla="*/ 48711 w 389791"/>
                      <a:gd name="connsiteY9" fmla="*/ 194949 h 389791"/>
                      <a:gd name="connsiteX10" fmla="*/ 48711 w 389791"/>
                      <a:gd name="connsiteY10" fmla="*/ 194896 h 389791"/>
                      <a:gd name="connsiteX11" fmla="*/ 194842 w 389791"/>
                      <a:gd name="connsiteY11" fmla="*/ 48711 h 3897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389791" h="389791">
                        <a:moveTo>
                          <a:pt x="194842" y="389791"/>
                        </a:moveTo>
                        <a:cubicBezTo>
                          <a:pt x="302480" y="389821"/>
                          <a:pt x="389762" y="302587"/>
                          <a:pt x="389791" y="194949"/>
                        </a:cubicBezTo>
                        <a:cubicBezTo>
                          <a:pt x="389821" y="87311"/>
                          <a:pt x="302587" y="30"/>
                          <a:pt x="194949" y="0"/>
                        </a:cubicBezTo>
                        <a:cubicBezTo>
                          <a:pt x="87311" y="-29"/>
                          <a:pt x="29" y="87204"/>
                          <a:pt x="0" y="194842"/>
                        </a:cubicBezTo>
                        <a:cubicBezTo>
                          <a:pt x="0" y="194859"/>
                          <a:pt x="0" y="194879"/>
                          <a:pt x="0" y="194896"/>
                        </a:cubicBezTo>
                        <a:cubicBezTo>
                          <a:pt x="-10" y="302517"/>
                          <a:pt x="87221" y="389772"/>
                          <a:pt x="194842" y="389791"/>
                        </a:cubicBezTo>
                        <a:close/>
                        <a:moveTo>
                          <a:pt x="194842" y="48711"/>
                        </a:moveTo>
                        <a:cubicBezTo>
                          <a:pt x="275577" y="48681"/>
                          <a:pt x="341052" y="114106"/>
                          <a:pt x="341081" y="194842"/>
                        </a:cubicBezTo>
                        <a:cubicBezTo>
                          <a:pt x="341110" y="275577"/>
                          <a:pt x="275685" y="341052"/>
                          <a:pt x="194949" y="341081"/>
                        </a:cubicBezTo>
                        <a:cubicBezTo>
                          <a:pt x="114214" y="341110"/>
                          <a:pt x="48740" y="275685"/>
                          <a:pt x="48711" y="194949"/>
                        </a:cubicBezTo>
                        <a:cubicBezTo>
                          <a:pt x="48711" y="194932"/>
                          <a:pt x="48711" y="194913"/>
                          <a:pt x="48711" y="194896"/>
                        </a:cubicBezTo>
                        <a:cubicBezTo>
                          <a:pt x="48788" y="114214"/>
                          <a:pt x="114160" y="48819"/>
                          <a:pt x="194842" y="48711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" name="자유형: 도형 85">
                    <a:extLst>
                      <a:ext uri="{FF2B5EF4-FFF2-40B4-BE49-F238E27FC236}">
                        <a16:creationId xmlns:a16="http://schemas.microsoft.com/office/drawing/2014/main" id="{8D4A24B2-FD30-4EA1-A28C-27702301A376}"/>
                      </a:ext>
                    </a:extLst>
                  </p:cNvPr>
                  <p:cNvSpPr/>
                  <p:nvPr/>
                </p:nvSpPr>
                <p:spPr>
                  <a:xfrm>
                    <a:off x="6563952" y="4792491"/>
                    <a:ext cx="602240" cy="845639"/>
                  </a:xfrm>
                  <a:custGeom>
                    <a:avLst/>
                    <a:gdLst>
                      <a:gd name="connsiteX0" fmla="*/ 564024 w 602240"/>
                      <a:gd name="connsiteY0" fmla="*/ 348709 h 845639"/>
                      <a:gd name="connsiteX1" fmla="*/ 602240 w 602240"/>
                      <a:gd name="connsiteY1" fmla="*/ 163891 h 845639"/>
                      <a:gd name="connsiteX2" fmla="*/ 558944 w 602240"/>
                      <a:gd name="connsiteY2" fmla="*/ 132697 h 845639"/>
                      <a:gd name="connsiteX3" fmla="*/ 516147 w 602240"/>
                      <a:gd name="connsiteY3" fmla="*/ 339778 h 845639"/>
                      <a:gd name="connsiteX4" fmla="*/ 502447 w 602240"/>
                      <a:gd name="connsiteY4" fmla="*/ 368485 h 845639"/>
                      <a:gd name="connsiteX5" fmla="*/ 171369 w 602240"/>
                      <a:gd name="connsiteY5" fmla="*/ 770596 h 845639"/>
                      <a:gd name="connsiteX6" fmla="*/ 117115 w 602240"/>
                      <a:gd name="connsiteY6" fmla="*/ 796926 h 845639"/>
                      <a:gd name="connsiteX7" fmla="*/ 73519 w 602240"/>
                      <a:gd name="connsiteY7" fmla="*/ 781205 h 845639"/>
                      <a:gd name="connsiteX8" fmla="*/ 48920 w 602240"/>
                      <a:gd name="connsiteY8" fmla="*/ 734372 h 845639"/>
                      <a:gd name="connsiteX9" fmla="*/ 65024 w 602240"/>
                      <a:gd name="connsiteY9" fmla="*/ 683095 h 845639"/>
                      <a:gd name="connsiteX10" fmla="*/ 381718 w 602240"/>
                      <a:gd name="connsiteY10" fmla="*/ 297763 h 845639"/>
                      <a:gd name="connsiteX11" fmla="*/ 386759 w 602240"/>
                      <a:gd name="connsiteY11" fmla="*/ 287178 h 845639"/>
                      <a:gd name="connsiteX12" fmla="*/ 436515 w 602240"/>
                      <a:gd name="connsiteY12" fmla="*/ 44137 h 845639"/>
                      <a:gd name="connsiteX13" fmla="*/ 395842 w 602240"/>
                      <a:gd name="connsiteY13" fmla="*/ 0 h 845639"/>
                      <a:gd name="connsiteX14" fmla="*/ 340260 w 602240"/>
                      <a:gd name="connsiteY14" fmla="*/ 271505 h 845639"/>
                      <a:gd name="connsiteX15" fmla="*/ 27424 w 602240"/>
                      <a:gd name="connsiteY15" fmla="*/ 652151 h 845639"/>
                      <a:gd name="connsiteX16" fmla="*/ 42171 w 602240"/>
                      <a:gd name="connsiteY16" fmla="*/ 818476 h 845639"/>
                      <a:gd name="connsiteX17" fmla="*/ 117115 w 602240"/>
                      <a:gd name="connsiteY17" fmla="*/ 845637 h 845639"/>
                      <a:gd name="connsiteX18" fmla="*/ 209210 w 602240"/>
                      <a:gd name="connsiteY18" fmla="*/ 801310 h 845639"/>
                      <a:gd name="connsiteX19" fmla="*/ 540288 w 602240"/>
                      <a:gd name="connsiteY19" fmla="*/ 399156 h 845639"/>
                      <a:gd name="connsiteX20" fmla="*/ 564024 w 602240"/>
                      <a:gd name="connsiteY20" fmla="*/ 348709 h 8456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602240" h="845639">
                        <a:moveTo>
                          <a:pt x="564024" y="348709"/>
                        </a:moveTo>
                        <a:lnTo>
                          <a:pt x="602240" y="163891"/>
                        </a:lnTo>
                        <a:lnTo>
                          <a:pt x="558944" y="132697"/>
                        </a:lnTo>
                        <a:lnTo>
                          <a:pt x="516147" y="339778"/>
                        </a:lnTo>
                        <a:cubicBezTo>
                          <a:pt x="514023" y="350333"/>
                          <a:pt x="509318" y="360197"/>
                          <a:pt x="502447" y="368485"/>
                        </a:cubicBezTo>
                        <a:lnTo>
                          <a:pt x="171369" y="770596"/>
                        </a:lnTo>
                        <a:cubicBezTo>
                          <a:pt x="158429" y="787413"/>
                          <a:pt x="138333" y="797167"/>
                          <a:pt x="117115" y="796926"/>
                        </a:cubicBezTo>
                        <a:cubicBezTo>
                          <a:pt x="101167" y="797082"/>
                          <a:pt x="85697" y="791502"/>
                          <a:pt x="73519" y="781205"/>
                        </a:cubicBezTo>
                        <a:cubicBezTo>
                          <a:pt x="59320" y="769565"/>
                          <a:pt x="50443" y="752668"/>
                          <a:pt x="48920" y="734372"/>
                        </a:cubicBezTo>
                        <a:cubicBezTo>
                          <a:pt x="47325" y="715825"/>
                          <a:pt x="53112" y="697398"/>
                          <a:pt x="65024" y="683095"/>
                        </a:cubicBezTo>
                        <a:lnTo>
                          <a:pt x="381718" y="297763"/>
                        </a:lnTo>
                        <a:cubicBezTo>
                          <a:pt x="384244" y="294701"/>
                          <a:pt x="385973" y="291067"/>
                          <a:pt x="386759" y="287178"/>
                        </a:cubicBezTo>
                        <a:lnTo>
                          <a:pt x="436515" y="44137"/>
                        </a:lnTo>
                        <a:cubicBezTo>
                          <a:pt x="420440" y="31961"/>
                          <a:pt x="406665" y="17015"/>
                          <a:pt x="395842" y="0"/>
                        </a:cubicBezTo>
                        <a:lnTo>
                          <a:pt x="340260" y="271505"/>
                        </a:lnTo>
                        <a:lnTo>
                          <a:pt x="27424" y="652151"/>
                        </a:lnTo>
                        <a:cubicBezTo>
                          <a:pt x="-14274" y="702201"/>
                          <a:pt x="-7684" y="776541"/>
                          <a:pt x="42171" y="818476"/>
                        </a:cubicBezTo>
                        <a:cubicBezTo>
                          <a:pt x="63110" y="836182"/>
                          <a:pt x="89693" y="845817"/>
                          <a:pt x="117115" y="845637"/>
                        </a:cubicBezTo>
                        <a:cubicBezTo>
                          <a:pt x="153017" y="845900"/>
                          <a:pt x="187020" y="829533"/>
                          <a:pt x="209210" y="801310"/>
                        </a:cubicBezTo>
                        <a:lnTo>
                          <a:pt x="540288" y="399156"/>
                        </a:lnTo>
                        <a:cubicBezTo>
                          <a:pt x="552256" y="384567"/>
                          <a:pt x="560412" y="367231"/>
                          <a:pt x="564024" y="348709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7" name="자유형: 도형 86">
                    <a:extLst>
                      <a:ext uri="{FF2B5EF4-FFF2-40B4-BE49-F238E27FC236}">
                        <a16:creationId xmlns:a16="http://schemas.microsoft.com/office/drawing/2014/main" id="{E1BE3B8C-4E70-4A90-840B-51EB23F955AC}"/>
                      </a:ext>
                    </a:extLst>
                  </p:cNvPr>
                  <p:cNvSpPr/>
                  <p:nvPr/>
                </p:nvSpPr>
                <p:spPr>
                  <a:xfrm>
                    <a:off x="6981113" y="3981969"/>
                    <a:ext cx="956013" cy="1656660"/>
                  </a:xfrm>
                  <a:custGeom>
                    <a:avLst/>
                    <a:gdLst>
                      <a:gd name="connsiteX0" fmla="*/ 875095 w 956013"/>
                      <a:gd name="connsiteY0" fmla="*/ 502376 h 1656660"/>
                      <a:gd name="connsiteX1" fmla="*/ 642067 w 956013"/>
                      <a:gd name="connsiteY1" fmla="*/ 425433 h 1656660"/>
                      <a:gd name="connsiteX2" fmla="*/ 505853 w 956013"/>
                      <a:gd name="connsiteY2" fmla="*/ 111737 h 1656660"/>
                      <a:gd name="connsiteX3" fmla="*/ 319160 w 956013"/>
                      <a:gd name="connsiteY3" fmla="*/ 0 h 1656660"/>
                      <a:gd name="connsiteX4" fmla="*/ 310477 w 956013"/>
                      <a:gd name="connsiteY4" fmla="*/ 0 h 1656660"/>
                      <a:gd name="connsiteX5" fmla="*/ 103945 w 956013"/>
                      <a:gd name="connsiteY5" fmla="*/ 202098 h 1656660"/>
                      <a:gd name="connsiteX6" fmla="*/ 2456 w 956013"/>
                      <a:gd name="connsiteY6" fmla="*/ 694291 h 1656660"/>
                      <a:gd name="connsiteX7" fmla="*/ 50680 w 956013"/>
                      <a:gd name="connsiteY7" fmla="*/ 817589 h 1656660"/>
                      <a:gd name="connsiteX8" fmla="*/ 410609 w 956013"/>
                      <a:gd name="connsiteY8" fmla="*/ 1076936 h 1656660"/>
                      <a:gd name="connsiteX9" fmla="*/ 410609 w 956013"/>
                      <a:gd name="connsiteY9" fmla="*/ 1108301 h 1656660"/>
                      <a:gd name="connsiteX10" fmla="*/ 11602 w 956013"/>
                      <a:gd name="connsiteY10" fmla="*/ 1591940 h 1656660"/>
                      <a:gd name="connsiteX11" fmla="*/ 14885 w 956013"/>
                      <a:gd name="connsiteY11" fmla="*/ 1626237 h 1656660"/>
                      <a:gd name="connsiteX12" fmla="*/ 49182 w 956013"/>
                      <a:gd name="connsiteY12" fmla="*/ 1622954 h 1656660"/>
                      <a:gd name="connsiteX13" fmla="*/ 410614 w 956013"/>
                      <a:gd name="connsiteY13" fmla="*/ 1184864 h 1656660"/>
                      <a:gd name="connsiteX14" fmla="*/ 410614 w 956013"/>
                      <a:gd name="connsiteY14" fmla="*/ 1537236 h 1656660"/>
                      <a:gd name="connsiteX15" fmla="*/ 528963 w 956013"/>
                      <a:gd name="connsiteY15" fmla="*/ 1656659 h 1656660"/>
                      <a:gd name="connsiteX16" fmla="*/ 648387 w 956013"/>
                      <a:gd name="connsiteY16" fmla="*/ 1538312 h 1656660"/>
                      <a:gd name="connsiteX17" fmla="*/ 648387 w 956013"/>
                      <a:gd name="connsiteY17" fmla="*/ 1537236 h 1656660"/>
                      <a:gd name="connsiteX18" fmla="*/ 648387 w 956013"/>
                      <a:gd name="connsiteY18" fmla="*/ 1017188 h 1656660"/>
                      <a:gd name="connsiteX19" fmla="*/ 616255 w 956013"/>
                      <a:gd name="connsiteY19" fmla="*/ 935598 h 1656660"/>
                      <a:gd name="connsiteX20" fmla="*/ 789745 w 956013"/>
                      <a:gd name="connsiteY20" fmla="*/ 725309 h 1656660"/>
                      <a:gd name="connsiteX21" fmla="*/ 800417 w 956013"/>
                      <a:gd name="connsiteY21" fmla="*/ 728865 h 1656660"/>
                      <a:gd name="connsiteX22" fmla="*/ 836736 w 956013"/>
                      <a:gd name="connsiteY22" fmla="*/ 734240 h 1656660"/>
                      <a:gd name="connsiteX23" fmla="*/ 949674 w 956013"/>
                      <a:gd name="connsiteY23" fmla="*/ 653763 h 1656660"/>
                      <a:gd name="connsiteX24" fmla="*/ 875095 w 956013"/>
                      <a:gd name="connsiteY24" fmla="*/ 502376 h 1656660"/>
                      <a:gd name="connsiteX25" fmla="*/ 599672 w 956013"/>
                      <a:gd name="connsiteY25" fmla="*/ 1017188 h 1656660"/>
                      <a:gd name="connsiteX26" fmla="*/ 599672 w 956013"/>
                      <a:gd name="connsiteY26" fmla="*/ 1537236 h 1656660"/>
                      <a:gd name="connsiteX27" fmla="*/ 529908 w 956013"/>
                      <a:gd name="connsiteY27" fmla="*/ 1607825 h 1656660"/>
                      <a:gd name="connsiteX28" fmla="*/ 459319 w 956013"/>
                      <a:gd name="connsiteY28" fmla="*/ 1538064 h 1656660"/>
                      <a:gd name="connsiteX29" fmla="*/ 459319 w 956013"/>
                      <a:gd name="connsiteY29" fmla="*/ 1537236 h 1656660"/>
                      <a:gd name="connsiteX30" fmla="*/ 459319 w 956013"/>
                      <a:gd name="connsiteY30" fmla="*/ 1125824 h 1656660"/>
                      <a:gd name="connsiteX31" fmla="*/ 584832 w 956013"/>
                      <a:gd name="connsiteY31" fmla="*/ 973687 h 1656660"/>
                      <a:gd name="connsiteX32" fmla="*/ 599672 w 956013"/>
                      <a:gd name="connsiteY32" fmla="*/ 1017188 h 1656660"/>
                      <a:gd name="connsiteX33" fmla="*/ 578012 w 956013"/>
                      <a:gd name="connsiteY33" fmla="*/ 905378 h 1656660"/>
                      <a:gd name="connsiteX34" fmla="*/ 383901 w 956013"/>
                      <a:gd name="connsiteY34" fmla="*/ 763243 h 1656660"/>
                      <a:gd name="connsiteX35" fmla="*/ 429377 w 956013"/>
                      <a:gd name="connsiteY35" fmla="*/ 535864 h 1656660"/>
                      <a:gd name="connsiteX36" fmla="*/ 443907 w 956013"/>
                      <a:gd name="connsiteY36" fmla="*/ 569494 h 1656660"/>
                      <a:gd name="connsiteX37" fmla="*/ 514689 w 956013"/>
                      <a:gd name="connsiteY37" fmla="*/ 633690 h 1656660"/>
                      <a:gd name="connsiteX38" fmla="*/ 740189 w 956013"/>
                      <a:gd name="connsiteY38" fmla="*/ 708811 h 1656660"/>
                      <a:gd name="connsiteX39" fmla="*/ 402452 w 956013"/>
                      <a:gd name="connsiteY39" fmla="*/ 353531 h 1656660"/>
                      <a:gd name="connsiteX40" fmla="*/ 369997 w 956013"/>
                      <a:gd name="connsiteY40" fmla="*/ 342004 h 1656660"/>
                      <a:gd name="connsiteX41" fmla="*/ 357882 w 956013"/>
                      <a:gd name="connsiteY41" fmla="*/ 373130 h 1656660"/>
                      <a:gd name="connsiteX42" fmla="*/ 395258 w 956013"/>
                      <a:gd name="connsiteY42" fmla="*/ 458093 h 1656660"/>
                      <a:gd name="connsiteX43" fmla="*/ 333096 w 956013"/>
                      <a:gd name="connsiteY43" fmla="*/ 768927 h 1656660"/>
                      <a:gd name="connsiteX44" fmla="*/ 342594 w 956013"/>
                      <a:gd name="connsiteY44" fmla="*/ 793353 h 1656660"/>
                      <a:gd name="connsiteX45" fmla="*/ 546986 w 956013"/>
                      <a:gd name="connsiteY45" fmla="*/ 943006 h 1656660"/>
                      <a:gd name="connsiteX46" fmla="*/ 456331 w 956013"/>
                      <a:gd name="connsiteY46" fmla="*/ 1052890 h 1656660"/>
                      <a:gd name="connsiteX47" fmla="*/ 449244 w 956013"/>
                      <a:gd name="connsiteY47" fmla="*/ 1044731 h 1656660"/>
                      <a:gd name="connsiteX48" fmla="*/ 79134 w 956013"/>
                      <a:gd name="connsiteY48" fmla="*/ 778041 h 1656660"/>
                      <a:gd name="connsiteX49" fmla="*/ 50188 w 956013"/>
                      <a:gd name="connsiteY49" fmla="*/ 704072 h 1656660"/>
                      <a:gd name="connsiteX50" fmla="*/ 151700 w 956013"/>
                      <a:gd name="connsiteY50" fmla="*/ 211757 h 1656660"/>
                      <a:gd name="connsiteX51" fmla="*/ 310477 w 956013"/>
                      <a:gd name="connsiteY51" fmla="*/ 48711 h 1656660"/>
                      <a:gd name="connsiteX52" fmla="*/ 319160 w 956013"/>
                      <a:gd name="connsiteY52" fmla="*/ 48711 h 1656660"/>
                      <a:gd name="connsiteX53" fmla="*/ 462746 w 956013"/>
                      <a:gd name="connsiteY53" fmla="*/ 134358 h 1656660"/>
                      <a:gd name="connsiteX54" fmla="*/ 601671 w 956013"/>
                      <a:gd name="connsiteY54" fmla="*/ 454783 h 1656660"/>
                      <a:gd name="connsiteX55" fmla="*/ 616394 w 956013"/>
                      <a:gd name="connsiteY55" fmla="*/ 468245 h 1656660"/>
                      <a:gd name="connsiteX56" fmla="*/ 859757 w 956013"/>
                      <a:gd name="connsiteY56" fmla="*/ 548588 h 1656660"/>
                      <a:gd name="connsiteX57" fmla="*/ 903732 w 956013"/>
                      <a:gd name="connsiteY57" fmla="*/ 637518 h 1656660"/>
                      <a:gd name="connsiteX58" fmla="*/ 836731 w 956013"/>
                      <a:gd name="connsiteY58" fmla="*/ 685540 h 1656660"/>
                      <a:gd name="connsiteX59" fmla="*/ 813708 w 956013"/>
                      <a:gd name="connsiteY59" fmla="*/ 682067 h 1656660"/>
                      <a:gd name="connsiteX60" fmla="*/ 530722 w 956013"/>
                      <a:gd name="connsiteY60" fmla="*/ 587714 h 1656660"/>
                      <a:gd name="connsiteX61" fmla="*/ 488051 w 956013"/>
                      <a:gd name="connsiteY61" fmla="*/ 548946 h 16566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</a:cxnLst>
                    <a:rect l="l" t="t" r="r" b="b"/>
                    <a:pathLst>
                      <a:path w="956013" h="1656660">
                        <a:moveTo>
                          <a:pt x="875095" y="502376"/>
                        </a:moveTo>
                        <a:lnTo>
                          <a:pt x="642067" y="425433"/>
                        </a:lnTo>
                        <a:cubicBezTo>
                          <a:pt x="612168" y="356196"/>
                          <a:pt x="510894" y="121801"/>
                          <a:pt x="505853" y="111737"/>
                        </a:cubicBezTo>
                        <a:cubicBezTo>
                          <a:pt x="468397" y="43481"/>
                          <a:pt x="397014" y="760"/>
                          <a:pt x="319160" y="0"/>
                        </a:cubicBezTo>
                        <a:lnTo>
                          <a:pt x="310477" y="0"/>
                        </a:lnTo>
                        <a:cubicBezTo>
                          <a:pt x="207849" y="0"/>
                          <a:pt x="128694" y="77513"/>
                          <a:pt x="103945" y="202098"/>
                        </a:cubicBezTo>
                        <a:lnTo>
                          <a:pt x="2456" y="694291"/>
                        </a:lnTo>
                        <a:cubicBezTo>
                          <a:pt x="-7113" y="741296"/>
                          <a:pt x="11760" y="789546"/>
                          <a:pt x="50680" y="817589"/>
                        </a:cubicBezTo>
                        <a:lnTo>
                          <a:pt x="410609" y="1076936"/>
                        </a:lnTo>
                        <a:lnTo>
                          <a:pt x="410609" y="1108301"/>
                        </a:lnTo>
                        <a:lnTo>
                          <a:pt x="11602" y="1591940"/>
                        </a:lnTo>
                        <a:cubicBezTo>
                          <a:pt x="3038" y="1602318"/>
                          <a:pt x="4507" y="1617674"/>
                          <a:pt x="14885" y="1626237"/>
                        </a:cubicBezTo>
                        <a:cubicBezTo>
                          <a:pt x="25262" y="1634801"/>
                          <a:pt x="40618" y="1633332"/>
                          <a:pt x="49182" y="1622954"/>
                        </a:cubicBezTo>
                        <a:lnTo>
                          <a:pt x="410614" y="1184864"/>
                        </a:lnTo>
                        <a:lnTo>
                          <a:pt x="410614" y="1537236"/>
                        </a:lnTo>
                        <a:cubicBezTo>
                          <a:pt x="410317" y="1602895"/>
                          <a:pt x="463304" y="1656362"/>
                          <a:pt x="528963" y="1656659"/>
                        </a:cubicBezTo>
                        <a:cubicBezTo>
                          <a:pt x="594623" y="1656957"/>
                          <a:pt x="648090" y="1603972"/>
                          <a:pt x="648387" y="1538312"/>
                        </a:cubicBezTo>
                        <a:cubicBezTo>
                          <a:pt x="648389" y="1537954"/>
                          <a:pt x="648389" y="1537594"/>
                          <a:pt x="648387" y="1537236"/>
                        </a:cubicBezTo>
                        <a:lnTo>
                          <a:pt x="648387" y="1017188"/>
                        </a:lnTo>
                        <a:cubicBezTo>
                          <a:pt x="648572" y="986870"/>
                          <a:pt x="637064" y="957646"/>
                          <a:pt x="616255" y="935598"/>
                        </a:cubicBezTo>
                        <a:lnTo>
                          <a:pt x="789745" y="725309"/>
                        </a:lnTo>
                        <a:lnTo>
                          <a:pt x="800417" y="728865"/>
                        </a:lnTo>
                        <a:cubicBezTo>
                          <a:pt x="812239" y="732224"/>
                          <a:pt x="824449" y="734031"/>
                          <a:pt x="836736" y="734240"/>
                        </a:cubicBezTo>
                        <a:cubicBezTo>
                          <a:pt x="887453" y="733505"/>
                          <a:pt x="932420" y="701461"/>
                          <a:pt x="949674" y="653763"/>
                        </a:cubicBezTo>
                        <a:cubicBezTo>
                          <a:pt x="970792" y="591370"/>
                          <a:pt x="937435" y="523655"/>
                          <a:pt x="875095" y="502376"/>
                        </a:cubicBezTo>
                        <a:close/>
                        <a:moveTo>
                          <a:pt x="599672" y="1017188"/>
                        </a:moveTo>
                        <a:lnTo>
                          <a:pt x="599672" y="1537236"/>
                        </a:lnTo>
                        <a:cubicBezTo>
                          <a:pt x="599900" y="1575993"/>
                          <a:pt x="568667" y="1607596"/>
                          <a:pt x="529908" y="1607825"/>
                        </a:cubicBezTo>
                        <a:cubicBezTo>
                          <a:pt x="491152" y="1608054"/>
                          <a:pt x="459548" y="1576821"/>
                          <a:pt x="459319" y="1538064"/>
                        </a:cubicBezTo>
                        <a:cubicBezTo>
                          <a:pt x="459317" y="1537786"/>
                          <a:pt x="459317" y="1537511"/>
                          <a:pt x="459319" y="1537236"/>
                        </a:cubicBezTo>
                        <a:lnTo>
                          <a:pt x="459319" y="1125824"/>
                        </a:lnTo>
                        <a:lnTo>
                          <a:pt x="584832" y="973687"/>
                        </a:lnTo>
                        <a:cubicBezTo>
                          <a:pt x="594545" y="986098"/>
                          <a:pt x="599774" y="1001427"/>
                          <a:pt x="599672" y="1017188"/>
                        </a:cubicBezTo>
                        <a:close/>
                        <a:moveTo>
                          <a:pt x="578012" y="905378"/>
                        </a:moveTo>
                        <a:lnTo>
                          <a:pt x="383901" y="763243"/>
                        </a:lnTo>
                        <a:lnTo>
                          <a:pt x="429377" y="535864"/>
                        </a:lnTo>
                        <a:lnTo>
                          <a:pt x="443907" y="569494"/>
                        </a:lnTo>
                        <a:cubicBezTo>
                          <a:pt x="458192" y="599329"/>
                          <a:pt x="483604" y="622377"/>
                          <a:pt x="514689" y="633690"/>
                        </a:cubicBezTo>
                        <a:lnTo>
                          <a:pt x="740189" y="708811"/>
                        </a:lnTo>
                        <a:close/>
                        <a:moveTo>
                          <a:pt x="402452" y="353531"/>
                        </a:moveTo>
                        <a:cubicBezTo>
                          <a:pt x="396673" y="341385"/>
                          <a:pt x="382143" y="336224"/>
                          <a:pt x="369997" y="342004"/>
                        </a:cubicBezTo>
                        <a:cubicBezTo>
                          <a:pt x="358360" y="347540"/>
                          <a:pt x="353050" y="361184"/>
                          <a:pt x="357882" y="373130"/>
                        </a:cubicBezTo>
                        <a:lnTo>
                          <a:pt x="395258" y="458093"/>
                        </a:lnTo>
                        <a:lnTo>
                          <a:pt x="333096" y="768927"/>
                        </a:lnTo>
                        <a:cubicBezTo>
                          <a:pt x="331233" y="778224"/>
                          <a:pt x="334940" y="787756"/>
                          <a:pt x="342594" y="793353"/>
                        </a:cubicBezTo>
                        <a:lnTo>
                          <a:pt x="546986" y="943006"/>
                        </a:lnTo>
                        <a:lnTo>
                          <a:pt x="456331" y="1052890"/>
                        </a:lnTo>
                        <a:cubicBezTo>
                          <a:pt x="454614" y="1049673"/>
                          <a:pt x="452191" y="1046882"/>
                          <a:pt x="449244" y="1044731"/>
                        </a:cubicBezTo>
                        <a:lnTo>
                          <a:pt x="79134" y="778041"/>
                        </a:lnTo>
                        <a:cubicBezTo>
                          <a:pt x="55787" y="761216"/>
                          <a:pt x="44459" y="732275"/>
                          <a:pt x="50188" y="704072"/>
                        </a:cubicBezTo>
                        <a:lnTo>
                          <a:pt x="151700" y="211757"/>
                        </a:lnTo>
                        <a:cubicBezTo>
                          <a:pt x="167344" y="132931"/>
                          <a:pt x="217289" y="48711"/>
                          <a:pt x="310477" y="48711"/>
                        </a:cubicBezTo>
                        <a:lnTo>
                          <a:pt x="319160" y="48711"/>
                        </a:lnTo>
                        <a:cubicBezTo>
                          <a:pt x="378942" y="49358"/>
                          <a:pt x="433771" y="82063"/>
                          <a:pt x="462746" y="134358"/>
                        </a:cubicBezTo>
                        <a:cubicBezTo>
                          <a:pt x="467169" y="143635"/>
                          <a:pt x="548250" y="331081"/>
                          <a:pt x="601671" y="454783"/>
                        </a:cubicBezTo>
                        <a:cubicBezTo>
                          <a:pt x="604428" y="461169"/>
                          <a:pt x="609786" y="466070"/>
                          <a:pt x="616394" y="468245"/>
                        </a:cubicBezTo>
                        <a:lnTo>
                          <a:pt x="859757" y="548588"/>
                        </a:lnTo>
                        <a:cubicBezTo>
                          <a:pt x="896301" y="561179"/>
                          <a:pt x="915910" y="600835"/>
                          <a:pt x="903732" y="637518"/>
                        </a:cubicBezTo>
                        <a:cubicBezTo>
                          <a:pt x="893496" y="665853"/>
                          <a:pt x="866854" y="684948"/>
                          <a:pt x="836731" y="685540"/>
                        </a:cubicBezTo>
                        <a:cubicBezTo>
                          <a:pt x="828945" y="685321"/>
                          <a:pt x="821214" y="684154"/>
                          <a:pt x="813708" y="682067"/>
                        </a:cubicBezTo>
                        <a:lnTo>
                          <a:pt x="530722" y="587714"/>
                        </a:lnTo>
                        <a:cubicBezTo>
                          <a:pt x="512090" y="580681"/>
                          <a:pt x="496836" y="566818"/>
                          <a:pt x="488051" y="548946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8" name="자유형: 도형 87">
                    <a:extLst>
                      <a:ext uri="{FF2B5EF4-FFF2-40B4-BE49-F238E27FC236}">
                        <a16:creationId xmlns:a16="http://schemas.microsoft.com/office/drawing/2014/main" id="{D46A68D1-AE67-4C3C-A049-B2C8324C1238}"/>
                      </a:ext>
                    </a:extLst>
                  </p:cNvPr>
                  <p:cNvSpPr/>
                  <p:nvPr/>
                </p:nvSpPr>
                <p:spPr>
                  <a:xfrm>
                    <a:off x="6623522" y="3750151"/>
                    <a:ext cx="464221" cy="936932"/>
                  </a:xfrm>
                  <a:custGeom>
                    <a:avLst/>
                    <a:gdLst>
                      <a:gd name="connsiteX0" fmla="*/ 129851 w 464221"/>
                      <a:gd name="connsiteY0" fmla="*/ 932127 h 936932"/>
                      <a:gd name="connsiteX1" fmla="*/ 170166 w 464221"/>
                      <a:gd name="connsiteY1" fmla="*/ 936932 h 936932"/>
                      <a:gd name="connsiteX2" fmla="*/ 336632 w 464221"/>
                      <a:gd name="connsiteY2" fmla="*/ 801171 h 936932"/>
                      <a:gd name="connsiteX3" fmla="*/ 416166 w 464221"/>
                      <a:gd name="connsiteY3" fmla="*/ 419692 h 936932"/>
                      <a:gd name="connsiteX4" fmla="*/ 376009 w 464221"/>
                      <a:gd name="connsiteY4" fmla="*/ 319570 h 936932"/>
                      <a:gd name="connsiteX5" fmla="*/ 443072 w 464221"/>
                      <a:gd name="connsiteY5" fmla="*/ 88213 h 936932"/>
                      <a:gd name="connsiteX6" fmla="*/ 211714 w 464221"/>
                      <a:gd name="connsiteY6" fmla="*/ 21150 h 936932"/>
                      <a:gd name="connsiteX7" fmla="*/ 144651 w 464221"/>
                      <a:gd name="connsiteY7" fmla="*/ 252508 h 936932"/>
                      <a:gd name="connsiteX8" fmla="*/ 151400 w 464221"/>
                      <a:gd name="connsiteY8" fmla="*/ 263724 h 936932"/>
                      <a:gd name="connsiteX9" fmla="*/ 159123 w 464221"/>
                      <a:gd name="connsiteY9" fmla="*/ 274355 h 936932"/>
                      <a:gd name="connsiteX10" fmla="*/ 82404 w 464221"/>
                      <a:gd name="connsiteY10" fmla="*/ 350100 h 936932"/>
                      <a:gd name="connsiteX11" fmla="*/ 4107 w 464221"/>
                      <a:gd name="connsiteY11" fmla="*/ 725585 h 936932"/>
                      <a:gd name="connsiteX12" fmla="*/ 129851 w 464221"/>
                      <a:gd name="connsiteY12" fmla="*/ 932127 h 936932"/>
                      <a:gd name="connsiteX13" fmla="*/ 174803 w 464221"/>
                      <a:gd name="connsiteY13" fmla="*/ 145452 h 936932"/>
                      <a:gd name="connsiteX14" fmla="*/ 293749 w 464221"/>
                      <a:gd name="connsiteY14" fmla="*/ 48484 h 936932"/>
                      <a:gd name="connsiteX15" fmla="*/ 318865 w 464221"/>
                      <a:gd name="connsiteY15" fmla="*/ 51076 h 936932"/>
                      <a:gd name="connsiteX16" fmla="*/ 413241 w 464221"/>
                      <a:gd name="connsiteY16" fmla="*/ 195137 h 936932"/>
                      <a:gd name="connsiteX17" fmla="*/ 269180 w 464221"/>
                      <a:gd name="connsiteY17" fmla="*/ 289514 h 936932"/>
                      <a:gd name="connsiteX18" fmla="*/ 269131 w 464221"/>
                      <a:gd name="connsiteY18" fmla="*/ 289514 h 936932"/>
                      <a:gd name="connsiteX19" fmla="*/ 174803 w 464221"/>
                      <a:gd name="connsiteY19" fmla="*/ 145457 h 936932"/>
                      <a:gd name="connsiteX20" fmla="*/ 51765 w 464221"/>
                      <a:gd name="connsiteY20" fmla="*/ 735524 h 936932"/>
                      <a:gd name="connsiteX21" fmla="*/ 130065 w 464221"/>
                      <a:gd name="connsiteY21" fmla="*/ 360039 h 936932"/>
                      <a:gd name="connsiteX22" fmla="*/ 177667 w 464221"/>
                      <a:gd name="connsiteY22" fmla="*/ 321249 h 936932"/>
                      <a:gd name="connsiteX23" fmla="*/ 187704 w 464221"/>
                      <a:gd name="connsiteY23" fmla="*/ 322271 h 936932"/>
                      <a:gd name="connsiteX24" fmla="*/ 330743 w 464221"/>
                      <a:gd name="connsiteY24" fmla="*/ 352097 h 936932"/>
                      <a:gd name="connsiteX25" fmla="*/ 368513 w 464221"/>
                      <a:gd name="connsiteY25" fmla="*/ 409751 h 936932"/>
                      <a:gd name="connsiteX26" fmla="*/ 288971 w 464221"/>
                      <a:gd name="connsiteY26" fmla="*/ 791230 h 936932"/>
                      <a:gd name="connsiteX27" fmla="*/ 144897 w 464221"/>
                      <a:gd name="connsiteY27" fmla="*/ 885579 h 936932"/>
                      <a:gd name="connsiteX28" fmla="*/ 141222 w 464221"/>
                      <a:gd name="connsiteY28" fmla="*/ 884754 h 936932"/>
                      <a:gd name="connsiteX29" fmla="*/ 51765 w 464221"/>
                      <a:gd name="connsiteY29" fmla="*/ 735524 h 936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</a:cxnLst>
                    <a:rect l="l" t="t" r="r" b="b"/>
                    <a:pathLst>
                      <a:path w="464221" h="936932">
                        <a:moveTo>
                          <a:pt x="129851" y="932127"/>
                        </a:moveTo>
                        <a:cubicBezTo>
                          <a:pt x="143054" y="935308"/>
                          <a:pt x="156585" y="936920"/>
                          <a:pt x="170166" y="936932"/>
                        </a:cubicBezTo>
                        <a:cubicBezTo>
                          <a:pt x="250748" y="936655"/>
                          <a:pt x="320153" y="880051"/>
                          <a:pt x="336632" y="801171"/>
                        </a:cubicBezTo>
                        <a:lnTo>
                          <a:pt x="416166" y="419692"/>
                        </a:lnTo>
                        <a:cubicBezTo>
                          <a:pt x="424130" y="381279"/>
                          <a:pt x="408309" y="341834"/>
                          <a:pt x="376009" y="319570"/>
                        </a:cubicBezTo>
                        <a:cubicBezTo>
                          <a:pt x="458415" y="274201"/>
                          <a:pt x="488440" y="170619"/>
                          <a:pt x="443072" y="88213"/>
                        </a:cubicBezTo>
                        <a:cubicBezTo>
                          <a:pt x="397703" y="5806"/>
                          <a:pt x="294120" y="-24219"/>
                          <a:pt x="211714" y="21150"/>
                        </a:cubicBezTo>
                        <a:cubicBezTo>
                          <a:pt x="129308" y="66519"/>
                          <a:pt x="99282" y="170102"/>
                          <a:pt x="144651" y="252508"/>
                        </a:cubicBezTo>
                        <a:cubicBezTo>
                          <a:pt x="146756" y="256332"/>
                          <a:pt x="149009" y="260073"/>
                          <a:pt x="151400" y="263724"/>
                        </a:cubicBezTo>
                        <a:cubicBezTo>
                          <a:pt x="153816" y="267416"/>
                          <a:pt x="156466" y="270894"/>
                          <a:pt x="159123" y="274355"/>
                        </a:cubicBezTo>
                        <a:cubicBezTo>
                          <a:pt x="120644" y="281878"/>
                          <a:pt x="90417" y="311721"/>
                          <a:pt x="82404" y="350100"/>
                        </a:cubicBezTo>
                        <a:lnTo>
                          <a:pt x="4107" y="725585"/>
                        </a:lnTo>
                        <a:cubicBezTo>
                          <a:pt x="-15974" y="816983"/>
                          <a:pt x="39437" y="907998"/>
                          <a:pt x="129851" y="932127"/>
                        </a:cubicBezTo>
                        <a:close/>
                        <a:moveTo>
                          <a:pt x="174803" y="145452"/>
                        </a:moveTo>
                        <a:cubicBezTo>
                          <a:pt x="186555" y="89082"/>
                          <a:pt x="236169" y="48638"/>
                          <a:pt x="293749" y="48484"/>
                        </a:cubicBezTo>
                        <a:cubicBezTo>
                          <a:pt x="302189" y="48487"/>
                          <a:pt x="310603" y="49354"/>
                          <a:pt x="318865" y="51076"/>
                        </a:cubicBezTo>
                        <a:cubicBezTo>
                          <a:pt x="384707" y="64795"/>
                          <a:pt x="426961" y="129295"/>
                          <a:pt x="413241" y="195137"/>
                        </a:cubicBezTo>
                        <a:cubicBezTo>
                          <a:pt x="399522" y="260979"/>
                          <a:pt x="335022" y="303233"/>
                          <a:pt x="269180" y="289514"/>
                        </a:cubicBezTo>
                        <a:lnTo>
                          <a:pt x="269131" y="289514"/>
                        </a:lnTo>
                        <a:cubicBezTo>
                          <a:pt x="203309" y="275772"/>
                          <a:pt x="161081" y="211282"/>
                          <a:pt x="174803" y="145457"/>
                        </a:cubicBezTo>
                        <a:close/>
                        <a:moveTo>
                          <a:pt x="51765" y="735524"/>
                        </a:moveTo>
                        <a:lnTo>
                          <a:pt x="130065" y="360039"/>
                        </a:lnTo>
                        <a:cubicBezTo>
                          <a:pt x="134763" y="337479"/>
                          <a:pt x="154622" y="321295"/>
                          <a:pt x="177667" y="321249"/>
                        </a:cubicBezTo>
                        <a:cubicBezTo>
                          <a:pt x="181038" y="321246"/>
                          <a:pt x="184402" y="321589"/>
                          <a:pt x="187704" y="322271"/>
                        </a:cubicBezTo>
                        <a:lnTo>
                          <a:pt x="330743" y="352097"/>
                        </a:lnTo>
                        <a:cubicBezTo>
                          <a:pt x="357063" y="357630"/>
                          <a:pt x="373954" y="383410"/>
                          <a:pt x="368513" y="409751"/>
                        </a:cubicBezTo>
                        <a:lnTo>
                          <a:pt x="288971" y="791230"/>
                        </a:lnTo>
                        <a:cubicBezTo>
                          <a:pt x="275239" y="857069"/>
                          <a:pt x="210737" y="899311"/>
                          <a:pt x="144897" y="885579"/>
                        </a:cubicBezTo>
                        <a:cubicBezTo>
                          <a:pt x="143667" y="885324"/>
                          <a:pt x="142442" y="885048"/>
                          <a:pt x="141222" y="884754"/>
                        </a:cubicBezTo>
                        <a:cubicBezTo>
                          <a:pt x="76306" y="866923"/>
                          <a:pt x="36896" y="801184"/>
                          <a:pt x="51765" y="735524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9" name="자유형: 도형 88">
                    <a:extLst>
                      <a:ext uri="{FF2B5EF4-FFF2-40B4-BE49-F238E27FC236}">
                        <a16:creationId xmlns:a16="http://schemas.microsoft.com/office/drawing/2014/main" id="{604EA2B6-BCD6-41C8-8C4D-E52F4D696B39}"/>
                      </a:ext>
                    </a:extLst>
                  </p:cNvPr>
                  <p:cNvSpPr/>
                  <p:nvPr/>
                </p:nvSpPr>
                <p:spPr>
                  <a:xfrm>
                    <a:off x="6881516" y="3884018"/>
                    <a:ext cx="72540" cy="72985"/>
                  </a:xfrm>
                  <a:custGeom>
                    <a:avLst/>
                    <a:gdLst>
                      <a:gd name="connsiteX0" fmla="*/ 28541 w 72540"/>
                      <a:gd name="connsiteY0" fmla="*/ 72194 h 72985"/>
                      <a:gd name="connsiteX1" fmla="*/ 71760 w 72540"/>
                      <a:gd name="connsiteY1" fmla="*/ 44022 h 72985"/>
                      <a:gd name="connsiteX2" fmla="*/ 71782 w 72540"/>
                      <a:gd name="connsiteY2" fmla="*/ 43915 h 72985"/>
                      <a:gd name="connsiteX3" fmla="*/ 71782 w 72540"/>
                      <a:gd name="connsiteY3" fmla="*/ 43883 h 72985"/>
                      <a:gd name="connsiteX4" fmla="*/ 43454 w 72540"/>
                      <a:gd name="connsiteY4" fmla="*/ 667 h 72985"/>
                      <a:gd name="connsiteX5" fmla="*/ 667 w 72540"/>
                      <a:gd name="connsiteY5" fmla="*/ 29623 h 72985"/>
                      <a:gd name="connsiteX6" fmla="*/ 28541 w 72540"/>
                      <a:gd name="connsiteY6" fmla="*/ 72186 h 729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72540" h="72985">
                        <a:moveTo>
                          <a:pt x="28541" y="72194"/>
                        </a:moveTo>
                        <a:cubicBezTo>
                          <a:pt x="48255" y="76349"/>
                          <a:pt x="67605" y="63735"/>
                          <a:pt x="71760" y="44022"/>
                        </a:cubicBezTo>
                        <a:cubicBezTo>
                          <a:pt x="71767" y="43985"/>
                          <a:pt x="71774" y="43951"/>
                          <a:pt x="71782" y="43915"/>
                        </a:cubicBezTo>
                        <a:lnTo>
                          <a:pt x="71782" y="43883"/>
                        </a:lnTo>
                        <a:cubicBezTo>
                          <a:pt x="75847" y="24136"/>
                          <a:pt x="63184" y="4817"/>
                          <a:pt x="43454" y="667"/>
                        </a:cubicBezTo>
                        <a:cubicBezTo>
                          <a:pt x="23641" y="-3152"/>
                          <a:pt x="4486" y="9813"/>
                          <a:pt x="667" y="29623"/>
                        </a:cubicBezTo>
                        <a:cubicBezTo>
                          <a:pt x="-3072" y="49012"/>
                          <a:pt x="9274" y="67863"/>
                          <a:pt x="28541" y="72186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81" name="그래픽 13" descr="텐트">
                  <a:extLst>
                    <a:ext uri="{FF2B5EF4-FFF2-40B4-BE49-F238E27FC236}">
                      <a16:creationId xmlns:a16="http://schemas.microsoft.com/office/drawing/2014/main" id="{E7531674-1958-4F50-BA3A-8985A83F62E1}"/>
                    </a:ext>
                  </a:extLst>
                </p:cNvPr>
                <p:cNvSpPr/>
                <p:nvPr/>
              </p:nvSpPr>
              <p:spPr>
                <a:xfrm>
                  <a:off x="10356637" y="5667387"/>
                  <a:ext cx="1948420" cy="1276921"/>
                </a:xfrm>
                <a:custGeom>
                  <a:avLst/>
                  <a:gdLst>
                    <a:gd name="connsiteX0" fmla="*/ 1948421 w 1948420"/>
                    <a:gd name="connsiteY0" fmla="*/ 1276922 h 1276921"/>
                    <a:gd name="connsiteX1" fmla="*/ 1948421 w 1948420"/>
                    <a:gd name="connsiteY1" fmla="*/ 1228212 h 1276921"/>
                    <a:gd name="connsiteX2" fmla="*/ 1788017 w 1948420"/>
                    <a:gd name="connsiteY2" fmla="*/ 1228212 h 1276921"/>
                    <a:gd name="connsiteX3" fmla="*/ 1916930 w 1948420"/>
                    <a:gd name="connsiteY3" fmla="*/ 1099299 h 1276921"/>
                    <a:gd name="connsiteX4" fmla="*/ 1882491 w 1948420"/>
                    <a:gd name="connsiteY4" fmla="*/ 1064861 h 1276921"/>
                    <a:gd name="connsiteX5" fmla="*/ 1719140 w 1948420"/>
                    <a:gd name="connsiteY5" fmla="*/ 1228212 h 1276921"/>
                    <a:gd name="connsiteX6" fmla="*/ 1718580 w 1948420"/>
                    <a:gd name="connsiteY6" fmla="*/ 1228212 h 1276921"/>
                    <a:gd name="connsiteX7" fmla="*/ 974210 w 1948420"/>
                    <a:gd name="connsiteY7" fmla="*/ 0 h 1276921"/>
                    <a:gd name="connsiteX8" fmla="*/ 229841 w 1948420"/>
                    <a:gd name="connsiteY8" fmla="*/ 1228212 h 1276921"/>
                    <a:gd name="connsiteX9" fmla="*/ 229280 w 1948420"/>
                    <a:gd name="connsiteY9" fmla="*/ 1228212 h 1276921"/>
                    <a:gd name="connsiteX10" fmla="*/ 65930 w 1948420"/>
                    <a:gd name="connsiteY10" fmla="*/ 1064861 h 1276921"/>
                    <a:gd name="connsiteX11" fmla="*/ 31491 w 1948420"/>
                    <a:gd name="connsiteY11" fmla="*/ 1099299 h 1276921"/>
                    <a:gd name="connsiteX12" fmla="*/ 160404 w 1948420"/>
                    <a:gd name="connsiteY12" fmla="*/ 1228212 h 1276921"/>
                    <a:gd name="connsiteX13" fmla="*/ 0 w 1948420"/>
                    <a:gd name="connsiteY13" fmla="*/ 1228212 h 1276921"/>
                    <a:gd name="connsiteX14" fmla="*/ 0 w 1948420"/>
                    <a:gd name="connsiteY14" fmla="*/ 1276922 h 1276921"/>
                    <a:gd name="connsiteX15" fmla="*/ 1450307 w 1948420"/>
                    <a:gd name="connsiteY15" fmla="*/ 1228212 h 1276921"/>
                    <a:gd name="connsiteX16" fmla="*/ 998566 w 1948420"/>
                    <a:gd name="connsiteY16" fmla="*/ 482941 h 1276921"/>
                    <a:gd name="connsiteX17" fmla="*/ 998566 w 1948420"/>
                    <a:gd name="connsiteY17" fmla="*/ 135026 h 1276921"/>
                    <a:gd name="connsiteX18" fmla="*/ 999028 w 1948420"/>
                    <a:gd name="connsiteY18" fmla="*/ 135026 h 1276921"/>
                    <a:gd name="connsiteX19" fmla="*/ 1661613 w 1948420"/>
                    <a:gd name="connsiteY19" fmla="*/ 1228212 h 1276921"/>
                    <a:gd name="connsiteX20" fmla="*/ 998566 w 1948420"/>
                    <a:gd name="connsiteY20" fmla="*/ 576854 h 1276921"/>
                    <a:gd name="connsiteX21" fmla="*/ 1393340 w 1948420"/>
                    <a:gd name="connsiteY21" fmla="*/ 1228212 h 1276921"/>
                    <a:gd name="connsiteX22" fmla="*/ 998566 w 1948420"/>
                    <a:gd name="connsiteY22" fmla="*/ 1228212 h 1276921"/>
                    <a:gd name="connsiteX23" fmla="*/ 949855 w 1948420"/>
                    <a:gd name="connsiteY23" fmla="*/ 135026 h 1276921"/>
                    <a:gd name="connsiteX24" fmla="*/ 949855 w 1948420"/>
                    <a:gd name="connsiteY24" fmla="*/ 1228212 h 1276921"/>
                    <a:gd name="connsiteX25" fmla="*/ 286808 w 1948420"/>
                    <a:gd name="connsiteY25" fmla="*/ 1228212 h 1276921"/>
                    <a:gd name="connsiteX26" fmla="*/ 949392 w 1948420"/>
                    <a:gd name="connsiteY26" fmla="*/ 134904 h 1276921"/>
                    <a:gd name="connsiteX27" fmla="*/ 949855 w 1948420"/>
                    <a:gd name="connsiteY27" fmla="*/ 135026 h 12769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1948420" h="1276921">
                      <a:moveTo>
                        <a:pt x="1948421" y="1276922"/>
                      </a:moveTo>
                      <a:lnTo>
                        <a:pt x="1948421" y="1228212"/>
                      </a:lnTo>
                      <a:lnTo>
                        <a:pt x="1788017" y="1228212"/>
                      </a:lnTo>
                      <a:lnTo>
                        <a:pt x="1916930" y="1099299"/>
                      </a:lnTo>
                      <a:lnTo>
                        <a:pt x="1882491" y="1064861"/>
                      </a:lnTo>
                      <a:lnTo>
                        <a:pt x="1719140" y="1228212"/>
                      </a:lnTo>
                      <a:lnTo>
                        <a:pt x="1718580" y="1228212"/>
                      </a:lnTo>
                      <a:lnTo>
                        <a:pt x="974210" y="0"/>
                      </a:lnTo>
                      <a:lnTo>
                        <a:pt x="229841" y="1228212"/>
                      </a:lnTo>
                      <a:lnTo>
                        <a:pt x="229280" y="1228212"/>
                      </a:lnTo>
                      <a:lnTo>
                        <a:pt x="65930" y="1064861"/>
                      </a:lnTo>
                      <a:lnTo>
                        <a:pt x="31491" y="1099299"/>
                      </a:lnTo>
                      <a:lnTo>
                        <a:pt x="160404" y="1228212"/>
                      </a:lnTo>
                      <a:lnTo>
                        <a:pt x="0" y="1228212"/>
                      </a:lnTo>
                      <a:lnTo>
                        <a:pt x="0" y="1276922"/>
                      </a:lnTo>
                      <a:close/>
                      <a:moveTo>
                        <a:pt x="1450307" y="1228212"/>
                      </a:moveTo>
                      <a:lnTo>
                        <a:pt x="998566" y="482941"/>
                      </a:lnTo>
                      <a:lnTo>
                        <a:pt x="998566" y="135026"/>
                      </a:lnTo>
                      <a:cubicBezTo>
                        <a:pt x="998566" y="134538"/>
                        <a:pt x="998761" y="134490"/>
                        <a:pt x="999028" y="135026"/>
                      </a:cubicBezTo>
                      <a:lnTo>
                        <a:pt x="1661613" y="1228212"/>
                      </a:lnTo>
                      <a:close/>
                      <a:moveTo>
                        <a:pt x="998566" y="576854"/>
                      </a:moveTo>
                      <a:lnTo>
                        <a:pt x="1393340" y="1228212"/>
                      </a:lnTo>
                      <a:lnTo>
                        <a:pt x="998566" y="1228212"/>
                      </a:lnTo>
                      <a:close/>
                      <a:moveTo>
                        <a:pt x="949855" y="135026"/>
                      </a:moveTo>
                      <a:lnTo>
                        <a:pt x="949855" y="1228212"/>
                      </a:lnTo>
                      <a:lnTo>
                        <a:pt x="286808" y="1228212"/>
                      </a:lnTo>
                      <a:lnTo>
                        <a:pt x="949392" y="134904"/>
                      </a:lnTo>
                      <a:cubicBezTo>
                        <a:pt x="949660" y="134490"/>
                        <a:pt x="949855" y="134660"/>
                        <a:pt x="949855" y="135026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82" name="그래픽 15" descr="모닥불">
                  <a:extLst>
                    <a:ext uri="{FF2B5EF4-FFF2-40B4-BE49-F238E27FC236}">
                      <a16:creationId xmlns:a16="http://schemas.microsoft.com/office/drawing/2014/main" id="{0393AB83-DD7D-4BB1-84B6-B6B2DB10DEA9}"/>
                    </a:ext>
                  </a:extLst>
                </p:cNvPr>
                <p:cNvGrpSpPr/>
                <p:nvPr/>
              </p:nvGrpSpPr>
              <p:grpSpPr>
                <a:xfrm>
                  <a:off x="6534704" y="4901151"/>
                  <a:ext cx="1598868" cy="2043157"/>
                  <a:chOff x="6755506" y="3867912"/>
                  <a:chExt cx="1598868" cy="2043157"/>
                </a:xfrm>
                <a:solidFill>
                  <a:srgbClr val="FFFFFF"/>
                </a:solidFill>
              </p:grpSpPr>
              <p:sp>
                <p:nvSpPr>
                  <p:cNvPr id="83" name="자유형: 도형 82">
                    <a:extLst>
                      <a:ext uri="{FF2B5EF4-FFF2-40B4-BE49-F238E27FC236}">
                        <a16:creationId xmlns:a16="http://schemas.microsoft.com/office/drawing/2014/main" id="{04967FE8-46F8-4BD1-BF49-2D47C4A9C5CC}"/>
                      </a:ext>
                    </a:extLst>
                  </p:cNvPr>
                  <p:cNvSpPr/>
                  <p:nvPr/>
                </p:nvSpPr>
                <p:spPr>
                  <a:xfrm>
                    <a:off x="7104128" y="3867912"/>
                    <a:ext cx="913075" cy="1315180"/>
                  </a:xfrm>
                  <a:custGeom>
                    <a:avLst/>
                    <a:gdLst>
                      <a:gd name="connsiteX0" fmla="*/ 189298 w 913075"/>
                      <a:gd name="connsiteY0" fmla="*/ 1227937 h 1315180"/>
                      <a:gd name="connsiteX1" fmla="*/ 222363 w 913075"/>
                      <a:gd name="connsiteY1" fmla="*/ 1218290 h 1315180"/>
                      <a:gd name="connsiteX2" fmla="*/ 223274 w 913075"/>
                      <a:gd name="connsiteY2" fmla="*/ 1196714 h 1315180"/>
                      <a:gd name="connsiteX3" fmla="*/ 254205 w 913075"/>
                      <a:gd name="connsiteY3" fmla="*/ 818355 h 1315180"/>
                      <a:gd name="connsiteX4" fmla="*/ 254668 w 913075"/>
                      <a:gd name="connsiteY4" fmla="*/ 818355 h 1315180"/>
                      <a:gd name="connsiteX5" fmla="*/ 329536 w 913075"/>
                      <a:gd name="connsiteY5" fmla="*/ 1074353 h 1315180"/>
                      <a:gd name="connsiteX6" fmla="*/ 431828 w 913075"/>
                      <a:gd name="connsiteY6" fmla="*/ 1290822 h 1315180"/>
                      <a:gd name="connsiteX7" fmla="*/ 456183 w 913075"/>
                      <a:gd name="connsiteY7" fmla="*/ 1315178 h 1315180"/>
                      <a:gd name="connsiteX8" fmla="*/ 876238 w 913075"/>
                      <a:gd name="connsiteY8" fmla="*/ 1034240 h 1315180"/>
                      <a:gd name="connsiteX9" fmla="*/ 857314 w 913075"/>
                      <a:gd name="connsiteY9" fmla="*/ 660630 h 1315180"/>
                      <a:gd name="connsiteX10" fmla="*/ 823248 w 913075"/>
                      <a:gd name="connsiteY10" fmla="*/ 655542 h 1315180"/>
                      <a:gd name="connsiteX11" fmla="*/ 814059 w 913075"/>
                      <a:gd name="connsiteY11" fmla="*/ 680821 h 1315180"/>
                      <a:gd name="connsiteX12" fmla="*/ 772655 w 913075"/>
                      <a:gd name="connsiteY12" fmla="*/ 801014 h 1315180"/>
                      <a:gd name="connsiteX13" fmla="*/ 654118 w 913075"/>
                      <a:gd name="connsiteY13" fmla="*/ 820790 h 1315180"/>
                      <a:gd name="connsiteX14" fmla="*/ 580371 w 913075"/>
                      <a:gd name="connsiteY14" fmla="*/ 746775 h 1315180"/>
                      <a:gd name="connsiteX15" fmla="*/ 601974 w 913075"/>
                      <a:gd name="connsiteY15" fmla="*/ 628944 h 1315180"/>
                      <a:gd name="connsiteX16" fmla="*/ 657698 w 913075"/>
                      <a:gd name="connsiteY16" fmla="*/ 310109 h 1315180"/>
                      <a:gd name="connsiteX17" fmla="*/ 393346 w 913075"/>
                      <a:gd name="connsiteY17" fmla="*/ 2039 h 1315180"/>
                      <a:gd name="connsiteX18" fmla="*/ 361283 w 913075"/>
                      <a:gd name="connsiteY18" fmla="*/ 14619 h 1315180"/>
                      <a:gd name="connsiteX19" fmla="*/ 362074 w 913075"/>
                      <a:gd name="connsiteY19" fmla="*/ 35747 h 1315180"/>
                      <a:gd name="connsiteX20" fmla="*/ 215943 w 913075"/>
                      <a:gd name="connsiteY20" fmla="*/ 473776 h 1315180"/>
                      <a:gd name="connsiteX21" fmla="*/ 33278 w 913075"/>
                      <a:gd name="connsiteY21" fmla="*/ 689247 h 1315180"/>
                      <a:gd name="connsiteX22" fmla="*/ 189298 w 913075"/>
                      <a:gd name="connsiteY22" fmla="*/ 1227937 h 1315180"/>
                      <a:gd name="connsiteX23" fmla="*/ 78482 w 913075"/>
                      <a:gd name="connsiteY23" fmla="*/ 707636 h 1315180"/>
                      <a:gd name="connsiteX24" fmla="*/ 246996 w 913075"/>
                      <a:gd name="connsiteY24" fmla="*/ 511308 h 1315180"/>
                      <a:gd name="connsiteX25" fmla="*/ 431633 w 913075"/>
                      <a:gd name="connsiteY25" fmla="*/ 78077 h 1315180"/>
                      <a:gd name="connsiteX26" fmla="*/ 431998 w 913075"/>
                      <a:gd name="connsiteY26" fmla="*/ 77784 h 1315180"/>
                      <a:gd name="connsiteX27" fmla="*/ 610668 w 913075"/>
                      <a:gd name="connsiteY27" fmla="*/ 322506 h 1315180"/>
                      <a:gd name="connsiteX28" fmla="*/ 562567 w 913075"/>
                      <a:gd name="connsiteY28" fmla="*/ 600424 h 1315180"/>
                      <a:gd name="connsiteX29" fmla="*/ 534095 w 913075"/>
                      <a:gd name="connsiteY29" fmla="*/ 761631 h 1315180"/>
                      <a:gd name="connsiteX30" fmla="*/ 636534 w 913075"/>
                      <a:gd name="connsiteY30" fmla="*/ 866359 h 1315180"/>
                      <a:gd name="connsiteX31" fmla="*/ 804244 w 913075"/>
                      <a:gd name="connsiteY31" fmla="*/ 838180 h 1315180"/>
                      <a:gd name="connsiteX32" fmla="*/ 853904 w 913075"/>
                      <a:gd name="connsiteY32" fmla="*/ 769498 h 1315180"/>
                      <a:gd name="connsiteX33" fmla="*/ 854367 w 913075"/>
                      <a:gd name="connsiteY33" fmla="*/ 769498 h 1315180"/>
                      <a:gd name="connsiteX34" fmla="*/ 831644 w 913075"/>
                      <a:gd name="connsiteY34" fmla="*/ 1014877 h 1315180"/>
                      <a:gd name="connsiteX35" fmla="*/ 478078 w 913075"/>
                      <a:gd name="connsiteY35" fmla="*/ 1265931 h 1315180"/>
                      <a:gd name="connsiteX36" fmla="*/ 367432 w 913075"/>
                      <a:gd name="connsiteY36" fmla="*/ 1043641 h 1315180"/>
                      <a:gd name="connsiteX37" fmla="*/ 313705 w 913075"/>
                      <a:gd name="connsiteY37" fmla="*/ 742050 h 1315180"/>
                      <a:gd name="connsiteX38" fmla="*/ 296167 w 913075"/>
                      <a:gd name="connsiteY38" fmla="*/ 712407 h 1315180"/>
                      <a:gd name="connsiteX39" fmla="*/ 272520 w 913075"/>
                      <a:gd name="connsiteY39" fmla="*/ 719156 h 1315180"/>
                      <a:gd name="connsiteX40" fmla="*/ 150865 w 913075"/>
                      <a:gd name="connsiteY40" fmla="*/ 1132245 h 1315180"/>
                      <a:gd name="connsiteX41" fmla="*/ 150451 w 913075"/>
                      <a:gd name="connsiteY41" fmla="*/ 1132465 h 1315180"/>
                      <a:gd name="connsiteX42" fmla="*/ 78482 w 913075"/>
                      <a:gd name="connsiteY42" fmla="*/ 707636 h 13151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</a:cxnLst>
                    <a:rect l="l" t="t" r="r" b="b"/>
                    <a:pathLst>
                      <a:path w="913075" h="1315180">
                        <a:moveTo>
                          <a:pt x="189298" y="1227937"/>
                        </a:moveTo>
                        <a:cubicBezTo>
                          <a:pt x="201093" y="1234403"/>
                          <a:pt x="215896" y="1230085"/>
                          <a:pt x="222363" y="1218290"/>
                        </a:cubicBezTo>
                        <a:cubicBezTo>
                          <a:pt x="226014" y="1211634"/>
                          <a:pt x="226350" y="1203655"/>
                          <a:pt x="223274" y="1196714"/>
                        </a:cubicBezTo>
                        <a:cubicBezTo>
                          <a:pt x="165364" y="1074104"/>
                          <a:pt x="177152" y="929931"/>
                          <a:pt x="254205" y="818355"/>
                        </a:cubicBezTo>
                        <a:cubicBezTo>
                          <a:pt x="254473" y="817941"/>
                          <a:pt x="254692" y="817989"/>
                          <a:pt x="254668" y="818355"/>
                        </a:cubicBezTo>
                        <a:cubicBezTo>
                          <a:pt x="251623" y="890130"/>
                          <a:pt x="262218" y="992397"/>
                          <a:pt x="329536" y="1074353"/>
                        </a:cubicBezTo>
                        <a:cubicBezTo>
                          <a:pt x="429392" y="1198224"/>
                          <a:pt x="431828" y="1290067"/>
                          <a:pt x="431828" y="1290822"/>
                        </a:cubicBezTo>
                        <a:cubicBezTo>
                          <a:pt x="431828" y="1304274"/>
                          <a:pt x="442732" y="1315178"/>
                          <a:pt x="456183" y="1315178"/>
                        </a:cubicBezTo>
                        <a:cubicBezTo>
                          <a:pt x="640370" y="1315884"/>
                          <a:pt x="806555" y="1204736"/>
                          <a:pt x="876238" y="1034240"/>
                        </a:cubicBezTo>
                        <a:cubicBezTo>
                          <a:pt x="925192" y="928976"/>
                          <a:pt x="931500" y="760438"/>
                          <a:pt x="857314" y="660630"/>
                        </a:cubicBezTo>
                        <a:cubicBezTo>
                          <a:pt x="849311" y="649819"/>
                          <a:pt x="834060" y="647542"/>
                          <a:pt x="823248" y="655542"/>
                        </a:cubicBezTo>
                        <a:cubicBezTo>
                          <a:pt x="815389" y="661361"/>
                          <a:pt x="811770" y="671315"/>
                          <a:pt x="814059" y="680821"/>
                        </a:cubicBezTo>
                        <a:cubicBezTo>
                          <a:pt x="824035" y="725488"/>
                          <a:pt x="808024" y="771968"/>
                          <a:pt x="772655" y="801014"/>
                        </a:cubicBezTo>
                        <a:cubicBezTo>
                          <a:pt x="740246" y="829877"/>
                          <a:pt x="694144" y="837569"/>
                          <a:pt x="654118" y="820790"/>
                        </a:cubicBezTo>
                        <a:cubicBezTo>
                          <a:pt x="619290" y="809049"/>
                          <a:pt x="591988" y="781646"/>
                          <a:pt x="580371" y="746775"/>
                        </a:cubicBezTo>
                        <a:cubicBezTo>
                          <a:pt x="568629" y="706286"/>
                          <a:pt x="576632" y="662634"/>
                          <a:pt x="601974" y="628944"/>
                        </a:cubicBezTo>
                        <a:cubicBezTo>
                          <a:pt x="668593" y="536891"/>
                          <a:pt x="689144" y="419301"/>
                          <a:pt x="657698" y="310109"/>
                        </a:cubicBezTo>
                        <a:cubicBezTo>
                          <a:pt x="620890" y="172626"/>
                          <a:pt x="523645" y="59298"/>
                          <a:pt x="393346" y="2039"/>
                        </a:cubicBezTo>
                        <a:cubicBezTo>
                          <a:pt x="381018" y="-3341"/>
                          <a:pt x="366663" y="2291"/>
                          <a:pt x="361283" y="14619"/>
                        </a:cubicBezTo>
                        <a:cubicBezTo>
                          <a:pt x="358316" y="21415"/>
                          <a:pt x="358609" y="29192"/>
                          <a:pt x="362074" y="35747"/>
                        </a:cubicBezTo>
                        <a:cubicBezTo>
                          <a:pt x="470139" y="240112"/>
                          <a:pt x="277513" y="422728"/>
                          <a:pt x="215943" y="473776"/>
                        </a:cubicBezTo>
                        <a:cubicBezTo>
                          <a:pt x="116573" y="555756"/>
                          <a:pt x="52592" y="641219"/>
                          <a:pt x="33278" y="689247"/>
                        </a:cubicBezTo>
                        <a:cubicBezTo>
                          <a:pt x="-67090" y="931850"/>
                          <a:pt x="81477" y="1168876"/>
                          <a:pt x="189298" y="1227937"/>
                        </a:cubicBezTo>
                        <a:close/>
                        <a:moveTo>
                          <a:pt x="78482" y="707636"/>
                        </a:moveTo>
                        <a:cubicBezTo>
                          <a:pt x="94970" y="666451"/>
                          <a:pt x="154714" y="587467"/>
                          <a:pt x="246996" y="511308"/>
                        </a:cubicBezTo>
                        <a:cubicBezTo>
                          <a:pt x="309370" y="459577"/>
                          <a:pt x="491766" y="286558"/>
                          <a:pt x="431633" y="78077"/>
                        </a:cubicBezTo>
                        <a:cubicBezTo>
                          <a:pt x="431633" y="77736"/>
                          <a:pt x="431633" y="77614"/>
                          <a:pt x="431998" y="77784"/>
                        </a:cubicBezTo>
                        <a:cubicBezTo>
                          <a:pt x="519928" y="134286"/>
                          <a:pt x="583634" y="221544"/>
                          <a:pt x="610668" y="322506"/>
                        </a:cubicBezTo>
                        <a:cubicBezTo>
                          <a:pt x="638938" y="417572"/>
                          <a:pt x="621141" y="520388"/>
                          <a:pt x="562567" y="600424"/>
                        </a:cubicBezTo>
                        <a:cubicBezTo>
                          <a:pt x="528433" y="646769"/>
                          <a:pt x="517902" y="706396"/>
                          <a:pt x="534095" y="761631"/>
                        </a:cubicBezTo>
                        <a:cubicBezTo>
                          <a:pt x="550024" y="810615"/>
                          <a:pt x="587913" y="849352"/>
                          <a:pt x="636534" y="866359"/>
                        </a:cubicBezTo>
                        <a:cubicBezTo>
                          <a:pt x="693218" y="889871"/>
                          <a:pt x="758356" y="878929"/>
                          <a:pt x="804244" y="838180"/>
                        </a:cubicBezTo>
                        <a:cubicBezTo>
                          <a:pt x="826108" y="819638"/>
                          <a:pt x="843147" y="796070"/>
                          <a:pt x="853904" y="769498"/>
                        </a:cubicBezTo>
                        <a:cubicBezTo>
                          <a:pt x="854050" y="769133"/>
                          <a:pt x="854270" y="769133"/>
                          <a:pt x="854367" y="769498"/>
                        </a:cubicBezTo>
                        <a:cubicBezTo>
                          <a:pt x="873067" y="851626"/>
                          <a:pt x="865108" y="937579"/>
                          <a:pt x="831644" y="1014877"/>
                        </a:cubicBezTo>
                        <a:cubicBezTo>
                          <a:pt x="772563" y="1160137"/>
                          <a:pt x="634695" y="1258033"/>
                          <a:pt x="478078" y="1265931"/>
                        </a:cubicBezTo>
                        <a:cubicBezTo>
                          <a:pt x="460832" y="1183586"/>
                          <a:pt x="422734" y="1107045"/>
                          <a:pt x="367432" y="1043641"/>
                        </a:cubicBezTo>
                        <a:cubicBezTo>
                          <a:pt x="269086" y="923910"/>
                          <a:pt x="313242" y="743852"/>
                          <a:pt x="313705" y="742050"/>
                        </a:cubicBezTo>
                        <a:cubicBezTo>
                          <a:pt x="317046" y="729020"/>
                          <a:pt x="309194" y="715748"/>
                          <a:pt x="296167" y="712407"/>
                        </a:cubicBezTo>
                        <a:cubicBezTo>
                          <a:pt x="287642" y="710220"/>
                          <a:pt x="278604" y="712799"/>
                          <a:pt x="272520" y="719156"/>
                        </a:cubicBezTo>
                        <a:cubicBezTo>
                          <a:pt x="127241" y="870329"/>
                          <a:pt x="126705" y="1028078"/>
                          <a:pt x="150865" y="1132245"/>
                        </a:cubicBezTo>
                        <a:cubicBezTo>
                          <a:pt x="150865" y="1132781"/>
                          <a:pt x="150865" y="1132854"/>
                          <a:pt x="150451" y="1132465"/>
                        </a:cubicBezTo>
                        <a:cubicBezTo>
                          <a:pt x="49053" y="1015386"/>
                          <a:pt x="21305" y="851580"/>
                          <a:pt x="78482" y="707636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" name="자유형: 도형 83">
                    <a:extLst>
                      <a:ext uri="{FF2B5EF4-FFF2-40B4-BE49-F238E27FC236}">
                        <a16:creationId xmlns:a16="http://schemas.microsoft.com/office/drawing/2014/main" id="{8D3869DB-83E1-45C4-94EF-D0A92A5BE08D}"/>
                      </a:ext>
                    </a:extLst>
                  </p:cNvPr>
                  <p:cNvSpPr/>
                  <p:nvPr/>
                </p:nvSpPr>
                <p:spPr>
                  <a:xfrm>
                    <a:off x="6755506" y="5088375"/>
                    <a:ext cx="1598868" cy="822694"/>
                  </a:xfrm>
                  <a:custGeom>
                    <a:avLst/>
                    <a:gdLst>
                      <a:gd name="connsiteX0" fmla="*/ 1542745 w 1598868"/>
                      <a:gd name="connsiteY0" fmla="*/ 567231 h 822694"/>
                      <a:gd name="connsiteX1" fmla="*/ 1158273 w 1598868"/>
                      <a:gd name="connsiteY1" fmla="*/ 410164 h 822694"/>
                      <a:gd name="connsiteX2" fmla="*/ 1536924 w 1598868"/>
                      <a:gd name="connsiteY2" fmla="*/ 255484 h 822694"/>
                      <a:gd name="connsiteX3" fmla="*/ 1592220 w 1598868"/>
                      <a:gd name="connsiteY3" fmla="*/ 133062 h 822694"/>
                      <a:gd name="connsiteX4" fmla="*/ 1590505 w 1598868"/>
                      <a:gd name="connsiteY4" fmla="*/ 128837 h 822694"/>
                      <a:gd name="connsiteX5" fmla="*/ 1561279 w 1598868"/>
                      <a:gd name="connsiteY5" fmla="*/ 60642 h 822694"/>
                      <a:gd name="connsiteX6" fmla="*/ 1467852 w 1598868"/>
                      <a:gd name="connsiteY6" fmla="*/ 22 h 822694"/>
                      <a:gd name="connsiteX7" fmla="*/ 1427325 w 1598868"/>
                      <a:gd name="connsiteY7" fmla="*/ 7060 h 822694"/>
                      <a:gd name="connsiteX8" fmla="*/ 799422 w 1598868"/>
                      <a:gd name="connsiteY8" fmla="*/ 263570 h 822694"/>
                      <a:gd name="connsiteX9" fmla="*/ 171544 w 1598868"/>
                      <a:gd name="connsiteY9" fmla="*/ 7060 h 822694"/>
                      <a:gd name="connsiteX10" fmla="*/ 131016 w 1598868"/>
                      <a:gd name="connsiteY10" fmla="*/ 22 h 822694"/>
                      <a:gd name="connsiteX11" fmla="*/ 37590 w 1598868"/>
                      <a:gd name="connsiteY11" fmla="*/ 60642 h 822694"/>
                      <a:gd name="connsiteX12" fmla="*/ 8363 w 1598868"/>
                      <a:gd name="connsiteY12" fmla="*/ 128837 h 822694"/>
                      <a:gd name="connsiteX13" fmla="*/ 57719 w 1598868"/>
                      <a:gd name="connsiteY13" fmla="*/ 253772 h 822694"/>
                      <a:gd name="connsiteX14" fmla="*/ 61945 w 1598868"/>
                      <a:gd name="connsiteY14" fmla="*/ 255484 h 822694"/>
                      <a:gd name="connsiteX15" fmla="*/ 440596 w 1598868"/>
                      <a:gd name="connsiteY15" fmla="*/ 410164 h 822694"/>
                      <a:gd name="connsiteX16" fmla="*/ 56124 w 1598868"/>
                      <a:gd name="connsiteY16" fmla="*/ 567231 h 822694"/>
                      <a:gd name="connsiteX17" fmla="*/ 7413 w 1598868"/>
                      <a:gd name="connsiteY17" fmla="*/ 693879 h 822694"/>
                      <a:gd name="connsiteX18" fmla="*/ 36640 w 1598868"/>
                      <a:gd name="connsiteY18" fmla="*/ 762073 h 822694"/>
                      <a:gd name="connsiteX19" fmla="*/ 127972 w 1598868"/>
                      <a:gd name="connsiteY19" fmla="*/ 822694 h 822694"/>
                      <a:gd name="connsiteX20" fmla="*/ 165723 w 1598868"/>
                      <a:gd name="connsiteY20" fmla="*/ 815655 h 822694"/>
                      <a:gd name="connsiteX21" fmla="*/ 799422 w 1598868"/>
                      <a:gd name="connsiteY21" fmla="*/ 556759 h 822694"/>
                      <a:gd name="connsiteX22" fmla="*/ 1433146 w 1598868"/>
                      <a:gd name="connsiteY22" fmla="*/ 815655 h 822694"/>
                      <a:gd name="connsiteX23" fmla="*/ 1470897 w 1598868"/>
                      <a:gd name="connsiteY23" fmla="*/ 822694 h 822694"/>
                      <a:gd name="connsiteX24" fmla="*/ 1562229 w 1598868"/>
                      <a:gd name="connsiteY24" fmla="*/ 762073 h 822694"/>
                      <a:gd name="connsiteX25" fmla="*/ 1591455 w 1598868"/>
                      <a:gd name="connsiteY25" fmla="*/ 693879 h 822694"/>
                      <a:gd name="connsiteX26" fmla="*/ 1542745 w 1598868"/>
                      <a:gd name="connsiteY26" fmla="*/ 567231 h 822694"/>
                      <a:gd name="connsiteX27" fmla="*/ 1444423 w 1598868"/>
                      <a:gd name="connsiteY27" fmla="*/ 52702 h 822694"/>
                      <a:gd name="connsiteX28" fmla="*/ 1467852 w 1598868"/>
                      <a:gd name="connsiteY28" fmla="*/ 48732 h 822694"/>
                      <a:gd name="connsiteX29" fmla="*/ 1516563 w 1598868"/>
                      <a:gd name="connsiteY29" fmla="*/ 79834 h 822694"/>
                      <a:gd name="connsiteX30" fmla="*/ 1546130 w 1598868"/>
                      <a:gd name="connsiteY30" fmla="*/ 148832 h 822694"/>
                      <a:gd name="connsiteX31" fmla="*/ 1546398 w 1598868"/>
                      <a:gd name="connsiteY31" fmla="*/ 183928 h 822694"/>
                      <a:gd name="connsiteX32" fmla="*/ 1518560 w 1598868"/>
                      <a:gd name="connsiteY32" fmla="*/ 210402 h 822694"/>
                      <a:gd name="connsiteX33" fmla="*/ 1093877 w 1598868"/>
                      <a:gd name="connsiteY33" fmla="*/ 383861 h 822694"/>
                      <a:gd name="connsiteX34" fmla="*/ 863842 w 1598868"/>
                      <a:gd name="connsiteY34" fmla="*/ 289874 h 822694"/>
                      <a:gd name="connsiteX35" fmla="*/ 148382 w 1598868"/>
                      <a:gd name="connsiteY35" fmla="*/ 770135 h 822694"/>
                      <a:gd name="connsiteX36" fmla="*/ 127972 w 1598868"/>
                      <a:gd name="connsiteY36" fmla="*/ 773983 h 822694"/>
                      <a:gd name="connsiteX37" fmla="*/ 81429 w 1598868"/>
                      <a:gd name="connsiteY37" fmla="*/ 742881 h 822694"/>
                      <a:gd name="connsiteX38" fmla="*/ 52666 w 1598868"/>
                      <a:gd name="connsiteY38" fmla="*/ 675783 h 822694"/>
                      <a:gd name="connsiteX39" fmla="*/ 74585 w 1598868"/>
                      <a:gd name="connsiteY39" fmla="*/ 612313 h 822694"/>
                      <a:gd name="connsiteX40" fmla="*/ 505040 w 1598868"/>
                      <a:gd name="connsiteY40" fmla="*/ 436468 h 822694"/>
                      <a:gd name="connsiteX41" fmla="*/ 735100 w 1598868"/>
                      <a:gd name="connsiteY41" fmla="*/ 530455 h 822694"/>
                      <a:gd name="connsiteX42" fmla="*/ 1546690 w 1598868"/>
                      <a:gd name="connsiteY42" fmla="*/ 674687 h 822694"/>
                      <a:gd name="connsiteX43" fmla="*/ 1517464 w 1598868"/>
                      <a:gd name="connsiteY43" fmla="*/ 742881 h 822694"/>
                      <a:gd name="connsiteX44" fmla="*/ 1470897 w 1598868"/>
                      <a:gd name="connsiteY44" fmla="*/ 773983 h 822694"/>
                      <a:gd name="connsiteX45" fmla="*/ 1451559 w 1598868"/>
                      <a:gd name="connsiteY45" fmla="*/ 770573 h 822694"/>
                      <a:gd name="connsiteX46" fmla="*/ 79286 w 1598868"/>
                      <a:gd name="connsiteY46" fmla="*/ 209964 h 822694"/>
                      <a:gd name="connsiteX47" fmla="*/ 52495 w 1598868"/>
                      <a:gd name="connsiteY47" fmla="*/ 183928 h 822694"/>
                      <a:gd name="connsiteX48" fmla="*/ 53104 w 1598868"/>
                      <a:gd name="connsiteY48" fmla="*/ 148029 h 822694"/>
                      <a:gd name="connsiteX49" fmla="*/ 82330 w 1598868"/>
                      <a:gd name="connsiteY49" fmla="*/ 79834 h 822694"/>
                      <a:gd name="connsiteX50" fmla="*/ 131041 w 1598868"/>
                      <a:gd name="connsiteY50" fmla="*/ 48732 h 822694"/>
                      <a:gd name="connsiteX51" fmla="*/ 154471 w 1598868"/>
                      <a:gd name="connsiteY51" fmla="*/ 52702 h 822694"/>
                      <a:gd name="connsiteX52" fmla="*/ 1523845 w 1598868"/>
                      <a:gd name="connsiteY52" fmla="*/ 612118 h 822694"/>
                      <a:gd name="connsiteX53" fmla="*/ 1546690 w 1598868"/>
                      <a:gd name="connsiteY53" fmla="*/ 674687 h 8226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</a:cxnLst>
                    <a:rect l="l" t="t" r="r" b="b"/>
                    <a:pathLst>
                      <a:path w="1598868" h="822694">
                        <a:moveTo>
                          <a:pt x="1542745" y="567231"/>
                        </a:moveTo>
                        <a:lnTo>
                          <a:pt x="1158273" y="410164"/>
                        </a:lnTo>
                        <a:lnTo>
                          <a:pt x="1536924" y="255484"/>
                        </a:lnTo>
                        <a:cubicBezTo>
                          <a:pt x="1586000" y="236947"/>
                          <a:pt x="1610754" y="182138"/>
                          <a:pt x="1592220" y="133062"/>
                        </a:cubicBezTo>
                        <a:cubicBezTo>
                          <a:pt x="1591682" y="131640"/>
                          <a:pt x="1591110" y="130232"/>
                          <a:pt x="1590505" y="128837"/>
                        </a:cubicBezTo>
                        <a:lnTo>
                          <a:pt x="1561279" y="60642"/>
                        </a:lnTo>
                        <a:cubicBezTo>
                          <a:pt x="1545499" y="23200"/>
                          <a:pt x="1508474" y="-823"/>
                          <a:pt x="1467852" y="22"/>
                        </a:cubicBezTo>
                        <a:cubicBezTo>
                          <a:pt x="1454045" y="85"/>
                          <a:pt x="1440346" y="2464"/>
                          <a:pt x="1427325" y="7060"/>
                        </a:cubicBezTo>
                        <a:lnTo>
                          <a:pt x="799422" y="263570"/>
                        </a:lnTo>
                        <a:lnTo>
                          <a:pt x="171544" y="7060"/>
                        </a:lnTo>
                        <a:cubicBezTo>
                          <a:pt x="158523" y="2464"/>
                          <a:pt x="144823" y="85"/>
                          <a:pt x="131016" y="22"/>
                        </a:cubicBezTo>
                        <a:cubicBezTo>
                          <a:pt x="90394" y="-823"/>
                          <a:pt x="53369" y="23200"/>
                          <a:pt x="37590" y="60642"/>
                        </a:cubicBezTo>
                        <a:lnTo>
                          <a:pt x="8363" y="128837"/>
                        </a:lnTo>
                        <a:cubicBezTo>
                          <a:pt x="-12507" y="176965"/>
                          <a:pt x="9591" y="232899"/>
                          <a:pt x="57719" y="253772"/>
                        </a:cubicBezTo>
                        <a:cubicBezTo>
                          <a:pt x="59115" y="254376"/>
                          <a:pt x="60523" y="254946"/>
                          <a:pt x="61945" y="255484"/>
                        </a:cubicBezTo>
                        <a:lnTo>
                          <a:pt x="440596" y="410164"/>
                        </a:lnTo>
                        <a:lnTo>
                          <a:pt x="56124" y="567231"/>
                        </a:lnTo>
                        <a:cubicBezTo>
                          <a:pt x="8904" y="589879"/>
                          <a:pt x="-12458" y="645424"/>
                          <a:pt x="7413" y="693879"/>
                        </a:cubicBezTo>
                        <a:lnTo>
                          <a:pt x="36640" y="762073"/>
                        </a:lnTo>
                        <a:cubicBezTo>
                          <a:pt x="51967" y="798937"/>
                          <a:pt x="88049" y="822886"/>
                          <a:pt x="127972" y="822694"/>
                        </a:cubicBezTo>
                        <a:cubicBezTo>
                          <a:pt x="140880" y="822664"/>
                          <a:pt x="153672" y="820280"/>
                          <a:pt x="165723" y="815655"/>
                        </a:cubicBezTo>
                        <a:lnTo>
                          <a:pt x="799422" y="556759"/>
                        </a:lnTo>
                        <a:lnTo>
                          <a:pt x="1433146" y="815655"/>
                        </a:lnTo>
                        <a:cubicBezTo>
                          <a:pt x="1445197" y="820280"/>
                          <a:pt x="1457991" y="822664"/>
                          <a:pt x="1470897" y="822694"/>
                        </a:cubicBezTo>
                        <a:cubicBezTo>
                          <a:pt x="1510820" y="822886"/>
                          <a:pt x="1546902" y="798937"/>
                          <a:pt x="1562229" y="762073"/>
                        </a:cubicBezTo>
                        <a:lnTo>
                          <a:pt x="1591455" y="693879"/>
                        </a:lnTo>
                        <a:cubicBezTo>
                          <a:pt x="1611327" y="645424"/>
                          <a:pt x="1589965" y="589879"/>
                          <a:pt x="1542745" y="567231"/>
                        </a:cubicBezTo>
                        <a:close/>
                        <a:moveTo>
                          <a:pt x="1444423" y="52702"/>
                        </a:moveTo>
                        <a:cubicBezTo>
                          <a:pt x="1451968" y="50130"/>
                          <a:pt x="1459881" y="48791"/>
                          <a:pt x="1467852" y="48732"/>
                        </a:cubicBezTo>
                        <a:cubicBezTo>
                          <a:pt x="1489005" y="47863"/>
                          <a:pt x="1508453" y="60279"/>
                          <a:pt x="1516563" y="79834"/>
                        </a:cubicBezTo>
                        <a:lnTo>
                          <a:pt x="1546130" y="148832"/>
                        </a:lnTo>
                        <a:cubicBezTo>
                          <a:pt x="1551104" y="159982"/>
                          <a:pt x="1551201" y="172703"/>
                          <a:pt x="1546398" y="183928"/>
                        </a:cubicBezTo>
                        <a:cubicBezTo>
                          <a:pt x="1541259" y="196279"/>
                          <a:pt x="1531152" y="205889"/>
                          <a:pt x="1518560" y="210402"/>
                        </a:cubicBezTo>
                        <a:lnTo>
                          <a:pt x="1093877" y="383861"/>
                        </a:lnTo>
                        <a:lnTo>
                          <a:pt x="863842" y="289874"/>
                        </a:lnTo>
                        <a:close/>
                        <a:moveTo>
                          <a:pt x="148382" y="770135"/>
                        </a:moveTo>
                        <a:cubicBezTo>
                          <a:pt x="141869" y="772651"/>
                          <a:pt x="134952" y="773954"/>
                          <a:pt x="127972" y="773983"/>
                        </a:cubicBezTo>
                        <a:cubicBezTo>
                          <a:pt x="107528" y="774207"/>
                          <a:pt x="89043" y="761857"/>
                          <a:pt x="81429" y="742881"/>
                        </a:cubicBezTo>
                        <a:lnTo>
                          <a:pt x="52666" y="675783"/>
                        </a:lnTo>
                        <a:cubicBezTo>
                          <a:pt x="42794" y="652129"/>
                          <a:pt x="52220" y="624834"/>
                          <a:pt x="74585" y="612313"/>
                        </a:cubicBezTo>
                        <a:lnTo>
                          <a:pt x="505040" y="436468"/>
                        </a:lnTo>
                        <a:lnTo>
                          <a:pt x="735100" y="530455"/>
                        </a:lnTo>
                        <a:close/>
                        <a:moveTo>
                          <a:pt x="1546690" y="674687"/>
                        </a:moveTo>
                        <a:lnTo>
                          <a:pt x="1517464" y="742881"/>
                        </a:lnTo>
                        <a:cubicBezTo>
                          <a:pt x="1509846" y="761864"/>
                          <a:pt x="1491350" y="774219"/>
                          <a:pt x="1470897" y="773983"/>
                        </a:cubicBezTo>
                        <a:cubicBezTo>
                          <a:pt x="1464301" y="773986"/>
                          <a:pt x="1457755" y="772831"/>
                          <a:pt x="1451559" y="770573"/>
                        </a:cubicBezTo>
                        <a:lnTo>
                          <a:pt x="79286" y="209964"/>
                        </a:lnTo>
                        <a:cubicBezTo>
                          <a:pt x="67120" y="205392"/>
                          <a:pt x="57412" y="195957"/>
                          <a:pt x="52495" y="183928"/>
                        </a:cubicBezTo>
                        <a:cubicBezTo>
                          <a:pt x="47639" y="172408"/>
                          <a:pt x="47858" y="159376"/>
                          <a:pt x="53104" y="148029"/>
                        </a:cubicBezTo>
                        <a:lnTo>
                          <a:pt x="82330" y="79834"/>
                        </a:lnTo>
                        <a:cubicBezTo>
                          <a:pt x="90441" y="60279"/>
                          <a:pt x="109888" y="47863"/>
                          <a:pt x="131041" y="48732"/>
                        </a:cubicBezTo>
                        <a:cubicBezTo>
                          <a:pt x="139012" y="48791"/>
                          <a:pt x="146925" y="50130"/>
                          <a:pt x="154471" y="52702"/>
                        </a:cubicBezTo>
                        <a:lnTo>
                          <a:pt x="1523845" y="612118"/>
                        </a:lnTo>
                        <a:cubicBezTo>
                          <a:pt x="1546194" y="624191"/>
                          <a:pt x="1556004" y="651055"/>
                          <a:pt x="1546690" y="674687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60" name="그룹 59">
                <a:extLst>
                  <a:ext uri="{FF2B5EF4-FFF2-40B4-BE49-F238E27FC236}">
                    <a16:creationId xmlns:a16="http://schemas.microsoft.com/office/drawing/2014/main" id="{3EA6E349-5A13-4D8A-BCFC-36246A8F9BE2}"/>
                  </a:ext>
                </a:extLst>
              </p:cNvPr>
              <p:cNvGrpSpPr/>
              <p:nvPr/>
            </p:nvGrpSpPr>
            <p:grpSpPr>
              <a:xfrm>
                <a:off x="9046178" y="5855368"/>
                <a:ext cx="4215711" cy="726189"/>
                <a:chOff x="122066" y="4845692"/>
                <a:chExt cx="12182991" cy="2098616"/>
              </a:xfrm>
            </p:grpSpPr>
            <p:grpSp>
              <p:nvGrpSpPr>
                <p:cNvPr id="61" name="그래픽 5" descr="트레일러">
                  <a:extLst>
                    <a:ext uri="{FF2B5EF4-FFF2-40B4-BE49-F238E27FC236}">
                      <a16:creationId xmlns:a16="http://schemas.microsoft.com/office/drawing/2014/main" id="{7FEEA008-76C3-47E3-B6B1-BE3D870214B7}"/>
                    </a:ext>
                  </a:extLst>
                </p:cNvPr>
                <p:cNvGrpSpPr/>
                <p:nvPr/>
              </p:nvGrpSpPr>
              <p:grpSpPr>
                <a:xfrm>
                  <a:off x="122066" y="5799610"/>
                  <a:ext cx="2045843" cy="1144698"/>
                  <a:chOff x="5784928" y="3580678"/>
                  <a:chExt cx="2045843" cy="1144698"/>
                </a:xfrm>
                <a:solidFill>
                  <a:srgbClr val="FFFFFF"/>
                </a:solidFill>
              </p:grpSpPr>
              <p:sp>
                <p:nvSpPr>
                  <p:cNvPr id="74" name="자유형: 도형 73">
                    <a:extLst>
                      <a:ext uri="{FF2B5EF4-FFF2-40B4-BE49-F238E27FC236}">
                        <a16:creationId xmlns:a16="http://schemas.microsoft.com/office/drawing/2014/main" id="{B19BAEDE-07E6-4939-AFE2-403827383668}"/>
                      </a:ext>
                    </a:extLst>
                  </p:cNvPr>
                  <p:cNvSpPr/>
                  <p:nvPr/>
                </p:nvSpPr>
                <p:spPr>
                  <a:xfrm>
                    <a:off x="6832206" y="3799877"/>
                    <a:ext cx="414039" cy="292263"/>
                  </a:xfrm>
                  <a:custGeom>
                    <a:avLst/>
                    <a:gdLst>
                      <a:gd name="connsiteX0" fmla="*/ 0 w 414039"/>
                      <a:gd name="connsiteY0" fmla="*/ 0 h 292263"/>
                      <a:gd name="connsiteX1" fmla="*/ 0 w 414039"/>
                      <a:gd name="connsiteY1" fmla="*/ 292263 h 292263"/>
                      <a:gd name="connsiteX2" fmla="*/ 414039 w 414039"/>
                      <a:gd name="connsiteY2" fmla="*/ 292263 h 292263"/>
                      <a:gd name="connsiteX3" fmla="*/ 414039 w 414039"/>
                      <a:gd name="connsiteY3" fmla="*/ 0 h 292263"/>
                      <a:gd name="connsiteX4" fmla="*/ 365329 w 414039"/>
                      <a:gd name="connsiteY4" fmla="*/ 243553 h 292263"/>
                      <a:gd name="connsiteX5" fmla="*/ 48711 w 414039"/>
                      <a:gd name="connsiteY5" fmla="*/ 243553 h 292263"/>
                      <a:gd name="connsiteX6" fmla="*/ 48711 w 414039"/>
                      <a:gd name="connsiteY6" fmla="*/ 48711 h 292263"/>
                      <a:gd name="connsiteX7" fmla="*/ 365329 w 414039"/>
                      <a:gd name="connsiteY7" fmla="*/ 48711 h 2922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14039" h="292263">
                        <a:moveTo>
                          <a:pt x="0" y="0"/>
                        </a:moveTo>
                        <a:lnTo>
                          <a:pt x="0" y="292263"/>
                        </a:lnTo>
                        <a:lnTo>
                          <a:pt x="414039" y="292263"/>
                        </a:lnTo>
                        <a:lnTo>
                          <a:pt x="414039" y="0"/>
                        </a:lnTo>
                        <a:close/>
                        <a:moveTo>
                          <a:pt x="365329" y="243553"/>
                        </a:moveTo>
                        <a:lnTo>
                          <a:pt x="48711" y="243553"/>
                        </a:lnTo>
                        <a:lnTo>
                          <a:pt x="48711" y="48711"/>
                        </a:lnTo>
                        <a:lnTo>
                          <a:pt x="365329" y="48711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" name="자유형: 도형 74">
                    <a:extLst>
                      <a:ext uri="{FF2B5EF4-FFF2-40B4-BE49-F238E27FC236}">
                        <a16:creationId xmlns:a16="http://schemas.microsoft.com/office/drawing/2014/main" id="{4CC46FEF-60C4-44BC-8365-2DCF26D9DEA2}"/>
                      </a:ext>
                    </a:extLst>
                  </p:cNvPr>
                  <p:cNvSpPr/>
                  <p:nvPr/>
                </p:nvSpPr>
                <p:spPr>
                  <a:xfrm>
                    <a:off x="6320746" y="4335693"/>
                    <a:ext cx="389684" cy="389684"/>
                  </a:xfrm>
                  <a:custGeom>
                    <a:avLst/>
                    <a:gdLst>
                      <a:gd name="connsiteX0" fmla="*/ 194842 w 389684"/>
                      <a:gd name="connsiteY0" fmla="*/ 0 h 389684"/>
                      <a:gd name="connsiteX1" fmla="*/ 0 w 389684"/>
                      <a:gd name="connsiteY1" fmla="*/ 194842 h 389684"/>
                      <a:gd name="connsiteX2" fmla="*/ 194842 w 389684"/>
                      <a:gd name="connsiteY2" fmla="*/ 389684 h 389684"/>
                      <a:gd name="connsiteX3" fmla="*/ 389684 w 389684"/>
                      <a:gd name="connsiteY3" fmla="*/ 194842 h 389684"/>
                      <a:gd name="connsiteX4" fmla="*/ 194842 w 389684"/>
                      <a:gd name="connsiteY4" fmla="*/ 0 h 389684"/>
                      <a:gd name="connsiteX5" fmla="*/ 194842 w 389684"/>
                      <a:gd name="connsiteY5" fmla="*/ 340974 h 389684"/>
                      <a:gd name="connsiteX6" fmla="*/ 48711 w 389684"/>
                      <a:gd name="connsiteY6" fmla="*/ 194842 h 389684"/>
                      <a:gd name="connsiteX7" fmla="*/ 194842 w 389684"/>
                      <a:gd name="connsiteY7" fmla="*/ 48711 h 389684"/>
                      <a:gd name="connsiteX8" fmla="*/ 340974 w 389684"/>
                      <a:gd name="connsiteY8" fmla="*/ 194842 h 389684"/>
                      <a:gd name="connsiteX9" fmla="*/ 194842 w 389684"/>
                      <a:gd name="connsiteY9" fmla="*/ 340974 h 3896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89684" h="389684">
                        <a:moveTo>
                          <a:pt x="194842" y="0"/>
                        </a:moveTo>
                        <a:cubicBezTo>
                          <a:pt x="87233" y="0"/>
                          <a:pt x="0" y="87233"/>
                          <a:pt x="0" y="194842"/>
                        </a:cubicBezTo>
                        <a:cubicBezTo>
                          <a:pt x="0" y="302451"/>
                          <a:pt x="87233" y="389684"/>
                          <a:pt x="194842" y="389684"/>
                        </a:cubicBezTo>
                        <a:cubicBezTo>
                          <a:pt x="302451" y="389684"/>
                          <a:pt x="389684" y="302451"/>
                          <a:pt x="389684" y="194842"/>
                        </a:cubicBezTo>
                        <a:cubicBezTo>
                          <a:pt x="389550" y="87289"/>
                          <a:pt x="302395" y="134"/>
                          <a:pt x="194842" y="0"/>
                        </a:cubicBezTo>
                        <a:close/>
                        <a:moveTo>
                          <a:pt x="194842" y="340974"/>
                        </a:moveTo>
                        <a:cubicBezTo>
                          <a:pt x="114136" y="340974"/>
                          <a:pt x="48711" y="275548"/>
                          <a:pt x="48711" y="194842"/>
                        </a:cubicBezTo>
                        <a:cubicBezTo>
                          <a:pt x="48711" y="114136"/>
                          <a:pt x="114136" y="48711"/>
                          <a:pt x="194842" y="48711"/>
                        </a:cubicBezTo>
                        <a:cubicBezTo>
                          <a:pt x="275548" y="48711"/>
                          <a:pt x="340974" y="114136"/>
                          <a:pt x="340974" y="194842"/>
                        </a:cubicBezTo>
                        <a:cubicBezTo>
                          <a:pt x="340879" y="275509"/>
                          <a:pt x="275509" y="340879"/>
                          <a:pt x="194842" y="340974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6" name="자유형: 도형 75">
                    <a:extLst>
                      <a:ext uri="{FF2B5EF4-FFF2-40B4-BE49-F238E27FC236}">
                        <a16:creationId xmlns:a16="http://schemas.microsoft.com/office/drawing/2014/main" id="{14D34868-BA14-4C48-A7FD-F2884B986078}"/>
                      </a:ext>
                    </a:extLst>
                  </p:cNvPr>
                  <p:cNvSpPr/>
                  <p:nvPr/>
                </p:nvSpPr>
                <p:spPr>
                  <a:xfrm>
                    <a:off x="5784928" y="3580678"/>
                    <a:ext cx="2045843" cy="1144698"/>
                  </a:xfrm>
                  <a:custGeom>
                    <a:avLst/>
                    <a:gdLst>
                      <a:gd name="connsiteX0" fmla="*/ 1802291 w 2045843"/>
                      <a:gd name="connsiteY0" fmla="*/ 974212 h 1144698"/>
                      <a:gd name="connsiteX1" fmla="*/ 1802291 w 2045843"/>
                      <a:gd name="connsiteY1" fmla="*/ 1144699 h 1144698"/>
                      <a:gd name="connsiteX2" fmla="*/ 1851002 w 2045843"/>
                      <a:gd name="connsiteY2" fmla="*/ 1144699 h 1144698"/>
                      <a:gd name="connsiteX3" fmla="*/ 1851002 w 2045843"/>
                      <a:gd name="connsiteY3" fmla="*/ 974212 h 1144698"/>
                      <a:gd name="connsiteX4" fmla="*/ 2045844 w 2045843"/>
                      <a:gd name="connsiteY4" fmla="*/ 974212 h 1144698"/>
                      <a:gd name="connsiteX5" fmla="*/ 2045844 w 2045843"/>
                      <a:gd name="connsiteY5" fmla="*/ 925502 h 1144698"/>
                      <a:gd name="connsiteX6" fmla="*/ 1656159 w 2045843"/>
                      <a:gd name="connsiteY6" fmla="*/ 925502 h 1144698"/>
                      <a:gd name="connsiteX7" fmla="*/ 1656159 w 2045843"/>
                      <a:gd name="connsiteY7" fmla="*/ 97423 h 1144698"/>
                      <a:gd name="connsiteX8" fmla="*/ 1558738 w 2045843"/>
                      <a:gd name="connsiteY8" fmla="*/ 2 h 1144698"/>
                      <a:gd name="connsiteX9" fmla="*/ 584528 w 2045843"/>
                      <a:gd name="connsiteY9" fmla="*/ 2 h 1144698"/>
                      <a:gd name="connsiteX10" fmla="*/ 2 w 2045843"/>
                      <a:gd name="connsiteY10" fmla="*/ 581700 h 1144698"/>
                      <a:gd name="connsiteX11" fmla="*/ 2 w 2045843"/>
                      <a:gd name="connsiteY11" fmla="*/ 584528 h 1144698"/>
                      <a:gd name="connsiteX12" fmla="*/ 2 w 2045843"/>
                      <a:gd name="connsiteY12" fmla="*/ 974212 h 1144698"/>
                      <a:gd name="connsiteX13" fmla="*/ 463969 w 2045843"/>
                      <a:gd name="connsiteY13" fmla="*/ 974212 h 1144698"/>
                      <a:gd name="connsiteX14" fmla="*/ 462752 w 2045843"/>
                      <a:gd name="connsiteY14" fmla="*/ 949857 h 1144698"/>
                      <a:gd name="connsiteX15" fmla="*/ 463969 w 2045843"/>
                      <a:gd name="connsiteY15" fmla="*/ 925502 h 1144698"/>
                      <a:gd name="connsiteX16" fmla="*/ 48712 w 2045843"/>
                      <a:gd name="connsiteY16" fmla="*/ 925502 h 1144698"/>
                      <a:gd name="connsiteX17" fmla="*/ 48712 w 2045843"/>
                      <a:gd name="connsiteY17" fmla="*/ 584528 h 1144698"/>
                      <a:gd name="connsiteX18" fmla="*/ 584528 w 2045843"/>
                      <a:gd name="connsiteY18" fmla="*/ 48712 h 1144698"/>
                      <a:gd name="connsiteX19" fmla="*/ 1558738 w 2045843"/>
                      <a:gd name="connsiteY19" fmla="*/ 48712 h 1144698"/>
                      <a:gd name="connsiteX20" fmla="*/ 1607449 w 2045843"/>
                      <a:gd name="connsiteY20" fmla="*/ 97423 h 1144698"/>
                      <a:gd name="connsiteX21" fmla="*/ 1607449 w 2045843"/>
                      <a:gd name="connsiteY21" fmla="*/ 925502 h 1144698"/>
                      <a:gd name="connsiteX22" fmla="*/ 997325 w 2045843"/>
                      <a:gd name="connsiteY22" fmla="*/ 925502 h 1144698"/>
                      <a:gd name="connsiteX23" fmla="*/ 998567 w 2045843"/>
                      <a:gd name="connsiteY23" fmla="*/ 949857 h 1144698"/>
                      <a:gd name="connsiteX24" fmla="*/ 997325 w 2045843"/>
                      <a:gd name="connsiteY24" fmla="*/ 974212 h 11446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</a:cxnLst>
                    <a:rect l="l" t="t" r="r" b="b"/>
                    <a:pathLst>
                      <a:path w="2045843" h="1144698">
                        <a:moveTo>
                          <a:pt x="1802291" y="974212"/>
                        </a:moveTo>
                        <a:lnTo>
                          <a:pt x="1802291" y="1144699"/>
                        </a:lnTo>
                        <a:lnTo>
                          <a:pt x="1851002" y="1144699"/>
                        </a:lnTo>
                        <a:lnTo>
                          <a:pt x="1851002" y="974212"/>
                        </a:lnTo>
                        <a:lnTo>
                          <a:pt x="2045844" y="974212"/>
                        </a:lnTo>
                        <a:lnTo>
                          <a:pt x="2045844" y="925502"/>
                        </a:lnTo>
                        <a:lnTo>
                          <a:pt x="1656159" y="925502"/>
                        </a:lnTo>
                        <a:lnTo>
                          <a:pt x="1656159" y="97423"/>
                        </a:lnTo>
                        <a:cubicBezTo>
                          <a:pt x="1655999" y="43685"/>
                          <a:pt x="1612476" y="162"/>
                          <a:pt x="1558738" y="2"/>
                        </a:cubicBezTo>
                        <a:lnTo>
                          <a:pt x="584528" y="2"/>
                        </a:lnTo>
                        <a:cubicBezTo>
                          <a:pt x="262483" y="-780"/>
                          <a:pt x="783" y="259656"/>
                          <a:pt x="2" y="581700"/>
                        </a:cubicBezTo>
                        <a:cubicBezTo>
                          <a:pt x="-1" y="582643"/>
                          <a:pt x="-1" y="583585"/>
                          <a:pt x="2" y="584528"/>
                        </a:cubicBezTo>
                        <a:lnTo>
                          <a:pt x="2" y="974212"/>
                        </a:lnTo>
                        <a:lnTo>
                          <a:pt x="463969" y="974212"/>
                        </a:lnTo>
                        <a:cubicBezTo>
                          <a:pt x="463239" y="966199"/>
                          <a:pt x="462752" y="958113"/>
                          <a:pt x="462752" y="949857"/>
                        </a:cubicBezTo>
                        <a:cubicBezTo>
                          <a:pt x="462752" y="941600"/>
                          <a:pt x="463239" y="933515"/>
                          <a:pt x="463969" y="925502"/>
                        </a:cubicBezTo>
                        <a:lnTo>
                          <a:pt x="48712" y="925502"/>
                        </a:lnTo>
                        <a:lnTo>
                          <a:pt x="48712" y="584528"/>
                        </a:lnTo>
                        <a:cubicBezTo>
                          <a:pt x="49048" y="288743"/>
                          <a:pt x="288743" y="49048"/>
                          <a:pt x="584528" y="48712"/>
                        </a:cubicBezTo>
                        <a:lnTo>
                          <a:pt x="1558738" y="48712"/>
                        </a:lnTo>
                        <a:cubicBezTo>
                          <a:pt x="1585641" y="48712"/>
                          <a:pt x="1607449" y="70520"/>
                          <a:pt x="1607449" y="97423"/>
                        </a:cubicBezTo>
                        <a:lnTo>
                          <a:pt x="1607449" y="925502"/>
                        </a:lnTo>
                        <a:lnTo>
                          <a:pt x="997325" y="925502"/>
                        </a:lnTo>
                        <a:cubicBezTo>
                          <a:pt x="998056" y="933563"/>
                          <a:pt x="998567" y="941674"/>
                          <a:pt x="998567" y="949857"/>
                        </a:cubicBezTo>
                        <a:cubicBezTo>
                          <a:pt x="998567" y="958040"/>
                          <a:pt x="998056" y="966151"/>
                          <a:pt x="997325" y="974212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62" name="그래픽 7" descr="백팩">
                  <a:extLst>
                    <a:ext uri="{FF2B5EF4-FFF2-40B4-BE49-F238E27FC236}">
                      <a16:creationId xmlns:a16="http://schemas.microsoft.com/office/drawing/2014/main" id="{B796240F-9FBD-4554-8E69-89D24F196771}"/>
                    </a:ext>
                  </a:extLst>
                </p:cNvPr>
                <p:cNvSpPr/>
                <p:nvPr/>
              </p:nvSpPr>
              <p:spPr>
                <a:xfrm>
                  <a:off x="8417025" y="5068759"/>
                  <a:ext cx="1656157" cy="1875549"/>
                </a:xfrm>
                <a:custGeom>
                  <a:avLst/>
                  <a:gdLst>
                    <a:gd name="connsiteX0" fmla="*/ 1534381 w 1656157"/>
                    <a:gd name="connsiteY0" fmla="*/ 1071826 h 1875549"/>
                    <a:gd name="connsiteX1" fmla="*/ 1510026 w 1656157"/>
                    <a:gd name="connsiteY1" fmla="*/ 1071826 h 1875549"/>
                    <a:gd name="connsiteX2" fmla="*/ 1510026 w 1656157"/>
                    <a:gd name="connsiteY2" fmla="*/ 560365 h 1875549"/>
                    <a:gd name="connsiteX3" fmla="*/ 1242118 w 1656157"/>
                    <a:gd name="connsiteY3" fmla="*/ 292458 h 1875549"/>
                    <a:gd name="connsiteX4" fmla="*/ 1143455 w 1656157"/>
                    <a:gd name="connsiteY4" fmla="*/ 292458 h 1875549"/>
                    <a:gd name="connsiteX5" fmla="*/ 804196 w 1656157"/>
                    <a:gd name="connsiteY5" fmla="*/ 916 h 1875549"/>
                    <a:gd name="connsiteX6" fmla="*/ 512654 w 1656157"/>
                    <a:gd name="connsiteY6" fmla="*/ 292458 h 1875549"/>
                    <a:gd name="connsiteX7" fmla="*/ 414039 w 1656157"/>
                    <a:gd name="connsiteY7" fmla="*/ 292458 h 1875549"/>
                    <a:gd name="connsiteX8" fmla="*/ 146132 w 1656157"/>
                    <a:gd name="connsiteY8" fmla="*/ 560365 h 1875549"/>
                    <a:gd name="connsiteX9" fmla="*/ 146132 w 1656157"/>
                    <a:gd name="connsiteY9" fmla="*/ 1071826 h 1875549"/>
                    <a:gd name="connsiteX10" fmla="*/ 121776 w 1656157"/>
                    <a:gd name="connsiteY10" fmla="*/ 1071826 h 1875549"/>
                    <a:gd name="connsiteX11" fmla="*/ 0 w 1656157"/>
                    <a:gd name="connsiteY11" fmla="*/ 1193602 h 1875549"/>
                    <a:gd name="connsiteX12" fmla="*/ 0 w 1656157"/>
                    <a:gd name="connsiteY12" fmla="*/ 1534576 h 1875549"/>
                    <a:gd name="connsiteX13" fmla="*/ 121776 w 1656157"/>
                    <a:gd name="connsiteY13" fmla="*/ 1656352 h 1875549"/>
                    <a:gd name="connsiteX14" fmla="*/ 146132 w 1656157"/>
                    <a:gd name="connsiteY14" fmla="*/ 1656352 h 1875549"/>
                    <a:gd name="connsiteX15" fmla="*/ 146132 w 1656157"/>
                    <a:gd name="connsiteY15" fmla="*/ 1705063 h 1875549"/>
                    <a:gd name="connsiteX16" fmla="*/ 316618 w 1656157"/>
                    <a:gd name="connsiteY16" fmla="*/ 1875550 h 1875549"/>
                    <a:gd name="connsiteX17" fmla="*/ 1388250 w 1656157"/>
                    <a:gd name="connsiteY17" fmla="*/ 1875550 h 1875549"/>
                    <a:gd name="connsiteX18" fmla="*/ 1510026 w 1656157"/>
                    <a:gd name="connsiteY18" fmla="*/ 1753773 h 1875549"/>
                    <a:gd name="connsiteX19" fmla="*/ 1510026 w 1656157"/>
                    <a:gd name="connsiteY19" fmla="*/ 1656352 h 1875549"/>
                    <a:gd name="connsiteX20" fmla="*/ 1534381 w 1656157"/>
                    <a:gd name="connsiteY20" fmla="*/ 1656352 h 1875549"/>
                    <a:gd name="connsiteX21" fmla="*/ 1656158 w 1656157"/>
                    <a:gd name="connsiteY21" fmla="*/ 1534576 h 1875549"/>
                    <a:gd name="connsiteX22" fmla="*/ 1656158 w 1656157"/>
                    <a:gd name="connsiteY22" fmla="*/ 1193602 h 1875549"/>
                    <a:gd name="connsiteX23" fmla="*/ 1534381 w 1656157"/>
                    <a:gd name="connsiteY23" fmla="*/ 1071826 h 1875549"/>
                    <a:gd name="connsiteX24" fmla="*/ 828079 w 1656157"/>
                    <a:gd name="connsiteY24" fmla="*/ 48905 h 1875549"/>
                    <a:gd name="connsiteX25" fmla="*/ 1094745 w 1656157"/>
                    <a:gd name="connsiteY25" fmla="*/ 292458 h 1875549"/>
                    <a:gd name="connsiteX26" fmla="*/ 561364 w 1656157"/>
                    <a:gd name="connsiteY26" fmla="*/ 292458 h 1875549"/>
                    <a:gd name="connsiteX27" fmla="*/ 828079 w 1656157"/>
                    <a:gd name="connsiteY27" fmla="*/ 48905 h 1875549"/>
                    <a:gd name="connsiteX28" fmla="*/ 1242118 w 1656157"/>
                    <a:gd name="connsiteY28" fmla="*/ 341168 h 1875549"/>
                    <a:gd name="connsiteX29" fmla="*/ 1266474 w 1656157"/>
                    <a:gd name="connsiteY29" fmla="*/ 342605 h 1875549"/>
                    <a:gd name="connsiteX30" fmla="*/ 1266474 w 1656157"/>
                    <a:gd name="connsiteY30" fmla="*/ 755208 h 1875549"/>
                    <a:gd name="connsiteX31" fmla="*/ 1193408 w 1656157"/>
                    <a:gd name="connsiteY31" fmla="*/ 828273 h 1875549"/>
                    <a:gd name="connsiteX32" fmla="*/ 925500 w 1656157"/>
                    <a:gd name="connsiteY32" fmla="*/ 828273 h 1875549"/>
                    <a:gd name="connsiteX33" fmla="*/ 925500 w 1656157"/>
                    <a:gd name="connsiteY33" fmla="*/ 779563 h 1875549"/>
                    <a:gd name="connsiteX34" fmla="*/ 852434 w 1656157"/>
                    <a:gd name="connsiteY34" fmla="*/ 706497 h 1875549"/>
                    <a:gd name="connsiteX35" fmla="*/ 803724 w 1656157"/>
                    <a:gd name="connsiteY35" fmla="*/ 706497 h 1875549"/>
                    <a:gd name="connsiteX36" fmla="*/ 730658 w 1656157"/>
                    <a:gd name="connsiteY36" fmla="*/ 779563 h 1875549"/>
                    <a:gd name="connsiteX37" fmla="*/ 730658 w 1656157"/>
                    <a:gd name="connsiteY37" fmla="*/ 828273 h 1875549"/>
                    <a:gd name="connsiteX38" fmla="*/ 462750 w 1656157"/>
                    <a:gd name="connsiteY38" fmla="*/ 828273 h 1875549"/>
                    <a:gd name="connsiteX39" fmla="*/ 389684 w 1656157"/>
                    <a:gd name="connsiteY39" fmla="*/ 755208 h 1875549"/>
                    <a:gd name="connsiteX40" fmla="*/ 389684 w 1656157"/>
                    <a:gd name="connsiteY40" fmla="*/ 342605 h 1875549"/>
                    <a:gd name="connsiteX41" fmla="*/ 414039 w 1656157"/>
                    <a:gd name="connsiteY41" fmla="*/ 341168 h 1875549"/>
                    <a:gd name="connsiteX42" fmla="*/ 876789 w 1656157"/>
                    <a:gd name="connsiteY42" fmla="*/ 779563 h 1875549"/>
                    <a:gd name="connsiteX43" fmla="*/ 876789 w 1656157"/>
                    <a:gd name="connsiteY43" fmla="*/ 925694 h 1875549"/>
                    <a:gd name="connsiteX44" fmla="*/ 852434 w 1656157"/>
                    <a:gd name="connsiteY44" fmla="*/ 950050 h 1875549"/>
                    <a:gd name="connsiteX45" fmla="*/ 803724 w 1656157"/>
                    <a:gd name="connsiteY45" fmla="*/ 950050 h 1875549"/>
                    <a:gd name="connsiteX46" fmla="*/ 779368 w 1656157"/>
                    <a:gd name="connsiteY46" fmla="*/ 925694 h 1875549"/>
                    <a:gd name="connsiteX47" fmla="*/ 779368 w 1656157"/>
                    <a:gd name="connsiteY47" fmla="*/ 779563 h 1875549"/>
                    <a:gd name="connsiteX48" fmla="*/ 803724 w 1656157"/>
                    <a:gd name="connsiteY48" fmla="*/ 755208 h 1875549"/>
                    <a:gd name="connsiteX49" fmla="*/ 852434 w 1656157"/>
                    <a:gd name="connsiteY49" fmla="*/ 755208 h 1875549"/>
                    <a:gd name="connsiteX50" fmla="*/ 876789 w 1656157"/>
                    <a:gd name="connsiteY50" fmla="*/ 779563 h 1875549"/>
                    <a:gd name="connsiteX51" fmla="*/ 121776 w 1656157"/>
                    <a:gd name="connsiteY51" fmla="*/ 1607642 h 1875549"/>
                    <a:gd name="connsiteX52" fmla="*/ 48711 w 1656157"/>
                    <a:gd name="connsiteY52" fmla="*/ 1534576 h 1875549"/>
                    <a:gd name="connsiteX53" fmla="*/ 48711 w 1656157"/>
                    <a:gd name="connsiteY53" fmla="*/ 1193602 h 1875549"/>
                    <a:gd name="connsiteX54" fmla="*/ 121776 w 1656157"/>
                    <a:gd name="connsiteY54" fmla="*/ 1120536 h 1875549"/>
                    <a:gd name="connsiteX55" fmla="*/ 146132 w 1656157"/>
                    <a:gd name="connsiteY55" fmla="*/ 1120536 h 1875549"/>
                    <a:gd name="connsiteX56" fmla="*/ 146132 w 1656157"/>
                    <a:gd name="connsiteY56" fmla="*/ 1607642 h 1875549"/>
                    <a:gd name="connsiteX57" fmla="*/ 1193408 w 1656157"/>
                    <a:gd name="connsiteY57" fmla="*/ 1826839 h 1875549"/>
                    <a:gd name="connsiteX58" fmla="*/ 462750 w 1656157"/>
                    <a:gd name="connsiteY58" fmla="*/ 1826839 h 1875549"/>
                    <a:gd name="connsiteX59" fmla="*/ 462750 w 1656157"/>
                    <a:gd name="connsiteY59" fmla="*/ 1558931 h 1875549"/>
                    <a:gd name="connsiteX60" fmla="*/ 535816 w 1656157"/>
                    <a:gd name="connsiteY60" fmla="*/ 1485865 h 1875549"/>
                    <a:gd name="connsiteX61" fmla="*/ 1120342 w 1656157"/>
                    <a:gd name="connsiteY61" fmla="*/ 1485865 h 1875549"/>
                    <a:gd name="connsiteX62" fmla="*/ 1193408 w 1656157"/>
                    <a:gd name="connsiteY62" fmla="*/ 1558931 h 1875549"/>
                    <a:gd name="connsiteX63" fmla="*/ 1461316 w 1656157"/>
                    <a:gd name="connsiteY63" fmla="*/ 1753773 h 1875549"/>
                    <a:gd name="connsiteX64" fmla="*/ 1388250 w 1656157"/>
                    <a:gd name="connsiteY64" fmla="*/ 1826839 h 1875549"/>
                    <a:gd name="connsiteX65" fmla="*/ 1242118 w 1656157"/>
                    <a:gd name="connsiteY65" fmla="*/ 1826839 h 1875549"/>
                    <a:gd name="connsiteX66" fmla="*/ 1242118 w 1656157"/>
                    <a:gd name="connsiteY66" fmla="*/ 1558931 h 1875549"/>
                    <a:gd name="connsiteX67" fmla="*/ 1120342 w 1656157"/>
                    <a:gd name="connsiteY67" fmla="*/ 1437155 h 1875549"/>
                    <a:gd name="connsiteX68" fmla="*/ 535816 w 1656157"/>
                    <a:gd name="connsiteY68" fmla="*/ 1437155 h 1875549"/>
                    <a:gd name="connsiteX69" fmla="*/ 414039 w 1656157"/>
                    <a:gd name="connsiteY69" fmla="*/ 1558931 h 1875549"/>
                    <a:gd name="connsiteX70" fmla="*/ 414039 w 1656157"/>
                    <a:gd name="connsiteY70" fmla="*/ 1826839 h 1875549"/>
                    <a:gd name="connsiteX71" fmla="*/ 316618 w 1656157"/>
                    <a:gd name="connsiteY71" fmla="*/ 1826839 h 1875549"/>
                    <a:gd name="connsiteX72" fmla="*/ 194842 w 1656157"/>
                    <a:gd name="connsiteY72" fmla="*/ 1705063 h 1875549"/>
                    <a:gd name="connsiteX73" fmla="*/ 194842 w 1656157"/>
                    <a:gd name="connsiteY73" fmla="*/ 560365 h 1875549"/>
                    <a:gd name="connsiteX74" fmla="*/ 340974 w 1656157"/>
                    <a:gd name="connsiteY74" fmla="*/ 353955 h 1875549"/>
                    <a:gd name="connsiteX75" fmla="*/ 340974 w 1656157"/>
                    <a:gd name="connsiteY75" fmla="*/ 755208 h 1875549"/>
                    <a:gd name="connsiteX76" fmla="*/ 462750 w 1656157"/>
                    <a:gd name="connsiteY76" fmla="*/ 876984 h 1875549"/>
                    <a:gd name="connsiteX77" fmla="*/ 730658 w 1656157"/>
                    <a:gd name="connsiteY77" fmla="*/ 876984 h 1875549"/>
                    <a:gd name="connsiteX78" fmla="*/ 730658 w 1656157"/>
                    <a:gd name="connsiteY78" fmla="*/ 925694 h 1875549"/>
                    <a:gd name="connsiteX79" fmla="*/ 803724 w 1656157"/>
                    <a:gd name="connsiteY79" fmla="*/ 998760 h 1875549"/>
                    <a:gd name="connsiteX80" fmla="*/ 852434 w 1656157"/>
                    <a:gd name="connsiteY80" fmla="*/ 998760 h 1875549"/>
                    <a:gd name="connsiteX81" fmla="*/ 925500 w 1656157"/>
                    <a:gd name="connsiteY81" fmla="*/ 925694 h 1875549"/>
                    <a:gd name="connsiteX82" fmla="*/ 925500 w 1656157"/>
                    <a:gd name="connsiteY82" fmla="*/ 876984 h 1875549"/>
                    <a:gd name="connsiteX83" fmla="*/ 1193408 w 1656157"/>
                    <a:gd name="connsiteY83" fmla="*/ 876984 h 1875549"/>
                    <a:gd name="connsiteX84" fmla="*/ 1315184 w 1656157"/>
                    <a:gd name="connsiteY84" fmla="*/ 755208 h 1875549"/>
                    <a:gd name="connsiteX85" fmla="*/ 1315184 w 1656157"/>
                    <a:gd name="connsiteY85" fmla="*/ 353955 h 1875549"/>
                    <a:gd name="connsiteX86" fmla="*/ 1461316 w 1656157"/>
                    <a:gd name="connsiteY86" fmla="*/ 560365 h 1875549"/>
                    <a:gd name="connsiteX87" fmla="*/ 1461316 w 1656157"/>
                    <a:gd name="connsiteY87" fmla="*/ 1753773 h 1875549"/>
                    <a:gd name="connsiteX88" fmla="*/ 1607447 w 1656157"/>
                    <a:gd name="connsiteY88" fmla="*/ 1534576 h 1875549"/>
                    <a:gd name="connsiteX89" fmla="*/ 1534381 w 1656157"/>
                    <a:gd name="connsiteY89" fmla="*/ 1607642 h 1875549"/>
                    <a:gd name="connsiteX90" fmla="*/ 1510026 w 1656157"/>
                    <a:gd name="connsiteY90" fmla="*/ 1607642 h 1875549"/>
                    <a:gd name="connsiteX91" fmla="*/ 1510026 w 1656157"/>
                    <a:gd name="connsiteY91" fmla="*/ 1120536 h 1875549"/>
                    <a:gd name="connsiteX92" fmla="*/ 1534381 w 1656157"/>
                    <a:gd name="connsiteY92" fmla="*/ 1120536 h 1875549"/>
                    <a:gd name="connsiteX93" fmla="*/ 1607447 w 1656157"/>
                    <a:gd name="connsiteY93" fmla="*/ 1193602 h 18755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</a:cxnLst>
                  <a:rect l="l" t="t" r="r" b="b"/>
                  <a:pathLst>
                    <a:path w="1656157" h="1875549">
                      <a:moveTo>
                        <a:pt x="1534381" y="1071826"/>
                      </a:moveTo>
                      <a:lnTo>
                        <a:pt x="1510026" y="1071826"/>
                      </a:lnTo>
                      <a:lnTo>
                        <a:pt x="1510026" y="560365"/>
                      </a:lnTo>
                      <a:cubicBezTo>
                        <a:pt x="1509851" y="412475"/>
                        <a:pt x="1390008" y="292633"/>
                        <a:pt x="1242118" y="292458"/>
                      </a:cubicBezTo>
                      <a:lnTo>
                        <a:pt x="1143455" y="292458"/>
                      </a:lnTo>
                      <a:cubicBezTo>
                        <a:pt x="1130279" y="118266"/>
                        <a:pt x="978387" y="-12261"/>
                        <a:pt x="804196" y="916"/>
                      </a:cubicBezTo>
                      <a:cubicBezTo>
                        <a:pt x="648327" y="12707"/>
                        <a:pt x="524444" y="136589"/>
                        <a:pt x="512654" y="292458"/>
                      </a:cubicBezTo>
                      <a:lnTo>
                        <a:pt x="414039" y="292458"/>
                      </a:lnTo>
                      <a:cubicBezTo>
                        <a:pt x="266149" y="292633"/>
                        <a:pt x="146307" y="412475"/>
                        <a:pt x="146132" y="560365"/>
                      </a:cubicBezTo>
                      <a:lnTo>
                        <a:pt x="146132" y="1071826"/>
                      </a:lnTo>
                      <a:lnTo>
                        <a:pt x="121776" y="1071826"/>
                      </a:lnTo>
                      <a:cubicBezTo>
                        <a:pt x="54553" y="1071906"/>
                        <a:pt x="80" y="1126379"/>
                        <a:pt x="0" y="1193602"/>
                      </a:cubicBezTo>
                      <a:lnTo>
                        <a:pt x="0" y="1534576"/>
                      </a:lnTo>
                      <a:cubicBezTo>
                        <a:pt x="80" y="1601799"/>
                        <a:pt x="54553" y="1656272"/>
                        <a:pt x="121776" y="1656352"/>
                      </a:cubicBezTo>
                      <a:lnTo>
                        <a:pt x="146132" y="1656352"/>
                      </a:lnTo>
                      <a:lnTo>
                        <a:pt x="146132" y="1705063"/>
                      </a:lnTo>
                      <a:cubicBezTo>
                        <a:pt x="146239" y="1799176"/>
                        <a:pt x="222505" y="1875442"/>
                        <a:pt x="316618" y="1875550"/>
                      </a:cubicBezTo>
                      <a:lnTo>
                        <a:pt x="1388250" y="1875550"/>
                      </a:lnTo>
                      <a:cubicBezTo>
                        <a:pt x="1455473" y="1875469"/>
                        <a:pt x="1509946" y="1820996"/>
                        <a:pt x="1510026" y="1753773"/>
                      </a:cubicBezTo>
                      <a:lnTo>
                        <a:pt x="1510026" y="1656352"/>
                      </a:lnTo>
                      <a:lnTo>
                        <a:pt x="1534381" y="1656352"/>
                      </a:lnTo>
                      <a:cubicBezTo>
                        <a:pt x="1601604" y="1656272"/>
                        <a:pt x="1656077" y="1601799"/>
                        <a:pt x="1656158" y="1534576"/>
                      </a:cubicBezTo>
                      <a:lnTo>
                        <a:pt x="1656158" y="1193602"/>
                      </a:lnTo>
                      <a:cubicBezTo>
                        <a:pt x="1656077" y="1126379"/>
                        <a:pt x="1601604" y="1071906"/>
                        <a:pt x="1534381" y="1071826"/>
                      </a:cubicBezTo>
                      <a:close/>
                      <a:moveTo>
                        <a:pt x="828079" y="48905"/>
                      </a:moveTo>
                      <a:cubicBezTo>
                        <a:pt x="966507" y="49088"/>
                        <a:pt x="1082046" y="154612"/>
                        <a:pt x="1094745" y="292458"/>
                      </a:cubicBezTo>
                      <a:lnTo>
                        <a:pt x="561364" y="292458"/>
                      </a:lnTo>
                      <a:cubicBezTo>
                        <a:pt x="574066" y="154595"/>
                        <a:pt x="689631" y="49063"/>
                        <a:pt x="828079" y="48905"/>
                      </a:cubicBezTo>
                      <a:close/>
                      <a:moveTo>
                        <a:pt x="1242118" y="341168"/>
                      </a:moveTo>
                      <a:cubicBezTo>
                        <a:pt x="1250258" y="341192"/>
                        <a:pt x="1258388" y="341670"/>
                        <a:pt x="1266474" y="342605"/>
                      </a:cubicBezTo>
                      <a:lnTo>
                        <a:pt x="1266474" y="755208"/>
                      </a:lnTo>
                      <a:cubicBezTo>
                        <a:pt x="1266474" y="795562"/>
                        <a:pt x="1233762" y="828273"/>
                        <a:pt x="1193408" y="828273"/>
                      </a:cubicBezTo>
                      <a:lnTo>
                        <a:pt x="925500" y="828273"/>
                      </a:lnTo>
                      <a:lnTo>
                        <a:pt x="925500" y="779563"/>
                      </a:lnTo>
                      <a:cubicBezTo>
                        <a:pt x="925500" y="739209"/>
                        <a:pt x="892788" y="706497"/>
                        <a:pt x="852434" y="706497"/>
                      </a:cubicBezTo>
                      <a:lnTo>
                        <a:pt x="803724" y="706497"/>
                      </a:lnTo>
                      <a:cubicBezTo>
                        <a:pt x="763369" y="706497"/>
                        <a:pt x="730658" y="739209"/>
                        <a:pt x="730658" y="779563"/>
                      </a:cubicBezTo>
                      <a:lnTo>
                        <a:pt x="730658" y="828273"/>
                      </a:lnTo>
                      <a:lnTo>
                        <a:pt x="462750" y="828273"/>
                      </a:lnTo>
                      <a:cubicBezTo>
                        <a:pt x="422396" y="828273"/>
                        <a:pt x="389684" y="795562"/>
                        <a:pt x="389684" y="755208"/>
                      </a:cubicBezTo>
                      <a:lnTo>
                        <a:pt x="389684" y="342605"/>
                      </a:lnTo>
                      <a:cubicBezTo>
                        <a:pt x="397770" y="341670"/>
                        <a:pt x="405900" y="341192"/>
                        <a:pt x="414039" y="341168"/>
                      </a:cubicBezTo>
                      <a:close/>
                      <a:moveTo>
                        <a:pt x="876789" y="779563"/>
                      </a:moveTo>
                      <a:lnTo>
                        <a:pt x="876789" y="925694"/>
                      </a:lnTo>
                      <a:cubicBezTo>
                        <a:pt x="876789" y="939146"/>
                        <a:pt x="865886" y="950050"/>
                        <a:pt x="852434" y="950050"/>
                      </a:cubicBezTo>
                      <a:lnTo>
                        <a:pt x="803724" y="950050"/>
                      </a:lnTo>
                      <a:cubicBezTo>
                        <a:pt x="790272" y="950050"/>
                        <a:pt x="779368" y="939146"/>
                        <a:pt x="779368" y="925694"/>
                      </a:cubicBezTo>
                      <a:lnTo>
                        <a:pt x="779368" y="779563"/>
                      </a:lnTo>
                      <a:cubicBezTo>
                        <a:pt x="779368" y="766111"/>
                        <a:pt x="790272" y="755208"/>
                        <a:pt x="803724" y="755208"/>
                      </a:cubicBezTo>
                      <a:lnTo>
                        <a:pt x="852434" y="755208"/>
                      </a:lnTo>
                      <a:cubicBezTo>
                        <a:pt x="865886" y="755208"/>
                        <a:pt x="876789" y="766111"/>
                        <a:pt x="876789" y="779563"/>
                      </a:cubicBezTo>
                      <a:close/>
                      <a:moveTo>
                        <a:pt x="121776" y="1607642"/>
                      </a:moveTo>
                      <a:cubicBezTo>
                        <a:pt x="81422" y="1607642"/>
                        <a:pt x="48711" y="1574930"/>
                        <a:pt x="48711" y="1534576"/>
                      </a:cubicBezTo>
                      <a:lnTo>
                        <a:pt x="48711" y="1193602"/>
                      </a:lnTo>
                      <a:cubicBezTo>
                        <a:pt x="48711" y="1153248"/>
                        <a:pt x="81422" y="1120536"/>
                        <a:pt x="121776" y="1120536"/>
                      </a:cubicBezTo>
                      <a:lnTo>
                        <a:pt x="146132" y="1120536"/>
                      </a:lnTo>
                      <a:lnTo>
                        <a:pt x="146132" y="1607642"/>
                      </a:lnTo>
                      <a:close/>
                      <a:moveTo>
                        <a:pt x="1193408" y="1826839"/>
                      </a:moveTo>
                      <a:lnTo>
                        <a:pt x="462750" y="1826839"/>
                      </a:lnTo>
                      <a:lnTo>
                        <a:pt x="462750" y="1558931"/>
                      </a:lnTo>
                      <a:cubicBezTo>
                        <a:pt x="462750" y="1518577"/>
                        <a:pt x="495462" y="1485865"/>
                        <a:pt x="535816" y="1485865"/>
                      </a:cubicBezTo>
                      <a:lnTo>
                        <a:pt x="1120342" y="1485865"/>
                      </a:lnTo>
                      <a:cubicBezTo>
                        <a:pt x="1160696" y="1485865"/>
                        <a:pt x="1193408" y="1518577"/>
                        <a:pt x="1193408" y="1558931"/>
                      </a:cubicBezTo>
                      <a:close/>
                      <a:moveTo>
                        <a:pt x="1461316" y="1753773"/>
                      </a:moveTo>
                      <a:cubicBezTo>
                        <a:pt x="1461316" y="1794127"/>
                        <a:pt x="1428604" y="1826839"/>
                        <a:pt x="1388250" y="1826839"/>
                      </a:cubicBezTo>
                      <a:lnTo>
                        <a:pt x="1242118" y="1826839"/>
                      </a:lnTo>
                      <a:lnTo>
                        <a:pt x="1242118" y="1558931"/>
                      </a:lnTo>
                      <a:cubicBezTo>
                        <a:pt x="1242038" y="1491708"/>
                        <a:pt x="1187565" y="1437235"/>
                        <a:pt x="1120342" y="1437155"/>
                      </a:cubicBezTo>
                      <a:lnTo>
                        <a:pt x="535816" y="1437155"/>
                      </a:lnTo>
                      <a:cubicBezTo>
                        <a:pt x="468593" y="1437235"/>
                        <a:pt x="414120" y="1491708"/>
                        <a:pt x="414039" y="1558931"/>
                      </a:cubicBezTo>
                      <a:lnTo>
                        <a:pt x="414039" y="1826839"/>
                      </a:lnTo>
                      <a:lnTo>
                        <a:pt x="316618" y="1826839"/>
                      </a:lnTo>
                      <a:cubicBezTo>
                        <a:pt x="249395" y="1826759"/>
                        <a:pt x="194922" y="1772286"/>
                        <a:pt x="194842" y="1705063"/>
                      </a:cubicBezTo>
                      <a:lnTo>
                        <a:pt x="194842" y="560365"/>
                      </a:lnTo>
                      <a:cubicBezTo>
                        <a:pt x="195005" y="467584"/>
                        <a:pt x="253516" y="384937"/>
                        <a:pt x="340974" y="353955"/>
                      </a:cubicBezTo>
                      <a:lnTo>
                        <a:pt x="340974" y="755208"/>
                      </a:lnTo>
                      <a:cubicBezTo>
                        <a:pt x="341054" y="822431"/>
                        <a:pt x="395527" y="876903"/>
                        <a:pt x="462750" y="876984"/>
                      </a:cubicBezTo>
                      <a:lnTo>
                        <a:pt x="730658" y="876984"/>
                      </a:lnTo>
                      <a:lnTo>
                        <a:pt x="730658" y="925694"/>
                      </a:lnTo>
                      <a:cubicBezTo>
                        <a:pt x="730658" y="966049"/>
                        <a:pt x="763369" y="998760"/>
                        <a:pt x="803724" y="998760"/>
                      </a:cubicBezTo>
                      <a:lnTo>
                        <a:pt x="852434" y="998760"/>
                      </a:lnTo>
                      <a:cubicBezTo>
                        <a:pt x="892788" y="998760"/>
                        <a:pt x="925500" y="966049"/>
                        <a:pt x="925500" y="925694"/>
                      </a:cubicBezTo>
                      <a:lnTo>
                        <a:pt x="925500" y="876984"/>
                      </a:lnTo>
                      <a:lnTo>
                        <a:pt x="1193408" y="876984"/>
                      </a:lnTo>
                      <a:cubicBezTo>
                        <a:pt x="1260631" y="876903"/>
                        <a:pt x="1315104" y="822431"/>
                        <a:pt x="1315184" y="755208"/>
                      </a:cubicBezTo>
                      <a:lnTo>
                        <a:pt x="1315184" y="353955"/>
                      </a:lnTo>
                      <a:cubicBezTo>
                        <a:pt x="1402641" y="384937"/>
                        <a:pt x="1461153" y="467584"/>
                        <a:pt x="1461316" y="560365"/>
                      </a:cubicBezTo>
                      <a:lnTo>
                        <a:pt x="1461316" y="1753773"/>
                      </a:lnTo>
                      <a:close/>
                      <a:moveTo>
                        <a:pt x="1607447" y="1534576"/>
                      </a:moveTo>
                      <a:cubicBezTo>
                        <a:pt x="1607447" y="1574930"/>
                        <a:pt x="1574736" y="1607642"/>
                        <a:pt x="1534381" y="1607642"/>
                      </a:cubicBezTo>
                      <a:lnTo>
                        <a:pt x="1510026" y="1607642"/>
                      </a:lnTo>
                      <a:lnTo>
                        <a:pt x="1510026" y="1120536"/>
                      </a:lnTo>
                      <a:lnTo>
                        <a:pt x="1534381" y="1120536"/>
                      </a:lnTo>
                      <a:cubicBezTo>
                        <a:pt x="1574736" y="1120536"/>
                        <a:pt x="1607447" y="1153248"/>
                        <a:pt x="1607447" y="119360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3" name="그래픽 9" descr="피크닉 테이블">
                  <a:extLst>
                    <a:ext uri="{FF2B5EF4-FFF2-40B4-BE49-F238E27FC236}">
                      <a16:creationId xmlns:a16="http://schemas.microsoft.com/office/drawing/2014/main" id="{6E5ABE04-E128-40E3-93EE-9D107A00FF6E}"/>
                    </a:ext>
                  </a:extLst>
                </p:cNvPr>
                <p:cNvSpPr/>
                <p:nvPr/>
              </p:nvSpPr>
              <p:spPr>
                <a:xfrm>
                  <a:off x="4107989" y="5677835"/>
                  <a:ext cx="2143262" cy="1266473"/>
                </a:xfrm>
                <a:custGeom>
                  <a:avLst/>
                  <a:gdLst>
                    <a:gd name="connsiteX0" fmla="*/ 1514264 w 2143262"/>
                    <a:gd name="connsiteY0" fmla="*/ 633237 h 1266473"/>
                    <a:gd name="connsiteX1" fmla="*/ 1278213 w 2143262"/>
                    <a:gd name="connsiteY1" fmla="*/ 48711 h 1266473"/>
                    <a:gd name="connsiteX2" fmla="*/ 1753579 w 2143262"/>
                    <a:gd name="connsiteY2" fmla="*/ 48711 h 1266473"/>
                    <a:gd name="connsiteX3" fmla="*/ 1753579 w 2143262"/>
                    <a:gd name="connsiteY3" fmla="*/ 0 h 1266473"/>
                    <a:gd name="connsiteX4" fmla="*/ 389684 w 2143262"/>
                    <a:gd name="connsiteY4" fmla="*/ 0 h 1266473"/>
                    <a:gd name="connsiteX5" fmla="*/ 389684 w 2143262"/>
                    <a:gd name="connsiteY5" fmla="*/ 48711 h 1266473"/>
                    <a:gd name="connsiteX6" fmla="*/ 865050 w 2143262"/>
                    <a:gd name="connsiteY6" fmla="*/ 48711 h 1266473"/>
                    <a:gd name="connsiteX7" fmla="*/ 628999 w 2143262"/>
                    <a:gd name="connsiteY7" fmla="*/ 633237 h 1266473"/>
                    <a:gd name="connsiteX8" fmla="*/ 0 w 2143262"/>
                    <a:gd name="connsiteY8" fmla="*/ 633237 h 1266473"/>
                    <a:gd name="connsiteX9" fmla="*/ 0 w 2143262"/>
                    <a:gd name="connsiteY9" fmla="*/ 681947 h 1266473"/>
                    <a:gd name="connsiteX10" fmla="*/ 609320 w 2143262"/>
                    <a:gd name="connsiteY10" fmla="*/ 681947 h 1266473"/>
                    <a:gd name="connsiteX11" fmla="*/ 373269 w 2143262"/>
                    <a:gd name="connsiteY11" fmla="*/ 1266474 h 1266473"/>
                    <a:gd name="connsiteX12" fmla="*/ 425779 w 2143262"/>
                    <a:gd name="connsiteY12" fmla="*/ 1266474 h 1266473"/>
                    <a:gd name="connsiteX13" fmla="*/ 661830 w 2143262"/>
                    <a:gd name="connsiteY13" fmla="*/ 681947 h 1266473"/>
                    <a:gd name="connsiteX14" fmla="*/ 1481433 w 2143262"/>
                    <a:gd name="connsiteY14" fmla="*/ 681947 h 1266473"/>
                    <a:gd name="connsiteX15" fmla="*/ 1717484 w 2143262"/>
                    <a:gd name="connsiteY15" fmla="*/ 1266474 h 1266473"/>
                    <a:gd name="connsiteX16" fmla="*/ 1769994 w 2143262"/>
                    <a:gd name="connsiteY16" fmla="*/ 1266474 h 1266473"/>
                    <a:gd name="connsiteX17" fmla="*/ 1533943 w 2143262"/>
                    <a:gd name="connsiteY17" fmla="*/ 681947 h 1266473"/>
                    <a:gd name="connsiteX18" fmla="*/ 2143263 w 2143262"/>
                    <a:gd name="connsiteY18" fmla="*/ 681947 h 1266473"/>
                    <a:gd name="connsiteX19" fmla="*/ 2143263 w 2143262"/>
                    <a:gd name="connsiteY19" fmla="*/ 633237 h 1266473"/>
                    <a:gd name="connsiteX20" fmla="*/ 681509 w 2143262"/>
                    <a:gd name="connsiteY20" fmla="*/ 633237 h 1266473"/>
                    <a:gd name="connsiteX21" fmla="*/ 917560 w 2143262"/>
                    <a:gd name="connsiteY21" fmla="*/ 48711 h 1266473"/>
                    <a:gd name="connsiteX22" fmla="*/ 1225703 w 2143262"/>
                    <a:gd name="connsiteY22" fmla="*/ 48711 h 1266473"/>
                    <a:gd name="connsiteX23" fmla="*/ 1461754 w 2143262"/>
                    <a:gd name="connsiteY23" fmla="*/ 633237 h 12664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2143262" h="1266473">
                      <a:moveTo>
                        <a:pt x="1514264" y="633237"/>
                      </a:moveTo>
                      <a:lnTo>
                        <a:pt x="1278213" y="48711"/>
                      </a:lnTo>
                      <a:lnTo>
                        <a:pt x="1753579" y="48711"/>
                      </a:lnTo>
                      <a:lnTo>
                        <a:pt x="1753579" y="0"/>
                      </a:lnTo>
                      <a:lnTo>
                        <a:pt x="389684" y="0"/>
                      </a:lnTo>
                      <a:lnTo>
                        <a:pt x="389684" y="48711"/>
                      </a:lnTo>
                      <a:lnTo>
                        <a:pt x="865050" y="48711"/>
                      </a:lnTo>
                      <a:lnTo>
                        <a:pt x="628999" y="633237"/>
                      </a:lnTo>
                      <a:lnTo>
                        <a:pt x="0" y="633237"/>
                      </a:lnTo>
                      <a:lnTo>
                        <a:pt x="0" y="681947"/>
                      </a:lnTo>
                      <a:lnTo>
                        <a:pt x="609320" y="681947"/>
                      </a:lnTo>
                      <a:lnTo>
                        <a:pt x="373269" y="1266474"/>
                      </a:lnTo>
                      <a:lnTo>
                        <a:pt x="425779" y="1266474"/>
                      </a:lnTo>
                      <a:lnTo>
                        <a:pt x="661830" y="681947"/>
                      </a:lnTo>
                      <a:lnTo>
                        <a:pt x="1481433" y="681947"/>
                      </a:lnTo>
                      <a:lnTo>
                        <a:pt x="1717484" y="1266474"/>
                      </a:lnTo>
                      <a:lnTo>
                        <a:pt x="1769994" y="1266474"/>
                      </a:lnTo>
                      <a:lnTo>
                        <a:pt x="1533943" y="681947"/>
                      </a:lnTo>
                      <a:lnTo>
                        <a:pt x="2143263" y="681947"/>
                      </a:lnTo>
                      <a:lnTo>
                        <a:pt x="2143263" y="633237"/>
                      </a:lnTo>
                      <a:close/>
                      <a:moveTo>
                        <a:pt x="681509" y="633237"/>
                      </a:moveTo>
                      <a:lnTo>
                        <a:pt x="917560" y="48711"/>
                      </a:lnTo>
                      <a:lnTo>
                        <a:pt x="1225703" y="48711"/>
                      </a:lnTo>
                      <a:lnTo>
                        <a:pt x="1461754" y="633237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64" name="그래픽 11" descr="하이킹">
                  <a:extLst>
                    <a:ext uri="{FF2B5EF4-FFF2-40B4-BE49-F238E27FC236}">
                      <a16:creationId xmlns:a16="http://schemas.microsoft.com/office/drawing/2014/main" id="{18B45A69-8E64-47FC-987C-D7DDECF0C07F}"/>
                    </a:ext>
                  </a:extLst>
                </p:cNvPr>
                <p:cNvGrpSpPr/>
                <p:nvPr/>
              </p:nvGrpSpPr>
              <p:grpSpPr>
                <a:xfrm>
                  <a:off x="2451362" y="4845692"/>
                  <a:ext cx="1373174" cy="2098616"/>
                  <a:chOff x="6563952" y="3540014"/>
                  <a:chExt cx="1373174" cy="2098616"/>
                </a:xfrm>
                <a:solidFill>
                  <a:srgbClr val="FFFFFF"/>
                </a:solidFill>
              </p:grpSpPr>
              <p:sp>
                <p:nvSpPr>
                  <p:cNvPr id="69" name="자유형: 도형 68">
                    <a:extLst>
                      <a:ext uri="{FF2B5EF4-FFF2-40B4-BE49-F238E27FC236}">
                        <a16:creationId xmlns:a16="http://schemas.microsoft.com/office/drawing/2014/main" id="{858713B5-78BC-4BBD-87C2-3804EB84EDB1}"/>
                      </a:ext>
                    </a:extLst>
                  </p:cNvPr>
                  <p:cNvSpPr/>
                  <p:nvPr/>
                </p:nvSpPr>
                <p:spPr>
                  <a:xfrm>
                    <a:off x="7201943" y="3540014"/>
                    <a:ext cx="389791" cy="389791"/>
                  </a:xfrm>
                  <a:custGeom>
                    <a:avLst/>
                    <a:gdLst>
                      <a:gd name="connsiteX0" fmla="*/ 194842 w 389791"/>
                      <a:gd name="connsiteY0" fmla="*/ 389791 h 389791"/>
                      <a:gd name="connsiteX1" fmla="*/ 389791 w 389791"/>
                      <a:gd name="connsiteY1" fmla="*/ 194949 h 389791"/>
                      <a:gd name="connsiteX2" fmla="*/ 194949 w 389791"/>
                      <a:gd name="connsiteY2" fmla="*/ 0 h 389791"/>
                      <a:gd name="connsiteX3" fmla="*/ 0 w 389791"/>
                      <a:gd name="connsiteY3" fmla="*/ 194842 h 389791"/>
                      <a:gd name="connsiteX4" fmla="*/ 0 w 389791"/>
                      <a:gd name="connsiteY4" fmla="*/ 194896 h 389791"/>
                      <a:gd name="connsiteX5" fmla="*/ 194842 w 389791"/>
                      <a:gd name="connsiteY5" fmla="*/ 389791 h 389791"/>
                      <a:gd name="connsiteX6" fmla="*/ 194842 w 389791"/>
                      <a:gd name="connsiteY6" fmla="*/ 48711 h 389791"/>
                      <a:gd name="connsiteX7" fmla="*/ 341081 w 389791"/>
                      <a:gd name="connsiteY7" fmla="*/ 194842 h 389791"/>
                      <a:gd name="connsiteX8" fmla="*/ 194949 w 389791"/>
                      <a:gd name="connsiteY8" fmla="*/ 341081 h 389791"/>
                      <a:gd name="connsiteX9" fmla="*/ 48711 w 389791"/>
                      <a:gd name="connsiteY9" fmla="*/ 194949 h 389791"/>
                      <a:gd name="connsiteX10" fmla="*/ 48711 w 389791"/>
                      <a:gd name="connsiteY10" fmla="*/ 194896 h 389791"/>
                      <a:gd name="connsiteX11" fmla="*/ 194842 w 389791"/>
                      <a:gd name="connsiteY11" fmla="*/ 48711 h 3897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389791" h="389791">
                        <a:moveTo>
                          <a:pt x="194842" y="389791"/>
                        </a:moveTo>
                        <a:cubicBezTo>
                          <a:pt x="302480" y="389821"/>
                          <a:pt x="389762" y="302587"/>
                          <a:pt x="389791" y="194949"/>
                        </a:cubicBezTo>
                        <a:cubicBezTo>
                          <a:pt x="389821" y="87311"/>
                          <a:pt x="302587" y="30"/>
                          <a:pt x="194949" y="0"/>
                        </a:cubicBezTo>
                        <a:cubicBezTo>
                          <a:pt x="87311" y="-29"/>
                          <a:pt x="29" y="87204"/>
                          <a:pt x="0" y="194842"/>
                        </a:cubicBezTo>
                        <a:cubicBezTo>
                          <a:pt x="0" y="194859"/>
                          <a:pt x="0" y="194879"/>
                          <a:pt x="0" y="194896"/>
                        </a:cubicBezTo>
                        <a:cubicBezTo>
                          <a:pt x="-10" y="302517"/>
                          <a:pt x="87221" y="389772"/>
                          <a:pt x="194842" y="389791"/>
                        </a:cubicBezTo>
                        <a:close/>
                        <a:moveTo>
                          <a:pt x="194842" y="48711"/>
                        </a:moveTo>
                        <a:cubicBezTo>
                          <a:pt x="275577" y="48681"/>
                          <a:pt x="341052" y="114106"/>
                          <a:pt x="341081" y="194842"/>
                        </a:cubicBezTo>
                        <a:cubicBezTo>
                          <a:pt x="341110" y="275577"/>
                          <a:pt x="275685" y="341052"/>
                          <a:pt x="194949" y="341081"/>
                        </a:cubicBezTo>
                        <a:cubicBezTo>
                          <a:pt x="114214" y="341110"/>
                          <a:pt x="48740" y="275685"/>
                          <a:pt x="48711" y="194949"/>
                        </a:cubicBezTo>
                        <a:cubicBezTo>
                          <a:pt x="48711" y="194932"/>
                          <a:pt x="48711" y="194913"/>
                          <a:pt x="48711" y="194896"/>
                        </a:cubicBezTo>
                        <a:cubicBezTo>
                          <a:pt x="48788" y="114214"/>
                          <a:pt x="114160" y="48819"/>
                          <a:pt x="194842" y="48711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0" name="자유형: 도형 69">
                    <a:extLst>
                      <a:ext uri="{FF2B5EF4-FFF2-40B4-BE49-F238E27FC236}">
                        <a16:creationId xmlns:a16="http://schemas.microsoft.com/office/drawing/2014/main" id="{4E9660F6-D1E1-40E9-92F0-EB103C170B64}"/>
                      </a:ext>
                    </a:extLst>
                  </p:cNvPr>
                  <p:cNvSpPr/>
                  <p:nvPr/>
                </p:nvSpPr>
                <p:spPr>
                  <a:xfrm>
                    <a:off x="6563952" y="4792491"/>
                    <a:ext cx="602240" cy="845639"/>
                  </a:xfrm>
                  <a:custGeom>
                    <a:avLst/>
                    <a:gdLst>
                      <a:gd name="connsiteX0" fmla="*/ 564024 w 602240"/>
                      <a:gd name="connsiteY0" fmla="*/ 348709 h 845639"/>
                      <a:gd name="connsiteX1" fmla="*/ 602240 w 602240"/>
                      <a:gd name="connsiteY1" fmla="*/ 163891 h 845639"/>
                      <a:gd name="connsiteX2" fmla="*/ 558944 w 602240"/>
                      <a:gd name="connsiteY2" fmla="*/ 132697 h 845639"/>
                      <a:gd name="connsiteX3" fmla="*/ 516147 w 602240"/>
                      <a:gd name="connsiteY3" fmla="*/ 339778 h 845639"/>
                      <a:gd name="connsiteX4" fmla="*/ 502447 w 602240"/>
                      <a:gd name="connsiteY4" fmla="*/ 368485 h 845639"/>
                      <a:gd name="connsiteX5" fmla="*/ 171369 w 602240"/>
                      <a:gd name="connsiteY5" fmla="*/ 770596 h 845639"/>
                      <a:gd name="connsiteX6" fmla="*/ 117115 w 602240"/>
                      <a:gd name="connsiteY6" fmla="*/ 796926 h 845639"/>
                      <a:gd name="connsiteX7" fmla="*/ 73519 w 602240"/>
                      <a:gd name="connsiteY7" fmla="*/ 781205 h 845639"/>
                      <a:gd name="connsiteX8" fmla="*/ 48920 w 602240"/>
                      <a:gd name="connsiteY8" fmla="*/ 734372 h 845639"/>
                      <a:gd name="connsiteX9" fmla="*/ 65024 w 602240"/>
                      <a:gd name="connsiteY9" fmla="*/ 683095 h 845639"/>
                      <a:gd name="connsiteX10" fmla="*/ 381718 w 602240"/>
                      <a:gd name="connsiteY10" fmla="*/ 297763 h 845639"/>
                      <a:gd name="connsiteX11" fmla="*/ 386759 w 602240"/>
                      <a:gd name="connsiteY11" fmla="*/ 287178 h 845639"/>
                      <a:gd name="connsiteX12" fmla="*/ 436515 w 602240"/>
                      <a:gd name="connsiteY12" fmla="*/ 44137 h 845639"/>
                      <a:gd name="connsiteX13" fmla="*/ 395842 w 602240"/>
                      <a:gd name="connsiteY13" fmla="*/ 0 h 845639"/>
                      <a:gd name="connsiteX14" fmla="*/ 340260 w 602240"/>
                      <a:gd name="connsiteY14" fmla="*/ 271505 h 845639"/>
                      <a:gd name="connsiteX15" fmla="*/ 27424 w 602240"/>
                      <a:gd name="connsiteY15" fmla="*/ 652151 h 845639"/>
                      <a:gd name="connsiteX16" fmla="*/ 42171 w 602240"/>
                      <a:gd name="connsiteY16" fmla="*/ 818476 h 845639"/>
                      <a:gd name="connsiteX17" fmla="*/ 117115 w 602240"/>
                      <a:gd name="connsiteY17" fmla="*/ 845637 h 845639"/>
                      <a:gd name="connsiteX18" fmla="*/ 209210 w 602240"/>
                      <a:gd name="connsiteY18" fmla="*/ 801310 h 845639"/>
                      <a:gd name="connsiteX19" fmla="*/ 540288 w 602240"/>
                      <a:gd name="connsiteY19" fmla="*/ 399156 h 845639"/>
                      <a:gd name="connsiteX20" fmla="*/ 564024 w 602240"/>
                      <a:gd name="connsiteY20" fmla="*/ 348709 h 8456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602240" h="845639">
                        <a:moveTo>
                          <a:pt x="564024" y="348709"/>
                        </a:moveTo>
                        <a:lnTo>
                          <a:pt x="602240" y="163891"/>
                        </a:lnTo>
                        <a:lnTo>
                          <a:pt x="558944" y="132697"/>
                        </a:lnTo>
                        <a:lnTo>
                          <a:pt x="516147" y="339778"/>
                        </a:lnTo>
                        <a:cubicBezTo>
                          <a:pt x="514023" y="350333"/>
                          <a:pt x="509318" y="360197"/>
                          <a:pt x="502447" y="368485"/>
                        </a:cubicBezTo>
                        <a:lnTo>
                          <a:pt x="171369" y="770596"/>
                        </a:lnTo>
                        <a:cubicBezTo>
                          <a:pt x="158429" y="787413"/>
                          <a:pt x="138333" y="797167"/>
                          <a:pt x="117115" y="796926"/>
                        </a:cubicBezTo>
                        <a:cubicBezTo>
                          <a:pt x="101167" y="797082"/>
                          <a:pt x="85697" y="791502"/>
                          <a:pt x="73519" y="781205"/>
                        </a:cubicBezTo>
                        <a:cubicBezTo>
                          <a:pt x="59320" y="769565"/>
                          <a:pt x="50443" y="752668"/>
                          <a:pt x="48920" y="734372"/>
                        </a:cubicBezTo>
                        <a:cubicBezTo>
                          <a:pt x="47325" y="715825"/>
                          <a:pt x="53112" y="697398"/>
                          <a:pt x="65024" y="683095"/>
                        </a:cubicBezTo>
                        <a:lnTo>
                          <a:pt x="381718" y="297763"/>
                        </a:lnTo>
                        <a:cubicBezTo>
                          <a:pt x="384244" y="294701"/>
                          <a:pt x="385973" y="291067"/>
                          <a:pt x="386759" y="287178"/>
                        </a:cubicBezTo>
                        <a:lnTo>
                          <a:pt x="436515" y="44137"/>
                        </a:lnTo>
                        <a:cubicBezTo>
                          <a:pt x="420440" y="31961"/>
                          <a:pt x="406665" y="17015"/>
                          <a:pt x="395842" y="0"/>
                        </a:cubicBezTo>
                        <a:lnTo>
                          <a:pt x="340260" y="271505"/>
                        </a:lnTo>
                        <a:lnTo>
                          <a:pt x="27424" y="652151"/>
                        </a:lnTo>
                        <a:cubicBezTo>
                          <a:pt x="-14274" y="702201"/>
                          <a:pt x="-7684" y="776541"/>
                          <a:pt x="42171" y="818476"/>
                        </a:cubicBezTo>
                        <a:cubicBezTo>
                          <a:pt x="63110" y="836182"/>
                          <a:pt x="89693" y="845817"/>
                          <a:pt x="117115" y="845637"/>
                        </a:cubicBezTo>
                        <a:cubicBezTo>
                          <a:pt x="153017" y="845900"/>
                          <a:pt x="187020" y="829533"/>
                          <a:pt x="209210" y="801310"/>
                        </a:cubicBezTo>
                        <a:lnTo>
                          <a:pt x="540288" y="399156"/>
                        </a:lnTo>
                        <a:cubicBezTo>
                          <a:pt x="552256" y="384567"/>
                          <a:pt x="560412" y="367231"/>
                          <a:pt x="564024" y="348709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1" name="자유형: 도형 70">
                    <a:extLst>
                      <a:ext uri="{FF2B5EF4-FFF2-40B4-BE49-F238E27FC236}">
                        <a16:creationId xmlns:a16="http://schemas.microsoft.com/office/drawing/2014/main" id="{3161455D-88FC-4AF5-8ACC-9C4EC510BFB6}"/>
                      </a:ext>
                    </a:extLst>
                  </p:cNvPr>
                  <p:cNvSpPr/>
                  <p:nvPr/>
                </p:nvSpPr>
                <p:spPr>
                  <a:xfrm>
                    <a:off x="6981113" y="3981969"/>
                    <a:ext cx="956013" cy="1656660"/>
                  </a:xfrm>
                  <a:custGeom>
                    <a:avLst/>
                    <a:gdLst>
                      <a:gd name="connsiteX0" fmla="*/ 875095 w 956013"/>
                      <a:gd name="connsiteY0" fmla="*/ 502376 h 1656660"/>
                      <a:gd name="connsiteX1" fmla="*/ 642067 w 956013"/>
                      <a:gd name="connsiteY1" fmla="*/ 425433 h 1656660"/>
                      <a:gd name="connsiteX2" fmla="*/ 505853 w 956013"/>
                      <a:gd name="connsiteY2" fmla="*/ 111737 h 1656660"/>
                      <a:gd name="connsiteX3" fmla="*/ 319160 w 956013"/>
                      <a:gd name="connsiteY3" fmla="*/ 0 h 1656660"/>
                      <a:gd name="connsiteX4" fmla="*/ 310477 w 956013"/>
                      <a:gd name="connsiteY4" fmla="*/ 0 h 1656660"/>
                      <a:gd name="connsiteX5" fmla="*/ 103945 w 956013"/>
                      <a:gd name="connsiteY5" fmla="*/ 202098 h 1656660"/>
                      <a:gd name="connsiteX6" fmla="*/ 2456 w 956013"/>
                      <a:gd name="connsiteY6" fmla="*/ 694291 h 1656660"/>
                      <a:gd name="connsiteX7" fmla="*/ 50680 w 956013"/>
                      <a:gd name="connsiteY7" fmla="*/ 817589 h 1656660"/>
                      <a:gd name="connsiteX8" fmla="*/ 410609 w 956013"/>
                      <a:gd name="connsiteY8" fmla="*/ 1076936 h 1656660"/>
                      <a:gd name="connsiteX9" fmla="*/ 410609 w 956013"/>
                      <a:gd name="connsiteY9" fmla="*/ 1108301 h 1656660"/>
                      <a:gd name="connsiteX10" fmla="*/ 11602 w 956013"/>
                      <a:gd name="connsiteY10" fmla="*/ 1591940 h 1656660"/>
                      <a:gd name="connsiteX11" fmla="*/ 14885 w 956013"/>
                      <a:gd name="connsiteY11" fmla="*/ 1626237 h 1656660"/>
                      <a:gd name="connsiteX12" fmla="*/ 49182 w 956013"/>
                      <a:gd name="connsiteY12" fmla="*/ 1622954 h 1656660"/>
                      <a:gd name="connsiteX13" fmla="*/ 410614 w 956013"/>
                      <a:gd name="connsiteY13" fmla="*/ 1184864 h 1656660"/>
                      <a:gd name="connsiteX14" fmla="*/ 410614 w 956013"/>
                      <a:gd name="connsiteY14" fmla="*/ 1537236 h 1656660"/>
                      <a:gd name="connsiteX15" fmla="*/ 528963 w 956013"/>
                      <a:gd name="connsiteY15" fmla="*/ 1656659 h 1656660"/>
                      <a:gd name="connsiteX16" fmla="*/ 648387 w 956013"/>
                      <a:gd name="connsiteY16" fmla="*/ 1538312 h 1656660"/>
                      <a:gd name="connsiteX17" fmla="*/ 648387 w 956013"/>
                      <a:gd name="connsiteY17" fmla="*/ 1537236 h 1656660"/>
                      <a:gd name="connsiteX18" fmla="*/ 648387 w 956013"/>
                      <a:gd name="connsiteY18" fmla="*/ 1017188 h 1656660"/>
                      <a:gd name="connsiteX19" fmla="*/ 616255 w 956013"/>
                      <a:gd name="connsiteY19" fmla="*/ 935598 h 1656660"/>
                      <a:gd name="connsiteX20" fmla="*/ 789745 w 956013"/>
                      <a:gd name="connsiteY20" fmla="*/ 725309 h 1656660"/>
                      <a:gd name="connsiteX21" fmla="*/ 800417 w 956013"/>
                      <a:gd name="connsiteY21" fmla="*/ 728865 h 1656660"/>
                      <a:gd name="connsiteX22" fmla="*/ 836736 w 956013"/>
                      <a:gd name="connsiteY22" fmla="*/ 734240 h 1656660"/>
                      <a:gd name="connsiteX23" fmla="*/ 949674 w 956013"/>
                      <a:gd name="connsiteY23" fmla="*/ 653763 h 1656660"/>
                      <a:gd name="connsiteX24" fmla="*/ 875095 w 956013"/>
                      <a:gd name="connsiteY24" fmla="*/ 502376 h 1656660"/>
                      <a:gd name="connsiteX25" fmla="*/ 599672 w 956013"/>
                      <a:gd name="connsiteY25" fmla="*/ 1017188 h 1656660"/>
                      <a:gd name="connsiteX26" fmla="*/ 599672 w 956013"/>
                      <a:gd name="connsiteY26" fmla="*/ 1537236 h 1656660"/>
                      <a:gd name="connsiteX27" fmla="*/ 529908 w 956013"/>
                      <a:gd name="connsiteY27" fmla="*/ 1607825 h 1656660"/>
                      <a:gd name="connsiteX28" fmla="*/ 459319 w 956013"/>
                      <a:gd name="connsiteY28" fmla="*/ 1538064 h 1656660"/>
                      <a:gd name="connsiteX29" fmla="*/ 459319 w 956013"/>
                      <a:gd name="connsiteY29" fmla="*/ 1537236 h 1656660"/>
                      <a:gd name="connsiteX30" fmla="*/ 459319 w 956013"/>
                      <a:gd name="connsiteY30" fmla="*/ 1125824 h 1656660"/>
                      <a:gd name="connsiteX31" fmla="*/ 584832 w 956013"/>
                      <a:gd name="connsiteY31" fmla="*/ 973687 h 1656660"/>
                      <a:gd name="connsiteX32" fmla="*/ 599672 w 956013"/>
                      <a:gd name="connsiteY32" fmla="*/ 1017188 h 1656660"/>
                      <a:gd name="connsiteX33" fmla="*/ 578012 w 956013"/>
                      <a:gd name="connsiteY33" fmla="*/ 905378 h 1656660"/>
                      <a:gd name="connsiteX34" fmla="*/ 383901 w 956013"/>
                      <a:gd name="connsiteY34" fmla="*/ 763243 h 1656660"/>
                      <a:gd name="connsiteX35" fmla="*/ 429377 w 956013"/>
                      <a:gd name="connsiteY35" fmla="*/ 535864 h 1656660"/>
                      <a:gd name="connsiteX36" fmla="*/ 443907 w 956013"/>
                      <a:gd name="connsiteY36" fmla="*/ 569494 h 1656660"/>
                      <a:gd name="connsiteX37" fmla="*/ 514689 w 956013"/>
                      <a:gd name="connsiteY37" fmla="*/ 633690 h 1656660"/>
                      <a:gd name="connsiteX38" fmla="*/ 740189 w 956013"/>
                      <a:gd name="connsiteY38" fmla="*/ 708811 h 1656660"/>
                      <a:gd name="connsiteX39" fmla="*/ 402452 w 956013"/>
                      <a:gd name="connsiteY39" fmla="*/ 353531 h 1656660"/>
                      <a:gd name="connsiteX40" fmla="*/ 369997 w 956013"/>
                      <a:gd name="connsiteY40" fmla="*/ 342004 h 1656660"/>
                      <a:gd name="connsiteX41" fmla="*/ 357882 w 956013"/>
                      <a:gd name="connsiteY41" fmla="*/ 373130 h 1656660"/>
                      <a:gd name="connsiteX42" fmla="*/ 395258 w 956013"/>
                      <a:gd name="connsiteY42" fmla="*/ 458093 h 1656660"/>
                      <a:gd name="connsiteX43" fmla="*/ 333096 w 956013"/>
                      <a:gd name="connsiteY43" fmla="*/ 768927 h 1656660"/>
                      <a:gd name="connsiteX44" fmla="*/ 342594 w 956013"/>
                      <a:gd name="connsiteY44" fmla="*/ 793353 h 1656660"/>
                      <a:gd name="connsiteX45" fmla="*/ 546986 w 956013"/>
                      <a:gd name="connsiteY45" fmla="*/ 943006 h 1656660"/>
                      <a:gd name="connsiteX46" fmla="*/ 456331 w 956013"/>
                      <a:gd name="connsiteY46" fmla="*/ 1052890 h 1656660"/>
                      <a:gd name="connsiteX47" fmla="*/ 449244 w 956013"/>
                      <a:gd name="connsiteY47" fmla="*/ 1044731 h 1656660"/>
                      <a:gd name="connsiteX48" fmla="*/ 79134 w 956013"/>
                      <a:gd name="connsiteY48" fmla="*/ 778041 h 1656660"/>
                      <a:gd name="connsiteX49" fmla="*/ 50188 w 956013"/>
                      <a:gd name="connsiteY49" fmla="*/ 704072 h 1656660"/>
                      <a:gd name="connsiteX50" fmla="*/ 151700 w 956013"/>
                      <a:gd name="connsiteY50" fmla="*/ 211757 h 1656660"/>
                      <a:gd name="connsiteX51" fmla="*/ 310477 w 956013"/>
                      <a:gd name="connsiteY51" fmla="*/ 48711 h 1656660"/>
                      <a:gd name="connsiteX52" fmla="*/ 319160 w 956013"/>
                      <a:gd name="connsiteY52" fmla="*/ 48711 h 1656660"/>
                      <a:gd name="connsiteX53" fmla="*/ 462746 w 956013"/>
                      <a:gd name="connsiteY53" fmla="*/ 134358 h 1656660"/>
                      <a:gd name="connsiteX54" fmla="*/ 601671 w 956013"/>
                      <a:gd name="connsiteY54" fmla="*/ 454783 h 1656660"/>
                      <a:gd name="connsiteX55" fmla="*/ 616394 w 956013"/>
                      <a:gd name="connsiteY55" fmla="*/ 468245 h 1656660"/>
                      <a:gd name="connsiteX56" fmla="*/ 859757 w 956013"/>
                      <a:gd name="connsiteY56" fmla="*/ 548588 h 1656660"/>
                      <a:gd name="connsiteX57" fmla="*/ 903732 w 956013"/>
                      <a:gd name="connsiteY57" fmla="*/ 637518 h 1656660"/>
                      <a:gd name="connsiteX58" fmla="*/ 836731 w 956013"/>
                      <a:gd name="connsiteY58" fmla="*/ 685540 h 1656660"/>
                      <a:gd name="connsiteX59" fmla="*/ 813708 w 956013"/>
                      <a:gd name="connsiteY59" fmla="*/ 682067 h 1656660"/>
                      <a:gd name="connsiteX60" fmla="*/ 530722 w 956013"/>
                      <a:gd name="connsiteY60" fmla="*/ 587714 h 1656660"/>
                      <a:gd name="connsiteX61" fmla="*/ 488051 w 956013"/>
                      <a:gd name="connsiteY61" fmla="*/ 548946 h 16566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</a:cxnLst>
                    <a:rect l="l" t="t" r="r" b="b"/>
                    <a:pathLst>
                      <a:path w="956013" h="1656660">
                        <a:moveTo>
                          <a:pt x="875095" y="502376"/>
                        </a:moveTo>
                        <a:lnTo>
                          <a:pt x="642067" y="425433"/>
                        </a:lnTo>
                        <a:cubicBezTo>
                          <a:pt x="612168" y="356196"/>
                          <a:pt x="510894" y="121801"/>
                          <a:pt x="505853" y="111737"/>
                        </a:cubicBezTo>
                        <a:cubicBezTo>
                          <a:pt x="468397" y="43481"/>
                          <a:pt x="397014" y="760"/>
                          <a:pt x="319160" y="0"/>
                        </a:cubicBezTo>
                        <a:lnTo>
                          <a:pt x="310477" y="0"/>
                        </a:lnTo>
                        <a:cubicBezTo>
                          <a:pt x="207849" y="0"/>
                          <a:pt x="128694" y="77513"/>
                          <a:pt x="103945" y="202098"/>
                        </a:cubicBezTo>
                        <a:lnTo>
                          <a:pt x="2456" y="694291"/>
                        </a:lnTo>
                        <a:cubicBezTo>
                          <a:pt x="-7113" y="741296"/>
                          <a:pt x="11760" y="789546"/>
                          <a:pt x="50680" y="817589"/>
                        </a:cubicBezTo>
                        <a:lnTo>
                          <a:pt x="410609" y="1076936"/>
                        </a:lnTo>
                        <a:lnTo>
                          <a:pt x="410609" y="1108301"/>
                        </a:lnTo>
                        <a:lnTo>
                          <a:pt x="11602" y="1591940"/>
                        </a:lnTo>
                        <a:cubicBezTo>
                          <a:pt x="3038" y="1602318"/>
                          <a:pt x="4507" y="1617674"/>
                          <a:pt x="14885" y="1626237"/>
                        </a:cubicBezTo>
                        <a:cubicBezTo>
                          <a:pt x="25262" y="1634801"/>
                          <a:pt x="40618" y="1633332"/>
                          <a:pt x="49182" y="1622954"/>
                        </a:cubicBezTo>
                        <a:lnTo>
                          <a:pt x="410614" y="1184864"/>
                        </a:lnTo>
                        <a:lnTo>
                          <a:pt x="410614" y="1537236"/>
                        </a:lnTo>
                        <a:cubicBezTo>
                          <a:pt x="410317" y="1602895"/>
                          <a:pt x="463304" y="1656362"/>
                          <a:pt x="528963" y="1656659"/>
                        </a:cubicBezTo>
                        <a:cubicBezTo>
                          <a:pt x="594623" y="1656957"/>
                          <a:pt x="648090" y="1603972"/>
                          <a:pt x="648387" y="1538312"/>
                        </a:cubicBezTo>
                        <a:cubicBezTo>
                          <a:pt x="648389" y="1537954"/>
                          <a:pt x="648389" y="1537594"/>
                          <a:pt x="648387" y="1537236"/>
                        </a:cubicBezTo>
                        <a:lnTo>
                          <a:pt x="648387" y="1017188"/>
                        </a:lnTo>
                        <a:cubicBezTo>
                          <a:pt x="648572" y="986870"/>
                          <a:pt x="637064" y="957646"/>
                          <a:pt x="616255" y="935598"/>
                        </a:cubicBezTo>
                        <a:lnTo>
                          <a:pt x="789745" y="725309"/>
                        </a:lnTo>
                        <a:lnTo>
                          <a:pt x="800417" y="728865"/>
                        </a:lnTo>
                        <a:cubicBezTo>
                          <a:pt x="812239" y="732224"/>
                          <a:pt x="824449" y="734031"/>
                          <a:pt x="836736" y="734240"/>
                        </a:cubicBezTo>
                        <a:cubicBezTo>
                          <a:pt x="887453" y="733505"/>
                          <a:pt x="932420" y="701461"/>
                          <a:pt x="949674" y="653763"/>
                        </a:cubicBezTo>
                        <a:cubicBezTo>
                          <a:pt x="970792" y="591370"/>
                          <a:pt x="937435" y="523655"/>
                          <a:pt x="875095" y="502376"/>
                        </a:cubicBezTo>
                        <a:close/>
                        <a:moveTo>
                          <a:pt x="599672" y="1017188"/>
                        </a:moveTo>
                        <a:lnTo>
                          <a:pt x="599672" y="1537236"/>
                        </a:lnTo>
                        <a:cubicBezTo>
                          <a:pt x="599900" y="1575993"/>
                          <a:pt x="568667" y="1607596"/>
                          <a:pt x="529908" y="1607825"/>
                        </a:cubicBezTo>
                        <a:cubicBezTo>
                          <a:pt x="491152" y="1608054"/>
                          <a:pt x="459548" y="1576821"/>
                          <a:pt x="459319" y="1538064"/>
                        </a:cubicBezTo>
                        <a:cubicBezTo>
                          <a:pt x="459317" y="1537786"/>
                          <a:pt x="459317" y="1537511"/>
                          <a:pt x="459319" y="1537236"/>
                        </a:cubicBezTo>
                        <a:lnTo>
                          <a:pt x="459319" y="1125824"/>
                        </a:lnTo>
                        <a:lnTo>
                          <a:pt x="584832" y="973687"/>
                        </a:lnTo>
                        <a:cubicBezTo>
                          <a:pt x="594545" y="986098"/>
                          <a:pt x="599774" y="1001427"/>
                          <a:pt x="599672" y="1017188"/>
                        </a:cubicBezTo>
                        <a:close/>
                        <a:moveTo>
                          <a:pt x="578012" y="905378"/>
                        </a:moveTo>
                        <a:lnTo>
                          <a:pt x="383901" y="763243"/>
                        </a:lnTo>
                        <a:lnTo>
                          <a:pt x="429377" y="535864"/>
                        </a:lnTo>
                        <a:lnTo>
                          <a:pt x="443907" y="569494"/>
                        </a:lnTo>
                        <a:cubicBezTo>
                          <a:pt x="458192" y="599329"/>
                          <a:pt x="483604" y="622377"/>
                          <a:pt x="514689" y="633690"/>
                        </a:cubicBezTo>
                        <a:lnTo>
                          <a:pt x="740189" y="708811"/>
                        </a:lnTo>
                        <a:close/>
                        <a:moveTo>
                          <a:pt x="402452" y="353531"/>
                        </a:moveTo>
                        <a:cubicBezTo>
                          <a:pt x="396673" y="341385"/>
                          <a:pt x="382143" y="336224"/>
                          <a:pt x="369997" y="342004"/>
                        </a:cubicBezTo>
                        <a:cubicBezTo>
                          <a:pt x="358360" y="347540"/>
                          <a:pt x="353050" y="361184"/>
                          <a:pt x="357882" y="373130"/>
                        </a:cubicBezTo>
                        <a:lnTo>
                          <a:pt x="395258" y="458093"/>
                        </a:lnTo>
                        <a:lnTo>
                          <a:pt x="333096" y="768927"/>
                        </a:lnTo>
                        <a:cubicBezTo>
                          <a:pt x="331233" y="778224"/>
                          <a:pt x="334940" y="787756"/>
                          <a:pt x="342594" y="793353"/>
                        </a:cubicBezTo>
                        <a:lnTo>
                          <a:pt x="546986" y="943006"/>
                        </a:lnTo>
                        <a:lnTo>
                          <a:pt x="456331" y="1052890"/>
                        </a:lnTo>
                        <a:cubicBezTo>
                          <a:pt x="454614" y="1049673"/>
                          <a:pt x="452191" y="1046882"/>
                          <a:pt x="449244" y="1044731"/>
                        </a:cubicBezTo>
                        <a:lnTo>
                          <a:pt x="79134" y="778041"/>
                        </a:lnTo>
                        <a:cubicBezTo>
                          <a:pt x="55787" y="761216"/>
                          <a:pt x="44459" y="732275"/>
                          <a:pt x="50188" y="704072"/>
                        </a:cubicBezTo>
                        <a:lnTo>
                          <a:pt x="151700" y="211757"/>
                        </a:lnTo>
                        <a:cubicBezTo>
                          <a:pt x="167344" y="132931"/>
                          <a:pt x="217289" y="48711"/>
                          <a:pt x="310477" y="48711"/>
                        </a:cubicBezTo>
                        <a:lnTo>
                          <a:pt x="319160" y="48711"/>
                        </a:lnTo>
                        <a:cubicBezTo>
                          <a:pt x="378942" y="49358"/>
                          <a:pt x="433771" y="82063"/>
                          <a:pt x="462746" y="134358"/>
                        </a:cubicBezTo>
                        <a:cubicBezTo>
                          <a:pt x="467169" y="143635"/>
                          <a:pt x="548250" y="331081"/>
                          <a:pt x="601671" y="454783"/>
                        </a:cubicBezTo>
                        <a:cubicBezTo>
                          <a:pt x="604428" y="461169"/>
                          <a:pt x="609786" y="466070"/>
                          <a:pt x="616394" y="468245"/>
                        </a:cubicBezTo>
                        <a:lnTo>
                          <a:pt x="859757" y="548588"/>
                        </a:lnTo>
                        <a:cubicBezTo>
                          <a:pt x="896301" y="561179"/>
                          <a:pt x="915910" y="600835"/>
                          <a:pt x="903732" y="637518"/>
                        </a:cubicBezTo>
                        <a:cubicBezTo>
                          <a:pt x="893496" y="665853"/>
                          <a:pt x="866854" y="684948"/>
                          <a:pt x="836731" y="685540"/>
                        </a:cubicBezTo>
                        <a:cubicBezTo>
                          <a:pt x="828945" y="685321"/>
                          <a:pt x="821214" y="684154"/>
                          <a:pt x="813708" y="682067"/>
                        </a:cubicBezTo>
                        <a:lnTo>
                          <a:pt x="530722" y="587714"/>
                        </a:lnTo>
                        <a:cubicBezTo>
                          <a:pt x="512090" y="580681"/>
                          <a:pt x="496836" y="566818"/>
                          <a:pt x="488051" y="548946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2" name="자유형: 도형 71">
                    <a:extLst>
                      <a:ext uri="{FF2B5EF4-FFF2-40B4-BE49-F238E27FC236}">
                        <a16:creationId xmlns:a16="http://schemas.microsoft.com/office/drawing/2014/main" id="{1132A6DA-7070-4B45-B5DE-2AA3A518A219}"/>
                      </a:ext>
                    </a:extLst>
                  </p:cNvPr>
                  <p:cNvSpPr/>
                  <p:nvPr/>
                </p:nvSpPr>
                <p:spPr>
                  <a:xfrm>
                    <a:off x="6623522" y="3750151"/>
                    <a:ext cx="464221" cy="936932"/>
                  </a:xfrm>
                  <a:custGeom>
                    <a:avLst/>
                    <a:gdLst>
                      <a:gd name="connsiteX0" fmla="*/ 129851 w 464221"/>
                      <a:gd name="connsiteY0" fmla="*/ 932127 h 936932"/>
                      <a:gd name="connsiteX1" fmla="*/ 170166 w 464221"/>
                      <a:gd name="connsiteY1" fmla="*/ 936932 h 936932"/>
                      <a:gd name="connsiteX2" fmla="*/ 336632 w 464221"/>
                      <a:gd name="connsiteY2" fmla="*/ 801171 h 936932"/>
                      <a:gd name="connsiteX3" fmla="*/ 416166 w 464221"/>
                      <a:gd name="connsiteY3" fmla="*/ 419692 h 936932"/>
                      <a:gd name="connsiteX4" fmla="*/ 376009 w 464221"/>
                      <a:gd name="connsiteY4" fmla="*/ 319570 h 936932"/>
                      <a:gd name="connsiteX5" fmla="*/ 443072 w 464221"/>
                      <a:gd name="connsiteY5" fmla="*/ 88213 h 936932"/>
                      <a:gd name="connsiteX6" fmla="*/ 211714 w 464221"/>
                      <a:gd name="connsiteY6" fmla="*/ 21150 h 936932"/>
                      <a:gd name="connsiteX7" fmla="*/ 144651 w 464221"/>
                      <a:gd name="connsiteY7" fmla="*/ 252508 h 936932"/>
                      <a:gd name="connsiteX8" fmla="*/ 151400 w 464221"/>
                      <a:gd name="connsiteY8" fmla="*/ 263724 h 936932"/>
                      <a:gd name="connsiteX9" fmla="*/ 159123 w 464221"/>
                      <a:gd name="connsiteY9" fmla="*/ 274355 h 936932"/>
                      <a:gd name="connsiteX10" fmla="*/ 82404 w 464221"/>
                      <a:gd name="connsiteY10" fmla="*/ 350100 h 936932"/>
                      <a:gd name="connsiteX11" fmla="*/ 4107 w 464221"/>
                      <a:gd name="connsiteY11" fmla="*/ 725585 h 936932"/>
                      <a:gd name="connsiteX12" fmla="*/ 129851 w 464221"/>
                      <a:gd name="connsiteY12" fmla="*/ 932127 h 936932"/>
                      <a:gd name="connsiteX13" fmla="*/ 174803 w 464221"/>
                      <a:gd name="connsiteY13" fmla="*/ 145452 h 936932"/>
                      <a:gd name="connsiteX14" fmla="*/ 293749 w 464221"/>
                      <a:gd name="connsiteY14" fmla="*/ 48484 h 936932"/>
                      <a:gd name="connsiteX15" fmla="*/ 318865 w 464221"/>
                      <a:gd name="connsiteY15" fmla="*/ 51076 h 936932"/>
                      <a:gd name="connsiteX16" fmla="*/ 413241 w 464221"/>
                      <a:gd name="connsiteY16" fmla="*/ 195137 h 936932"/>
                      <a:gd name="connsiteX17" fmla="*/ 269180 w 464221"/>
                      <a:gd name="connsiteY17" fmla="*/ 289514 h 936932"/>
                      <a:gd name="connsiteX18" fmla="*/ 269131 w 464221"/>
                      <a:gd name="connsiteY18" fmla="*/ 289514 h 936932"/>
                      <a:gd name="connsiteX19" fmla="*/ 174803 w 464221"/>
                      <a:gd name="connsiteY19" fmla="*/ 145457 h 936932"/>
                      <a:gd name="connsiteX20" fmla="*/ 51765 w 464221"/>
                      <a:gd name="connsiteY20" fmla="*/ 735524 h 936932"/>
                      <a:gd name="connsiteX21" fmla="*/ 130065 w 464221"/>
                      <a:gd name="connsiteY21" fmla="*/ 360039 h 936932"/>
                      <a:gd name="connsiteX22" fmla="*/ 177667 w 464221"/>
                      <a:gd name="connsiteY22" fmla="*/ 321249 h 936932"/>
                      <a:gd name="connsiteX23" fmla="*/ 187704 w 464221"/>
                      <a:gd name="connsiteY23" fmla="*/ 322271 h 936932"/>
                      <a:gd name="connsiteX24" fmla="*/ 330743 w 464221"/>
                      <a:gd name="connsiteY24" fmla="*/ 352097 h 936932"/>
                      <a:gd name="connsiteX25" fmla="*/ 368513 w 464221"/>
                      <a:gd name="connsiteY25" fmla="*/ 409751 h 936932"/>
                      <a:gd name="connsiteX26" fmla="*/ 288971 w 464221"/>
                      <a:gd name="connsiteY26" fmla="*/ 791230 h 936932"/>
                      <a:gd name="connsiteX27" fmla="*/ 144897 w 464221"/>
                      <a:gd name="connsiteY27" fmla="*/ 885579 h 936932"/>
                      <a:gd name="connsiteX28" fmla="*/ 141222 w 464221"/>
                      <a:gd name="connsiteY28" fmla="*/ 884754 h 936932"/>
                      <a:gd name="connsiteX29" fmla="*/ 51765 w 464221"/>
                      <a:gd name="connsiteY29" fmla="*/ 735524 h 936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</a:cxnLst>
                    <a:rect l="l" t="t" r="r" b="b"/>
                    <a:pathLst>
                      <a:path w="464221" h="936932">
                        <a:moveTo>
                          <a:pt x="129851" y="932127"/>
                        </a:moveTo>
                        <a:cubicBezTo>
                          <a:pt x="143054" y="935308"/>
                          <a:pt x="156585" y="936920"/>
                          <a:pt x="170166" y="936932"/>
                        </a:cubicBezTo>
                        <a:cubicBezTo>
                          <a:pt x="250748" y="936655"/>
                          <a:pt x="320153" y="880051"/>
                          <a:pt x="336632" y="801171"/>
                        </a:cubicBezTo>
                        <a:lnTo>
                          <a:pt x="416166" y="419692"/>
                        </a:lnTo>
                        <a:cubicBezTo>
                          <a:pt x="424130" y="381279"/>
                          <a:pt x="408309" y="341834"/>
                          <a:pt x="376009" y="319570"/>
                        </a:cubicBezTo>
                        <a:cubicBezTo>
                          <a:pt x="458415" y="274201"/>
                          <a:pt x="488440" y="170619"/>
                          <a:pt x="443072" y="88213"/>
                        </a:cubicBezTo>
                        <a:cubicBezTo>
                          <a:pt x="397703" y="5806"/>
                          <a:pt x="294120" y="-24219"/>
                          <a:pt x="211714" y="21150"/>
                        </a:cubicBezTo>
                        <a:cubicBezTo>
                          <a:pt x="129308" y="66519"/>
                          <a:pt x="99282" y="170102"/>
                          <a:pt x="144651" y="252508"/>
                        </a:cubicBezTo>
                        <a:cubicBezTo>
                          <a:pt x="146756" y="256332"/>
                          <a:pt x="149009" y="260073"/>
                          <a:pt x="151400" y="263724"/>
                        </a:cubicBezTo>
                        <a:cubicBezTo>
                          <a:pt x="153816" y="267416"/>
                          <a:pt x="156466" y="270894"/>
                          <a:pt x="159123" y="274355"/>
                        </a:cubicBezTo>
                        <a:cubicBezTo>
                          <a:pt x="120644" y="281878"/>
                          <a:pt x="90417" y="311721"/>
                          <a:pt x="82404" y="350100"/>
                        </a:cubicBezTo>
                        <a:lnTo>
                          <a:pt x="4107" y="725585"/>
                        </a:lnTo>
                        <a:cubicBezTo>
                          <a:pt x="-15974" y="816983"/>
                          <a:pt x="39437" y="907998"/>
                          <a:pt x="129851" y="932127"/>
                        </a:cubicBezTo>
                        <a:close/>
                        <a:moveTo>
                          <a:pt x="174803" y="145452"/>
                        </a:moveTo>
                        <a:cubicBezTo>
                          <a:pt x="186555" y="89082"/>
                          <a:pt x="236169" y="48638"/>
                          <a:pt x="293749" y="48484"/>
                        </a:cubicBezTo>
                        <a:cubicBezTo>
                          <a:pt x="302189" y="48487"/>
                          <a:pt x="310603" y="49354"/>
                          <a:pt x="318865" y="51076"/>
                        </a:cubicBezTo>
                        <a:cubicBezTo>
                          <a:pt x="384707" y="64795"/>
                          <a:pt x="426961" y="129295"/>
                          <a:pt x="413241" y="195137"/>
                        </a:cubicBezTo>
                        <a:cubicBezTo>
                          <a:pt x="399522" y="260979"/>
                          <a:pt x="335022" y="303233"/>
                          <a:pt x="269180" y="289514"/>
                        </a:cubicBezTo>
                        <a:lnTo>
                          <a:pt x="269131" y="289514"/>
                        </a:lnTo>
                        <a:cubicBezTo>
                          <a:pt x="203309" y="275772"/>
                          <a:pt x="161081" y="211282"/>
                          <a:pt x="174803" y="145457"/>
                        </a:cubicBezTo>
                        <a:close/>
                        <a:moveTo>
                          <a:pt x="51765" y="735524"/>
                        </a:moveTo>
                        <a:lnTo>
                          <a:pt x="130065" y="360039"/>
                        </a:lnTo>
                        <a:cubicBezTo>
                          <a:pt x="134763" y="337479"/>
                          <a:pt x="154622" y="321295"/>
                          <a:pt x="177667" y="321249"/>
                        </a:cubicBezTo>
                        <a:cubicBezTo>
                          <a:pt x="181038" y="321246"/>
                          <a:pt x="184402" y="321589"/>
                          <a:pt x="187704" y="322271"/>
                        </a:cubicBezTo>
                        <a:lnTo>
                          <a:pt x="330743" y="352097"/>
                        </a:lnTo>
                        <a:cubicBezTo>
                          <a:pt x="357063" y="357630"/>
                          <a:pt x="373954" y="383410"/>
                          <a:pt x="368513" y="409751"/>
                        </a:cubicBezTo>
                        <a:lnTo>
                          <a:pt x="288971" y="791230"/>
                        </a:lnTo>
                        <a:cubicBezTo>
                          <a:pt x="275239" y="857069"/>
                          <a:pt x="210737" y="899311"/>
                          <a:pt x="144897" y="885579"/>
                        </a:cubicBezTo>
                        <a:cubicBezTo>
                          <a:pt x="143667" y="885324"/>
                          <a:pt x="142442" y="885048"/>
                          <a:pt x="141222" y="884754"/>
                        </a:cubicBezTo>
                        <a:cubicBezTo>
                          <a:pt x="76306" y="866923"/>
                          <a:pt x="36896" y="801184"/>
                          <a:pt x="51765" y="735524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3" name="자유형: 도형 72">
                    <a:extLst>
                      <a:ext uri="{FF2B5EF4-FFF2-40B4-BE49-F238E27FC236}">
                        <a16:creationId xmlns:a16="http://schemas.microsoft.com/office/drawing/2014/main" id="{E085335D-5508-4D00-B1B7-DD5A70984458}"/>
                      </a:ext>
                    </a:extLst>
                  </p:cNvPr>
                  <p:cNvSpPr/>
                  <p:nvPr/>
                </p:nvSpPr>
                <p:spPr>
                  <a:xfrm>
                    <a:off x="6881516" y="3884018"/>
                    <a:ext cx="72540" cy="72985"/>
                  </a:xfrm>
                  <a:custGeom>
                    <a:avLst/>
                    <a:gdLst>
                      <a:gd name="connsiteX0" fmla="*/ 28541 w 72540"/>
                      <a:gd name="connsiteY0" fmla="*/ 72194 h 72985"/>
                      <a:gd name="connsiteX1" fmla="*/ 71760 w 72540"/>
                      <a:gd name="connsiteY1" fmla="*/ 44022 h 72985"/>
                      <a:gd name="connsiteX2" fmla="*/ 71782 w 72540"/>
                      <a:gd name="connsiteY2" fmla="*/ 43915 h 72985"/>
                      <a:gd name="connsiteX3" fmla="*/ 71782 w 72540"/>
                      <a:gd name="connsiteY3" fmla="*/ 43883 h 72985"/>
                      <a:gd name="connsiteX4" fmla="*/ 43454 w 72540"/>
                      <a:gd name="connsiteY4" fmla="*/ 667 h 72985"/>
                      <a:gd name="connsiteX5" fmla="*/ 667 w 72540"/>
                      <a:gd name="connsiteY5" fmla="*/ 29623 h 72985"/>
                      <a:gd name="connsiteX6" fmla="*/ 28541 w 72540"/>
                      <a:gd name="connsiteY6" fmla="*/ 72186 h 729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72540" h="72985">
                        <a:moveTo>
                          <a:pt x="28541" y="72194"/>
                        </a:moveTo>
                        <a:cubicBezTo>
                          <a:pt x="48255" y="76349"/>
                          <a:pt x="67605" y="63735"/>
                          <a:pt x="71760" y="44022"/>
                        </a:cubicBezTo>
                        <a:cubicBezTo>
                          <a:pt x="71767" y="43985"/>
                          <a:pt x="71774" y="43951"/>
                          <a:pt x="71782" y="43915"/>
                        </a:cubicBezTo>
                        <a:lnTo>
                          <a:pt x="71782" y="43883"/>
                        </a:lnTo>
                        <a:cubicBezTo>
                          <a:pt x="75847" y="24136"/>
                          <a:pt x="63184" y="4817"/>
                          <a:pt x="43454" y="667"/>
                        </a:cubicBezTo>
                        <a:cubicBezTo>
                          <a:pt x="23641" y="-3152"/>
                          <a:pt x="4486" y="9813"/>
                          <a:pt x="667" y="29623"/>
                        </a:cubicBezTo>
                        <a:cubicBezTo>
                          <a:pt x="-3072" y="49012"/>
                          <a:pt x="9274" y="67863"/>
                          <a:pt x="28541" y="72186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65" name="그래픽 13" descr="텐트">
                  <a:extLst>
                    <a:ext uri="{FF2B5EF4-FFF2-40B4-BE49-F238E27FC236}">
                      <a16:creationId xmlns:a16="http://schemas.microsoft.com/office/drawing/2014/main" id="{34ADCD43-D2FB-4A17-B4D3-275DD3B0260B}"/>
                    </a:ext>
                  </a:extLst>
                </p:cNvPr>
                <p:cNvSpPr/>
                <p:nvPr/>
              </p:nvSpPr>
              <p:spPr>
                <a:xfrm>
                  <a:off x="10356637" y="5667387"/>
                  <a:ext cx="1948420" cy="1276921"/>
                </a:xfrm>
                <a:custGeom>
                  <a:avLst/>
                  <a:gdLst>
                    <a:gd name="connsiteX0" fmla="*/ 1948421 w 1948420"/>
                    <a:gd name="connsiteY0" fmla="*/ 1276922 h 1276921"/>
                    <a:gd name="connsiteX1" fmla="*/ 1948421 w 1948420"/>
                    <a:gd name="connsiteY1" fmla="*/ 1228212 h 1276921"/>
                    <a:gd name="connsiteX2" fmla="*/ 1788017 w 1948420"/>
                    <a:gd name="connsiteY2" fmla="*/ 1228212 h 1276921"/>
                    <a:gd name="connsiteX3" fmla="*/ 1916930 w 1948420"/>
                    <a:gd name="connsiteY3" fmla="*/ 1099299 h 1276921"/>
                    <a:gd name="connsiteX4" fmla="*/ 1882491 w 1948420"/>
                    <a:gd name="connsiteY4" fmla="*/ 1064861 h 1276921"/>
                    <a:gd name="connsiteX5" fmla="*/ 1719140 w 1948420"/>
                    <a:gd name="connsiteY5" fmla="*/ 1228212 h 1276921"/>
                    <a:gd name="connsiteX6" fmla="*/ 1718580 w 1948420"/>
                    <a:gd name="connsiteY6" fmla="*/ 1228212 h 1276921"/>
                    <a:gd name="connsiteX7" fmla="*/ 974210 w 1948420"/>
                    <a:gd name="connsiteY7" fmla="*/ 0 h 1276921"/>
                    <a:gd name="connsiteX8" fmla="*/ 229841 w 1948420"/>
                    <a:gd name="connsiteY8" fmla="*/ 1228212 h 1276921"/>
                    <a:gd name="connsiteX9" fmla="*/ 229280 w 1948420"/>
                    <a:gd name="connsiteY9" fmla="*/ 1228212 h 1276921"/>
                    <a:gd name="connsiteX10" fmla="*/ 65930 w 1948420"/>
                    <a:gd name="connsiteY10" fmla="*/ 1064861 h 1276921"/>
                    <a:gd name="connsiteX11" fmla="*/ 31491 w 1948420"/>
                    <a:gd name="connsiteY11" fmla="*/ 1099299 h 1276921"/>
                    <a:gd name="connsiteX12" fmla="*/ 160404 w 1948420"/>
                    <a:gd name="connsiteY12" fmla="*/ 1228212 h 1276921"/>
                    <a:gd name="connsiteX13" fmla="*/ 0 w 1948420"/>
                    <a:gd name="connsiteY13" fmla="*/ 1228212 h 1276921"/>
                    <a:gd name="connsiteX14" fmla="*/ 0 w 1948420"/>
                    <a:gd name="connsiteY14" fmla="*/ 1276922 h 1276921"/>
                    <a:gd name="connsiteX15" fmla="*/ 1450307 w 1948420"/>
                    <a:gd name="connsiteY15" fmla="*/ 1228212 h 1276921"/>
                    <a:gd name="connsiteX16" fmla="*/ 998566 w 1948420"/>
                    <a:gd name="connsiteY16" fmla="*/ 482941 h 1276921"/>
                    <a:gd name="connsiteX17" fmla="*/ 998566 w 1948420"/>
                    <a:gd name="connsiteY17" fmla="*/ 135026 h 1276921"/>
                    <a:gd name="connsiteX18" fmla="*/ 999028 w 1948420"/>
                    <a:gd name="connsiteY18" fmla="*/ 135026 h 1276921"/>
                    <a:gd name="connsiteX19" fmla="*/ 1661613 w 1948420"/>
                    <a:gd name="connsiteY19" fmla="*/ 1228212 h 1276921"/>
                    <a:gd name="connsiteX20" fmla="*/ 998566 w 1948420"/>
                    <a:gd name="connsiteY20" fmla="*/ 576854 h 1276921"/>
                    <a:gd name="connsiteX21" fmla="*/ 1393340 w 1948420"/>
                    <a:gd name="connsiteY21" fmla="*/ 1228212 h 1276921"/>
                    <a:gd name="connsiteX22" fmla="*/ 998566 w 1948420"/>
                    <a:gd name="connsiteY22" fmla="*/ 1228212 h 1276921"/>
                    <a:gd name="connsiteX23" fmla="*/ 949855 w 1948420"/>
                    <a:gd name="connsiteY23" fmla="*/ 135026 h 1276921"/>
                    <a:gd name="connsiteX24" fmla="*/ 949855 w 1948420"/>
                    <a:gd name="connsiteY24" fmla="*/ 1228212 h 1276921"/>
                    <a:gd name="connsiteX25" fmla="*/ 286808 w 1948420"/>
                    <a:gd name="connsiteY25" fmla="*/ 1228212 h 1276921"/>
                    <a:gd name="connsiteX26" fmla="*/ 949392 w 1948420"/>
                    <a:gd name="connsiteY26" fmla="*/ 134904 h 1276921"/>
                    <a:gd name="connsiteX27" fmla="*/ 949855 w 1948420"/>
                    <a:gd name="connsiteY27" fmla="*/ 135026 h 12769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1948420" h="1276921">
                      <a:moveTo>
                        <a:pt x="1948421" y="1276922"/>
                      </a:moveTo>
                      <a:lnTo>
                        <a:pt x="1948421" y="1228212"/>
                      </a:lnTo>
                      <a:lnTo>
                        <a:pt x="1788017" y="1228212"/>
                      </a:lnTo>
                      <a:lnTo>
                        <a:pt x="1916930" y="1099299"/>
                      </a:lnTo>
                      <a:lnTo>
                        <a:pt x="1882491" y="1064861"/>
                      </a:lnTo>
                      <a:lnTo>
                        <a:pt x="1719140" y="1228212"/>
                      </a:lnTo>
                      <a:lnTo>
                        <a:pt x="1718580" y="1228212"/>
                      </a:lnTo>
                      <a:lnTo>
                        <a:pt x="974210" y="0"/>
                      </a:lnTo>
                      <a:lnTo>
                        <a:pt x="229841" y="1228212"/>
                      </a:lnTo>
                      <a:lnTo>
                        <a:pt x="229280" y="1228212"/>
                      </a:lnTo>
                      <a:lnTo>
                        <a:pt x="65930" y="1064861"/>
                      </a:lnTo>
                      <a:lnTo>
                        <a:pt x="31491" y="1099299"/>
                      </a:lnTo>
                      <a:lnTo>
                        <a:pt x="160404" y="1228212"/>
                      </a:lnTo>
                      <a:lnTo>
                        <a:pt x="0" y="1228212"/>
                      </a:lnTo>
                      <a:lnTo>
                        <a:pt x="0" y="1276922"/>
                      </a:lnTo>
                      <a:close/>
                      <a:moveTo>
                        <a:pt x="1450307" y="1228212"/>
                      </a:moveTo>
                      <a:lnTo>
                        <a:pt x="998566" y="482941"/>
                      </a:lnTo>
                      <a:lnTo>
                        <a:pt x="998566" y="135026"/>
                      </a:lnTo>
                      <a:cubicBezTo>
                        <a:pt x="998566" y="134538"/>
                        <a:pt x="998761" y="134490"/>
                        <a:pt x="999028" y="135026"/>
                      </a:cubicBezTo>
                      <a:lnTo>
                        <a:pt x="1661613" y="1228212"/>
                      </a:lnTo>
                      <a:close/>
                      <a:moveTo>
                        <a:pt x="998566" y="576854"/>
                      </a:moveTo>
                      <a:lnTo>
                        <a:pt x="1393340" y="1228212"/>
                      </a:lnTo>
                      <a:lnTo>
                        <a:pt x="998566" y="1228212"/>
                      </a:lnTo>
                      <a:close/>
                      <a:moveTo>
                        <a:pt x="949855" y="135026"/>
                      </a:moveTo>
                      <a:lnTo>
                        <a:pt x="949855" y="1228212"/>
                      </a:lnTo>
                      <a:lnTo>
                        <a:pt x="286808" y="1228212"/>
                      </a:lnTo>
                      <a:lnTo>
                        <a:pt x="949392" y="134904"/>
                      </a:lnTo>
                      <a:cubicBezTo>
                        <a:pt x="949660" y="134490"/>
                        <a:pt x="949855" y="134660"/>
                        <a:pt x="949855" y="135026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66" name="그래픽 15" descr="모닥불">
                  <a:extLst>
                    <a:ext uri="{FF2B5EF4-FFF2-40B4-BE49-F238E27FC236}">
                      <a16:creationId xmlns:a16="http://schemas.microsoft.com/office/drawing/2014/main" id="{F338AB6B-1187-4214-B74F-02B9BCFBB6E9}"/>
                    </a:ext>
                  </a:extLst>
                </p:cNvPr>
                <p:cNvGrpSpPr/>
                <p:nvPr/>
              </p:nvGrpSpPr>
              <p:grpSpPr>
                <a:xfrm>
                  <a:off x="6534704" y="4901151"/>
                  <a:ext cx="1598868" cy="2043157"/>
                  <a:chOff x="6755506" y="3867912"/>
                  <a:chExt cx="1598868" cy="2043157"/>
                </a:xfrm>
                <a:solidFill>
                  <a:srgbClr val="FFFFFF"/>
                </a:solidFill>
              </p:grpSpPr>
              <p:sp>
                <p:nvSpPr>
                  <p:cNvPr id="67" name="자유형: 도형 66">
                    <a:extLst>
                      <a:ext uri="{FF2B5EF4-FFF2-40B4-BE49-F238E27FC236}">
                        <a16:creationId xmlns:a16="http://schemas.microsoft.com/office/drawing/2014/main" id="{2F7BFBDA-7703-40F1-817B-BA7622F1D372}"/>
                      </a:ext>
                    </a:extLst>
                  </p:cNvPr>
                  <p:cNvSpPr/>
                  <p:nvPr/>
                </p:nvSpPr>
                <p:spPr>
                  <a:xfrm>
                    <a:off x="7104128" y="3867912"/>
                    <a:ext cx="913075" cy="1315180"/>
                  </a:xfrm>
                  <a:custGeom>
                    <a:avLst/>
                    <a:gdLst>
                      <a:gd name="connsiteX0" fmla="*/ 189298 w 913075"/>
                      <a:gd name="connsiteY0" fmla="*/ 1227937 h 1315180"/>
                      <a:gd name="connsiteX1" fmla="*/ 222363 w 913075"/>
                      <a:gd name="connsiteY1" fmla="*/ 1218290 h 1315180"/>
                      <a:gd name="connsiteX2" fmla="*/ 223274 w 913075"/>
                      <a:gd name="connsiteY2" fmla="*/ 1196714 h 1315180"/>
                      <a:gd name="connsiteX3" fmla="*/ 254205 w 913075"/>
                      <a:gd name="connsiteY3" fmla="*/ 818355 h 1315180"/>
                      <a:gd name="connsiteX4" fmla="*/ 254668 w 913075"/>
                      <a:gd name="connsiteY4" fmla="*/ 818355 h 1315180"/>
                      <a:gd name="connsiteX5" fmla="*/ 329536 w 913075"/>
                      <a:gd name="connsiteY5" fmla="*/ 1074353 h 1315180"/>
                      <a:gd name="connsiteX6" fmla="*/ 431828 w 913075"/>
                      <a:gd name="connsiteY6" fmla="*/ 1290822 h 1315180"/>
                      <a:gd name="connsiteX7" fmla="*/ 456183 w 913075"/>
                      <a:gd name="connsiteY7" fmla="*/ 1315178 h 1315180"/>
                      <a:gd name="connsiteX8" fmla="*/ 876238 w 913075"/>
                      <a:gd name="connsiteY8" fmla="*/ 1034240 h 1315180"/>
                      <a:gd name="connsiteX9" fmla="*/ 857314 w 913075"/>
                      <a:gd name="connsiteY9" fmla="*/ 660630 h 1315180"/>
                      <a:gd name="connsiteX10" fmla="*/ 823248 w 913075"/>
                      <a:gd name="connsiteY10" fmla="*/ 655542 h 1315180"/>
                      <a:gd name="connsiteX11" fmla="*/ 814059 w 913075"/>
                      <a:gd name="connsiteY11" fmla="*/ 680821 h 1315180"/>
                      <a:gd name="connsiteX12" fmla="*/ 772655 w 913075"/>
                      <a:gd name="connsiteY12" fmla="*/ 801014 h 1315180"/>
                      <a:gd name="connsiteX13" fmla="*/ 654118 w 913075"/>
                      <a:gd name="connsiteY13" fmla="*/ 820790 h 1315180"/>
                      <a:gd name="connsiteX14" fmla="*/ 580371 w 913075"/>
                      <a:gd name="connsiteY14" fmla="*/ 746775 h 1315180"/>
                      <a:gd name="connsiteX15" fmla="*/ 601974 w 913075"/>
                      <a:gd name="connsiteY15" fmla="*/ 628944 h 1315180"/>
                      <a:gd name="connsiteX16" fmla="*/ 657698 w 913075"/>
                      <a:gd name="connsiteY16" fmla="*/ 310109 h 1315180"/>
                      <a:gd name="connsiteX17" fmla="*/ 393346 w 913075"/>
                      <a:gd name="connsiteY17" fmla="*/ 2039 h 1315180"/>
                      <a:gd name="connsiteX18" fmla="*/ 361283 w 913075"/>
                      <a:gd name="connsiteY18" fmla="*/ 14619 h 1315180"/>
                      <a:gd name="connsiteX19" fmla="*/ 362074 w 913075"/>
                      <a:gd name="connsiteY19" fmla="*/ 35747 h 1315180"/>
                      <a:gd name="connsiteX20" fmla="*/ 215943 w 913075"/>
                      <a:gd name="connsiteY20" fmla="*/ 473776 h 1315180"/>
                      <a:gd name="connsiteX21" fmla="*/ 33278 w 913075"/>
                      <a:gd name="connsiteY21" fmla="*/ 689247 h 1315180"/>
                      <a:gd name="connsiteX22" fmla="*/ 189298 w 913075"/>
                      <a:gd name="connsiteY22" fmla="*/ 1227937 h 1315180"/>
                      <a:gd name="connsiteX23" fmla="*/ 78482 w 913075"/>
                      <a:gd name="connsiteY23" fmla="*/ 707636 h 1315180"/>
                      <a:gd name="connsiteX24" fmla="*/ 246996 w 913075"/>
                      <a:gd name="connsiteY24" fmla="*/ 511308 h 1315180"/>
                      <a:gd name="connsiteX25" fmla="*/ 431633 w 913075"/>
                      <a:gd name="connsiteY25" fmla="*/ 78077 h 1315180"/>
                      <a:gd name="connsiteX26" fmla="*/ 431998 w 913075"/>
                      <a:gd name="connsiteY26" fmla="*/ 77784 h 1315180"/>
                      <a:gd name="connsiteX27" fmla="*/ 610668 w 913075"/>
                      <a:gd name="connsiteY27" fmla="*/ 322506 h 1315180"/>
                      <a:gd name="connsiteX28" fmla="*/ 562567 w 913075"/>
                      <a:gd name="connsiteY28" fmla="*/ 600424 h 1315180"/>
                      <a:gd name="connsiteX29" fmla="*/ 534095 w 913075"/>
                      <a:gd name="connsiteY29" fmla="*/ 761631 h 1315180"/>
                      <a:gd name="connsiteX30" fmla="*/ 636534 w 913075"/>
                      <a:gd name="connsiteY30" fmla="*/ 866359 h 1315180"/>
                      <a:gd name="connsiteX31" fmla="*/ 804244 w 913075"/>
                      <a:gd name="connsiteY31" fmla="*/ 838180 h 1315180"/>
                      <a:gd name="connsiteX32" fmla="*/ 853904 w 913075"/>
                      <a:gd name="connsiteY32" fmla="*/ 769498 h 1315180"/>
                      <a:gd name="connsiteX33" fmla="*/ 854367 w 913075"/>
                      <a:gd name="connsiteY33" fmla="*/ 769498 h 1315180"/>
                      <a:gd name="connsiteX34" fmla="*/ 831644 w 913075"/>
                      <a:gd name="connsiteY34" fmla="*/ 1014877 h 1315180"/>
                      <a:gd name="connsiteX35" fmla="*/ 478078 w 913075"/>
                      <a:gd name="connsiteY35" fmla="*/ 1265931 h 1315180"/>
                      <a:gd name="connsiteX36" fmla="*/ 367432 w 913075"/>
                      <a:gd name="connsiteY36" fmla="*/ 1043641 h 1315180"/>
                      <a:gd name="connsiteX37" fmla="*/ 313705 w 913075"/>
                      <a:gd name="connsiteY37" fmla="*/ 742050 h 1315180"/>
                      <a:gd name="connsiteX38" fmla="*/ 296167 w 913075"/>
                      <a:gd name="connsiteY38" fmla="*/ 712407 h 1315180"/>
                      <a:gd name="connsiteX39" fmla="*/ 272520 w 913075"/>
                      <a:gd name="connsiteY39" fmla="*/ 719156 h 1315180"/>
                      <a:gd name="connsiteX40" fmla="*/ 150865 w 913075"/>
                      <a:gd name="connsiteY40" fmla="*/ 1132245 h 1315180"/>
                      <a:gd name="connsiteX41" fmla="*/ 150451 w 913075"/>
                      <a:gd name="connsiteY41" fmla="*/ 1132465 h 1315180"/>
                      <a:gd name="connsiteX42" fmla="*/ 78482 w 913075"/>
                      <a:gd name="connsiteY42" fmla="*/ 707636 h 13151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</a:cxnLst>
                    <a:rect l="l" t="t" r="r" b="b"/>
                    <a:pathLst>
                      <a:path w="913075" h="1315180">
                        <a:moveTo>
                          <a:pt x="189298" y="1227937"/>
                        </a:moveTo>
                        <a:cubicBezTo>
                          <a:pt x="201093" y="1234403"/>
                          <a:pt x="215896" y="1230085"/>
                          <a:pt x="222363" y="1218290"/>
                        </a:cubicBezTo>
                        <a:cubicBezTo>
                          <a:pt x="226014" y="1211634"/>
                          <a:pt x="226350" y="1203655"/>
                          <a:pt x="223274" y="1196714"/>
                        </a:cubicBezTo>
                        <a:cubicBezTo>
                          <a:pt x="165364" y="1074104"/>
                          <a:pt x="177152" y="929931"/>
                          <a:pt x="254205" y="818355"/>
                        </a:cubicBezTo>
                        <a:cubicBezTo>
                          <a:pt x="254473" y="817941"/>
                          <a:pt x="254692" y="817989"/>
                          <a:pt x="254668" y="818355"/>
                        </a:cubicBezTo>
                        <a:cubicBezTo>
                          <a:pt x="251623" y="890130"/>
                          <a:pt x="262218" y="992397"/>
                          <a:pt x="329536" y="1074353"/>
                        </a:cubicBezTo>
                        <a:cubicBezTo>
                          <a:pt x="429392" y="1198224"/>
                          <a:pt x="431828" y="1290067"/>
                          <a:pt x="431828" y="1290822"/>
                        </a:cubicBezTo>
                        <a:cubicBezTo>
                          <a:pt x="431828" y="1304274"/>
                          <a:pt x="442732" y="1315178"/>
                          <a:pt x="456183" y="1315178"/>
                        </a:cubicBezTo>
                        <a:cubicBezTo>
                          <a:pt x="640370" y="1315884"/>
                          <a:pt x="806555" y="1204736"/>
                          <a:pt x="876238" y="1034240"/>
                        </a:cubicBezTo>
                        <a:cubicBezTo>
                          <a:pt x="925192" y="928976"/>
                          <a:pt x="931500" y="760438"/>
                          <a:pt x="857314" y="660630"/>
                        </a:cubicBezTo>
                        <a:cubicBezTo>
                          <a:pt x="849311" y="649819"/>
                          <a:pt x="834060" y="647542"/>
                          <a:pt x="823248" y="655542"/>
                        </a:cubicBezTo>
                        <a:cubicBezTo>
                          <a:pt x="815389" y="661361"/>
                          <a:pt x="811770" y="671315"/>
                          <a:pt x="814059" y="680821"/>
                        </a:cubicBezTo>
                        <a:cubicBezTo>
                          <a:pt x="824035" y="725488"/>
                          <a:pt x="808024" y="771968"/>
                          <a:pt x="772655" y="801014"/>
                        </a:cubicBezTo>
                        <a:cubicBezTo>
                          <a:pt x="740246" y="829877"/>
                          <a:pt x="694144" y="837569"/>
                          <a:pt x="654118" y="820790"/>
                        </a:cubicBezTo>
                        <a:cubicBezTo>
                          <a:pt x="619290" y="809049"/>
                          <a:pt x="591988" y="781646"/>
                          <a:pt x="580371" y="746775"/>
                        </a:cubicBezTo>
                        <a:cubicBezTo>
                          <a:pt x="568629" y="706286"/>
                          <a:pt x="576632" y="662634"/>
                          <a:pt x="601974" y="628944"/>
                        </a:cubicBezTo>
                        <a:cubicBezTo>
                          <a:pt x="668593" y="536891"/>
                          <a:pt x="689144" y="419301"/>
                          <a:pt x="657698" y="310109"/>
                        </a:cubicBezTo>
                        <a:cubicBezTo>
                          <a:pt x="620890" y="172626"/>
                          <a:pt x="523645" y="59298"/>
                          <a:pt x="393346" y="2039"/>
                        </a:cubicBezTo>
                        <a:cubicBezTo>
                          <a:pt x="381018" y="-3341"/>
                          <a:pt x="366663" y="2291"/>
                          <a:pt x="361283" y="14619"/>
                        </a:cubicBezTo>
                        <a:cubicBezTo>
                          <a:pt x="358316" y="21415"/>
                          <a:pt x="358609" y="29192"/>
                          <a:pt x="362074" y="35747"/>
                        </a:cubicBezTo>
                        <a:cubicBezTo>
                          <a:pt x="470139" y="240112"/>
                          <a:pt x="277513" y="422728"/>
                          <a:pt x="215943" y="473776"/>
                        </a:cubicBezTo>
                        <a:cubicBezTo>
                          <a:pt x="116573" y="555756"/>
                          <a:pt x="52592" y="641219"/>
                          <a:pt x="33278" y="689247"/>
                        </a:cubicBezTo>
                        <a:cubicBezTo>
                          <a:pt x="-67090" y="931850"/>
                          <a:pt x="81477" y="1168876"/>
                          <a:pt x="189298" y="1227937"/>
                        </a:cubicBezTo>
                        <a:close/>
                        <a:moveTo>
                          <a:pt x="78482" y="707636"/>
                        </a:moveTo>
                        <a:cubicBezTo>
                          <a:pt x="94970" y="666451"/>
                          <a:pt x="154714" y="587467"/>
                          <a:pt x="246996" y="511308"/>
                        </a:cubicBezTo>
                        <a:cubicBezTo>
                          <a:pt x="309370" y="459577"/>
                          <a:pt x="491766" y="286558"/>
                          <a:pt x="431633" y="78077"/>
                        </a:cubicBezTo>
                        <a:cubicBezTo>
                          <a:pt x="431633" y="77736"/>
                          <a:pt x="431633" y="77614"/>
                          <a:pt x="431998" y="77784"/>
                        </a:cubicBezTo>
                        <a:cubicBezTo>
                          <a:pt x="519928" y="134286"/>
                          <a:pt x="583634" y="221544"/>
                          <a:pt x="610668" y="322506"/>
                        </a:cubicBezTo>
                        <a:cubicBezTo>
                          <a:pt x="638938" y="417572"/>
                          <a:pt x="621141" y="520388"/>
                          <a:pt x="562567" y="600424"/>
                        </a:cubicBezTo>
                        <a:cubicBezTo>
                          <a:pt x="528433" y="646769"/>
                          <a:pt x="517902" y="706396"/>
                          <a:pt x="534095" y="761631"/>
                        </a:cubicBezTo>
                        <a:cubicBezTo>
                          <a:pt x="550024" y="810615"/>
                          <a:pt x="587913" y="849352"/>
                          <a:pt x="636534" y="866359"/>
                        </a:cubicBezTo>
                        <a:cubicBezTo>
                          <a:pt x="693218" y="889871"/>
                          <a:pt x="758356" y="878929"/>
                          <a:pt x="804244" y="838180"/>
                        </a:cubicBezTo>
                        <a:cubicBezTo>
                          <a:pt x="826108" y="819638"/>
                          <a:pt x="843147" y="796070"/>
                          <a:pt x="853904" y="769498"/>
                        </a:cubicBezTo>
                        <a:cubicBezTo>
                          <a:pt x="854050" y="769133"/>
                          <a:pt x="854270" y="769133"/>
                          <a:pt x="854367" y="769498"/>
                        </a:cubicBezTo>
                        <a:cubicBezTo>
                          <a:pt x="873067" y="851626"/>
                          <a:pt x="865108" y="937579"/>
                          <a:pt x="831644" y="1014877"/>
                        </a:cubicBezTo>
                        <a:cubicBezTo>
                          <a:pt x="772563" y="1160137"/>
                          <a:pt x="634695" y="1258033"/>
                          <a:pt x="478078" y="1265931"/>
                        </a:cubicBezTo>
                        <a:cubicBezTo>
                          <a:pt x="460832" y="1183586"/>
                          <a:pt x="422734" y="1107045"/>
                          <a:pt x="367432" y="1043641"/>
                        </a:cubicBezTo>
                        <a:cubicBezTo>
                          <a:pt x="269086" y="923910"/>
                          <a:pt x="313242" y="743852"/>
                          <a:pt x="313705" y="742050"/>
                        </a:cubicBezTo>
                        <a:cubicBezTo>
                          <a:pt x="317046" y="729020"/>
                          <a:pt x="309194" y="715748"/>
                          <a:pt x="296167" y="712407"/>
                        </a:cubicBezTo>
                        <a:cubicBezTo>
                          <a:pt x="287642" y="710220"/>
                          <a:pt x="278604" y="712799"/>
                          <a:pt x="272520" y="719156"/>
                        </a:cubicBezTo>
                        <a:cubicBezTo>
                          <a:pt x="127241" y="870329"/>
                          <a:pt x="126705" y="1028078"/>
                          <a:pt x="150865" y="1132245"/>
                        </a:cubicBezTo>
                        <a:cubicBezTo>
                          <a:pt x="150865" y="1132781"/>
                          <a:pt x="150865" y="1132854"/>
                          <a:pt x="150451" y="1132465"/>
                        </a:cubicBezTo>
                        <a:cubicBezTo>
                          <a:pt x="49053" y="1015386"/>
                          <a:pt x="21305" y="851580"/>
                          <a:pt x="78482" y="707636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8" name="자유형: 도형 67">
                    <a:extLst>
                      <a:ext uri="{FF2B5EF4-FFF2-40B4-BE49-F238E27FC236}">
                        <a16:creationId xmlns:a16="http://schemas.microsoft.com/office/drawing/2014/main" id="{855E8D6C-4E48-476B-922F-8D6D639E2C26}"/>
                      </a:ext>
                    </a:extLst>
                  </p:cNvPr>
                  <p:cNvSpPr/>
                  <p:nvPr/>
                </p:nvSpPr>
                <p:spPr>
                  <a:xfrm>
                    <a:off x="6755506" y="5088375"/>
                    <a:ext cx="1598868" cy="822694"/>
                  </a:xfrm>
                  <a:custGeom>
                    <a:avLst/>
                    <a:gdLst>
                      <a:gd name="connsiteX0" fmla="*/ 1542745 w 1598868"/>
                      <a:gd name="connsiteY0" fmla="*/ 567231 h 822694"/>
                      <a:gd name="connsiteX1" fmla="*/ 1158273 w 1598868"/>
                      <a:gd name="connsiteY1" fmla="*/ 410164 h 822694"/>
                      <a:gd name="connsiteX2" fmla="*/ 1536924 w 1598868"/>
                      <a:gd name="connsiteY2" fmla="*/ 255484 h 822694"/>
                      <a:gd name="connsiteX3" fmla="*/ 1592220 w 1598868"/>
                      <a:gd name="connsiteY3" fmla="*/ 133062 h 822694"/>
                      <a:gd name="connsiteX4" fmla="*/ 1590505 w 1598868"/>
                      <a:gd name="connsiteY4" fmla="*/ 128837 h 822694"/>
                      <a:gd name="connsiteX5" fmla="*/ 1561279 w 1598868"/>
                      <a:gd name="connsiteY5" fmla="*/ 60642 h 822694"/>
                      <a:gd name="connsiteX6" fmla="*/ 1467852 w 1598868"/>
                      <a:gd name="connsiteY6" fmla="*/ 22 h 822694"/>
                      <a:gd name="connsiteX7" fmla="*/ 1427325 w 1598868"/>
                      <a:gd name="connsiteY7" fmla="*/ 7060 h 822694"/>
                      <a:gd name="connsiteX8" fmla="*/ 799422 w 1598868"/>
                      <a:gd name="connsiteY8" fmla="*/ 263570 h 822694"/>
                      <a:gd name="connsiteX9" fmla="*/ 171544 w 1598868"/>
                      <a:gd name="connsiteY9" fmla="*/ 7060 h 822694"/>
                      <a:gd name="connsiteX10" fmla="*/ 131016 w 1598868"/>
                      <a:gd name="connsiteY10" fmla="*/ 22 h 822694"/>
                      <a:gd name="connsiteX11" fmla="*/ 37590 w 1598868"/>
                      <a:gd name="connsiteY11" fmla="*/ 60642 h 822694"/>
                      <a:gd name="connsiteX12" fmla="*/ 8363 w 1598868"/>
                      <a:gd name="connsiteY12" fmla="*/ 128837 h 822694"/>
                      <a:gd name="connsiteX13" fmla="*/ 57719 w 1598868"/>
                      <a:gd name="connsiteY13" fmla="*/ 253772 h 822694"/>
                      <a:gd name="connsiteX14" fmla="*/ 61945 w 1598868"/>
                      <a:gd name="connsiteY14" fmla="*/ 255484 h 822694"/>
                      <a:gd name="connsiteX15" fmla="*/ 440596 w 1598868"/>
                      <a:gd name="connsiteY15" fmla="*/ 410164 h 822694"/>
                      <a:gd name="connsiteX16" fmla="*/ 56124 w 1598868"/>
                      <a:gd name="connsiteY16" fmla="*/ 567231 h 822694"/>
                      <a:gd name="connsiteX17" fmla="*/ 7413 w 1598868"/>
                      <a:gd name="connsiteY17" fmla="*/ 693879 h 822694"/>
                      <a:gd name="connsiteX18" fmla="*/ 36640 w 1598868"/>
                      <a:gd name="connsiteY18" fmla="*/ 762073 h 822694"/>
                      <a:gd name="connsiteX19" fmla="*/ 127972 w 1598868"/>
                      <a:gd name="connsiteY19" fmla="*/ 822694 h 822694"/>
                      <a:gd name="connsiteX20" fmla="*/ 165723 w 1598868"/>
                      <a:gd name="connsiteY20" fmla="*/ 815655 h 822694"/>
                      <a:gd name="connsiteX21" fmla="*/ 799422 w 1598868"/>
                      <a:gd name="connsiteY21" fmla="*/ 556759 h 822694"/>
                      <a:gd name="connsiteX22" fmla="*/ 1433146 w 1598868"/>
                      <a:gd name="connsiteY22" fmla="*/ 815655 h 822694"/>
                      <a:gd name="connsiteX23" fmla="*/ 1470897 w 1598868"/>
                      <a:gd name="connsiteY23" fmla="*/ 822694 h 822694"/>
                      <a:gd name="connsiteX24" fmla="*/ 1562229 w 1598868"/>
                      <a:gd name="connsiteY24" fmla="*/ 762073 h 822694"/>
                      <a:gd name="connsiteX25" fmla="*/ 1591455 w 1598868"/>
                      <a:gd name="connsiteY25" fmla="*/ 693879 h 822694"/>
                      <a:gd name="connsiteX26" fmla="*/ 1542745 w 1598868"/>
                      <a:gd name="connsiteY26" fmla="*/ 567231 h 822694"/>
                      <a:gd name="connsiteX27" fmla="*/ 1444423 w 1598868"/>
                      <a:gd name="connsiteY27" fmla="*/ 52702 h 822694"/>
                      <a:gd name="connsiteX28" fmla="*/ 1467852 w 1598868"/>
                      <a:gd name="connsiteY28" fmla="*/ 48732 h 822694"/>
                      <a:gd name="connsiteX29" fmla="*/ 1516563 w 1598868"/>
                      <a:gd name="connsiteY29" fmla="*/ 79834 h 822694"/>
                      <a:gd name="connsiteX30" fmla="*/ 1546130 w 1598868"/>
                      <a:gd name="connsiteY30" fmla="*/ 148832 h 822694"/>
                      <a:gd name="connsiteX31" fmla="*/ 1546398 w 1598868"/>
                      <a:gd name="connsiteY31" fmla="*/ 183928 h 822694"/>
                      <a:gd name="connsiteX32" fmla="*/ 1518560 w 1598868"/>
                      <a:gd name="connsiteY32" fmla="*/ 210402 h 822694"/>
                      <a:gd name="connsiteX33" fmla="*/ 1093877 w 1598868"/>
                      <a:gd name="connsiteY33" fmla="*/ 383861 h 822694"/>
                      <a:gd name="connsiteX34" fmla="*/ 863842 w 1598868"/>
                      <a:gd name="connsiteY34" fmla="*/ 289874 h 822694"/>
                      <a:gd name="connsiteX35" fmla="*/ 148382 w 1598868"/>
                      <a:gd name="connsiteY35" fmla="*/ 770135 h 822694"/>
                      <a:gd name="connsiteX36" fmla="*/ 127972 w 1598868"/>
                      <a:gd name="connsiteY36" fmla="*/ 773983 h 822694"/>
                      <a:gd name="connsiteX37" fmla="*/ 81429 w 1598868"/>
                      <a:gd name="connsiteY37" fmla="*/ 742881 h 822694"/>
                      <a:gd name="connsiteX38" fmla="*/ 52666 w 1598868"/>
                      <a:gd name="connsiteY38" fmla="*/ 675783 h 822694"/>
                      <a:gd name="connsiteX39" fmla="*/ 74585 w 1598868"/>
                      <a:gd name="connsiteY39" fmla="*/ 612313 h 822694"/>
                      <a:gd name="connsiteX40" fmla="*/ 505040 w 1598868"/>
                      <a:gd name="connsiteY40" fmla="*/ 436468 h 822694"/>
                      <a:gd name="connsiteX41" fmla="*/ 735100 w 1598868"/>
                      <a:gd name="connsiteY41" fmla="*/ 530455 h 822694"/>
                      <a:gd name="connsiteX42" fmla="*/ 1546690 w 1598868"/>
                      <a:gd name="connsiteY42" fmla="*/ 674687 h 822694"/>
                      <a:gd name="connsiteX43" fmla="*/ 1517464 w 1598868"/>
                      <a:gd name="connsiteY43" fmla="*/ 742881 h 822694"/>
                      <a:gd name="connsiteX44" fmla="*/ 1470897 w 1598868"/>
                      <a:gd name="connsiteY44" fmla="*/ 773983 h 822694"/>
                      <a:gd name="connsiteX45" fmla="*/ 1451559 w 1598868"/>
                      <a:gd name="connsiteY45" fmla="*/ 770573 h 822694"/>
                      <a:gd name="connsiteX46" fmla="*/ 79286 w 1598868"/>
                      <a:gd name="connsiteY46" fmla="*/ 209964 h 822694"/>
                      <a:gd name="connsiteX47" fmla="*/ 52495 w 1598868"/>
                      <a:gd name="connsiteY47" fmla="*/ 183928 h 822694"/>
                      <a:gd name="connsiteX48" fmla="*/ 53104 w 1598868"/>
                      <a:gd name="connsiteY48" fmla="*/ 148029 h 822694"/>
                      <a:gd name="connsiteX49" fmla="*/ 82330 w 1598868"/>
                      <a:gd name="connsiteY49" fmla="*/ 79834 h 822694"/>
                      <a:gd name="connsiteX50" fmla="*/ 131041 w 1598868"/>
                      <a:gd name="connsiteY50" fmla="*/ 48732 h 822694"/>
                      <a:gd name="connsiteX51" fmla="*/ 154471 w 1598868"/>
                      <a:gd name="connsiteY51" fmla="*/ 52702 h 822694"/>
                      <a:gd name="connsiteX52" fmla="*/ 1523845 w 1598868"/>
                      <a:gd name="connsiteY52" fmla="*/ 612118 h 822694"/>
                      <a:gd name="connsiteX53" fmla="*/ 1546690 w 1598868"/>
                      <a:gd name="connsiteY53" fmla="*/ 674687 h 8226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</a:cxnLst>
                    <a:rect l="l" t="t" r="r" b="b"/>
                    <a:pathLst>
                      <a:path w="1598868" h="822694">
                        <a:moveTo>
                          <a:pt x="1542745" y="567231"/>
                        </a:moveTo>
                        <a:lnTo>
                          <a:pt x="1158273" y="410164"/>
                        </a:lnTo>
                        <a:lnTo>
                          <a:pt x="1536924" y="255484"/>
                        </a:lnTo>
                        <a:cubicBezTo>
                          <a:pt x="1586000" y="236947"/>
                          <a:pt x="1610754" y="182138"/>
                          <a:pt x="1592220" y="133062"/>
                        </a:cubicBezTo>
                        <a:cubicBezTo>
                          <a:pt x="1591682" y="131640"/>
                          <a:pt x="1591110" y="130232"/>
                          <a:pt x="1590505" y="128837"/>
                        </a:cubicBezTo>
                        <a:lnTo>
                          <a:pt x="1561279" y="60642"/>
                        </a:lnTo>
                        <a:cubicBezTo>
                          <a:pt x="1545499" y="23200"/>
                          <a:pt x="1508474" y="-823"/>
                          <a:pt x="1467852" y="22"/>
                        </a:cubicBezTo>
                        <a:cubicBezTo>
                          <a:pt x="1454045" y="85"/>
                          <a:pt x="1440346" y="2464"/>
                          <a:pt x="1427325" y="7060"/>
                        </a:cubicBezTo>
                        <a:lnTo>
                          <a:pt x="799422" y="263570"/>
                        </a:lnTo>
                        <a:lnTo>
                          <a:pt x="171544" y="7060"/>
                        </a:lnTo>
                        <a:cubicBezTo>
                          <a:pt x="158523" y="2464"/>
                          <a:pt x="144823" y="85"/>
                          <a:pt x="131016" y="22"/>
                        </a:cubicBezTo>
                        <a:cubicBezTo>
                          <a:pt x="90394" y="-823"/>
                          <a:pt x="53369" y="23200"/>
                          <a:pt x="37590" y="60642"/>
                        </a:cubicBezTo>
                        <a:lnTo>
                          <a:pt x="8363" y="128837"/>
                        </a:lnTo>
                        <a:cubicBezTo>
                          <a:pt x="-12507" y="176965"/>
                          <a:pt x="9591" y="232899"/>
                          <a:pt x="57719" y="253772"/>
                        </a:cubicBezTo>
                        <a:cubicBezTo>
                          <a:pt x="59115" y="254376"/>
                          <a:pt x="60523" y="254946"/>
                          <a:pt x="61945" y="255484"/>
                        </a:cubicBezTo>
                        <a:lnTo>
                          <a:pt x="440596" y="410164"/>
                        </a:lnTo>
                        <a:lnTo>
                          <a:pt x="56124" y="567231"/>
                        </a:lnTo>
                        <a:cubicBezTo>
                          <a:pt x="8904" y="589879"/>
                          <a:pt x="-12458" y="645424"/>
                          <a:pt x="7413" y="693879"/>
                        </a:cubicBezTo>
                        <a:lnTo>
                          <a:pt x="36640" y="762073"/>
                        </a:lnTo>
                        <a:cubicBezTo>
                          <a:pt x="51967" y="798937"/>
                          <a:pt x="88049" y="822886"/>
                          <a:pt x="127972" y="822694"/>
                        </a:cubicBezTo>
                        <a:cubicBezTo>
                          <a:pt x="140880" y="822664"/>
                          <a:pt x="153672" y="820280"/>
                          <a:pt x="165723" y="815655"/>
                        </a:cubicBezTo>
                        <a:lnTo>
                          <a:pt x="799422" y="556759"/>
                        </a:lnTo>
                        <a:lnTo>
                          <a:pt x="1433146" y="815655"/>
                        </a:lnTo>
                        <a:cubicBezTo>
                          <a:pt x="1445197" y="820280"/>
                          <a:pt x="1457991" y="822664"/>
                          <a:pt x="1470897" y="822694"/>
                        </a:cubicBezTo>
                        <a:cubicBezTo>
                          <a:pt x="1510820" y="822886"/>
                          <a:pt x="1546902" y="798937"/>
                          <a:pt x="1562229" y="762073"/>
                        </a:cubicBezTo>
                        <a:lnTo>
                          <a:pt x="1591455" y="693879"/>
                        </a:lnTo>
                        <a:cubicBezTo>
                          <a:pt x="1611327" y="645424"/>
                          <a:pt x="1589965" y="589879"/>
                          <a:pt x="1542745" y="567231"/>
                        </a:cubicBezTo>
                        <a:close/>
                        <a:moveTo>
                          <a:pt x="1444423" y="52702"/>
                        </a:moveTo>
                        <a:cubicBezTo>
                          <a:pt x="1451968" y="50130"/>
                          <a:pt x="1459881" y="48791"/>
                          <a:pt x="1467852" y="48732"/>
                        </a:cubicBezTo>
                        <a:cubicBezTo>
                          <a:pt x="1489005" y="47863"/>
                          <a:pt x="1508453" y="60279"/>
                          <a:pt x="1516563" y="79834"/>
                        </a:cubicBezTo>
                        <a:lnTo>
                          <a:pt x="1546130" y="148832"/>
                        </a:lnTo>
                        <a:cubicBezTo>
                          <a:pt x="1551104" y="159982"/>
                          <a:pt x="1551201" y="172703"/>
                          <a:pt x="1546398" y="183928"/>
                        </a:cubicBezTo>
                        <a:cubicBezTo>
                          <a:pt x="1541259" y="196279"/>
                          <a:pt x="1531152" y="205889"/>
                          <a:pt x="1518560" y="210402"/>
                        </a:cubicBezTo>
                        <a:lnTo>
                          <a:pt x="1093877" y="383861"/>
                        </a:lnTo>
                        <a:lnTo>
                          <a:pt x="863842" y="289874"/>
                        </a:lnTo>
                        <a:close/>
                        <a:moveTo>
                          <a:pt x="148382" y="770135"/>
                        </a:moveTo>
                        <a:cubicBezTo>
                          <a:pt x="141869" y="772651"/>
                          <a:pt x="134952" y="773954"/>
                          <a:pt x="127972" y="773983"/>
                        </a:cubicBezTo>
                        <a:cubicBezTo>
                          <a:pt x="107528" y="774207"/>
                          <a:pt x="89043" y="761857"/>
                          <a:pt x="81429" y="742881"/>
                        </a:cubicBezTo>
                        <a:lnTo>
                          <a:pt x="52666" y="675783"/>
                        </a:lnTo>
                        <a:cubicBezTo>
                          <a:pt x="42794" y="652129"/>
                          <a:pt x="52220" y="624834"/>
                          <a:pt x="74585" y="612313"/>
                        </a:cubicBezTo>
                        <a:lnTo>
                          <a:pt x="505040" y="436468"/>
                        </a:lnTo>
                        <a:lnTo>
                          <a:pt x="735100" y="530455"/>
                        </a:lnTo>
                        <a:close/>
                        <a:moveTo>
                          <a:pt x="1546690" y="674687"/>
                        </a:moveTo>
                        <a:lnTo>
                          <a:pt x="1517464" y="742881"/>
                        </a:lnTo>
                        <a:cubicBezTo>
                          <a:pt x="1509846" y="761864"/>
                          <a:pt x="1491350" y="774219"/>
                          <a:pt x="1470897" y="773983"/>
                        </a:cubicBezTo>
                        <a:cubicBezTo>
                          <a:pt x="1464301" y="773986"/>
                          <a:pt x="1457755" y="772831"/>
                          <a:pt x="1451559" y="770573"/>
                        </a:cubicBezTo>
                        <a:lnTo>
                          <a:pt x="79286" y="209964"/>
                        </a:lnTo>
                        <a:cubicBezTo>
                          <a:pt x="67120" y="205392"/>
                          <a:pt x="57412" y="195957"/>
                          <a:pt x="52495" y="183928"/>
                        </a:cubicBezTo>
                        <a:cubicBezTo>
                          <a:pt x="47639" y="172408"/>
                          <a:pt x="47858" y="159376"/>
                          <a:pt x="53104" y="148029"/>
                        </a:cubicBezTo>
                        <a:lnTo>
                          <a:pt x="82330" y="79834"/>
                        </a:lnTo>
                        <a:cubicBezTo>
                          <a:pt x="90441" y="60279"/>
                          <a:pt x="109888" y="47863"/>
                          <a:pt x="131041" y="48732"/>
                        </a:cubicBezTo>
                        <a:cubicBezTo>
                          <a:pt x="139012" y="48791"/>
                          <a:pt x="146925" y="50130"/>
                          <a:pt x="154471" y="52702"/>
                        </a:cubicBezTo>
                        <a:lnTo>
                          <a:pt x="1523845" y="612118"/>
                        </a:lnTo>
                        <a:cubicBezTo>
                          <a:pt x="1546194" y="624191"/>
                          <a:pt x="1556004" y="651055"/>
                          <a:pt x="1546690" y="674687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</p:grpSp>
      </p:grpSp>
      <p:sp>
        <p:nvSpPr>
          <p:cNvPr id="109" name="TextBox 108">
            <a:extLst>
              <a:ext uri="{FF2B5EF4-FFF2-40B4-BE49-F238E27FC236}">
                <a16:creationId xmlns:a16="http://schemas.microsoft.com/office/drawing/2014/main" id="{6DF03269-39A2-4988-AED0-66C19AA5BAD9}"/>
              </a:ext>
            </a:extLst>
          </p:cNvPr>
          <p:cNvSpPr txBox="1"/>
          <p:nvPr/>
        </p:nvSpPr>
        <p:spPr>
          <a:xfrm>
            <a:off x="538671" y="552893"/>
            <a:ext cx="9316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목차</a:t>
            </a:r>
          </a:p>
        </p:txBody>
      </p:sp>
      <p:cxnSp>
        <p:nvCxnSpPr>
          <p:cNvPr id="111" name="직선 연결선 110">
            <a:extLst>
              <a:ext uri="{FF2B5EF4-FFF2-40B4-BE49-F238E27FC236}">
                <a16:creationId xmlns:a16="http://schemas.microsoft.com/office/drawing/2014/main" id="{0D1FCB38-B87C-4F7A-BCAF-9E77D9A0900D}"/>
              </a:ext>
            </a:extLst>
          </p:cNvPr>
          <p:cNvCxnSpPr/>
          <p:nvPr/>
        </p:nvCxnSpPr>
        <p:spPr>
          <a:xfrm>
            <a:off x="548504" y="1265274"/>
            <a:ext cx="5547496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B07F8221-4C5E-4F92-87D5-D1E63042A9F6}"/>
              </a:ext>
            </a:extLst>
          </p:cNvPr>
          <p:cNvGrpSpPr/>
          <p:nvPr/>
        </p:nvGrpSpPr>
        <p:grpSpPr>
          <a:xfrm>
            <a:off x="873431" y="2075581"/>
            <a:ext cx="3822116" cy="523220"/>
            <a:chOff x="910424" y="2159730"/>
            <a:chExt cx="3822116" cy="523220"/>
          </a:xfrm>
        </p:grpSpPr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C2B15F63-85E1-4A59-8BB8-AEA0D87AAE73}"/>
                </a:ext>
              </a:extLst>
            </p:cNvPr>
            <p:cNvSpPr txBox="1"/>
            <p:nvPr/>
          </p:nvSpPr>
          <p:spPr>
            <a:xfrm>
              <a:off x="1822769" y="2159730"/>
              <a:ext cx="290977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ko-KR" altLang="en-US" sz="2800" b="1" spc="-150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프로그램 소개</a:t>
              </a:r>
              <a:endParaRPr lang="en-US" altLang="ko-KR" sz="2800" b="1" spc="-15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8845E4EB-90FD-41F5-90D7-DE1C0C1CE931}"/>
                </a:ext>
              </a:extLst>
            </p:cNvPr>
            <p:cNvSpPr txBox="1"/>
            <p:nvPr/>
          </p:nvSpPr>
          <p:spPr>
            <a:xfrm>
              <a:off x="910424" y="2236674"/>
              <a:ext cx="4732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01</a:t>
              </a:r>
              <a:endParaRPr lang="ko-KR" altLang="en-US" sz="20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75A03335-7FC5-4F0B-AB6B-C1AD96A52F40}"/>
              </a:ext>
            </a:extLst>
          </p:cNvPr>
          <p:cNvGrpSpPr/>
          <p:nvPr/>
        </p:nvGrpSpPr>
        <p:grpSpPr>
          <a:xfrm>
            <a:off x="850651" y="3911401"/>
            <a:ext cx="3743384" cy="523220"/>
            <a:chOff x="910424" y="2159730"/>
            <a:chExt cx="3743384" cy="523220"/>
          </a:xfrm>
        </p:grpSpPr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271BE2EE-28E6-48ED-A0B3-E8F91BE20007}"/>
                </a:ext>
              </a:extLst>
            </p:cNvPr>
            <p:cNvSpPr txBox="1"/>
            <p:nvPr/>
          </p:nvSpPr>
          <p:spPr>
            <a:xfrm>
              <a:off x="1822769" y="2159730"/>
              <a:ext cx="283103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2800" b="1" spc="-150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DB </a:t>
              </a:r>
              <a:r>
                <a:rPr lang="ko-KR" altLang="en-US" sz="2800" b="1" spc="-150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연결사항</a:t>
              </a: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22A022D2-EE13-4361-8AB2-2E6ADE0AB83A}"/>
                </a:ext>
              </a:extLst>
            </p:cNvPr>
            <p:cNvSpPr txBox="1"/>
            <p:nvPr/>
          </p:nvSpPr>
          <p:spPr>
            <a:xfrm>
              <a:off x="910424" y="2236674"/>
              <a:ext cx="4732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04</a:t>
              </a:r>
              <a:endParaRPr lang="ko-KR" altLang="en-US" sz="20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73DDC9AB-DD17-46E1-867C-432AB78C88B0}"/>
              </a:ext>
            </a:extLst>
          </p:cNvPr>
          <p:cNvGrpSpPr/>
          <p:nvPr/>
        </p:nvGrpSpPr>
        <p:grpSpPr>
          <a:xfrm>
            <a:off x="854863" y="4523341"/>
            <a:ext cx="4267733" cy="523220"/>
            <a:chOff x="910424" y="2159730"/>
            <a:chExt cx="4267733" cy="523220"/>
          </a:xfrm>
        </p:grpSpPr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0CEE92F6-3DB4-42CD-9E6D-05077C31989B}"/>
                </a:ext>
              </a:extLst>
            </p:cNvPr>
            <p:cNvSpPr txBox="1"/>
            <p:nvPr/>
          </p:nvSpPr>
          <p:spPr>
            <a:xfrm>
              <a:off x="1822769" y="2159730"/>
              <a:ext cx="335538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ko-KR" altLang="en-US" sz="2800" b="1" spc="-150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프로젝트 인터페이스</a:t>
              </a: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D023218B-5DBF-4521-A4D9-18131B5447F6}"/>
                </a:ext>
              </a:extLst>
            </p:cNvPr>
            <p:cNvSpPr txBox="1"/>
            <p:nvPr/>
          </p:nvSpPr>
          <p:spPr>
            <a:xfrm>
              <a:off x="910424" y="2236674"/>
              <a:ext cx="4732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05</a:t>
              </a:r>
              <a:endParaRPr lang="ko-KR" altLang="en-US" sz="20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grpSp>
        <p:nvGrpSpPr>
          <p:cNvPr id="139" name="그룹 138">
            <a:extLst>
              <a:ext uri="{FF2B5EF4-FFF2-40B4-BE49-F238E27FC236}">
                <a16:creationId xmlns:a16="http://schemas.microsoft.com/office/drawing/2014/main" id="{5B7B97AB-881E-42FB-B69A-66CAAF413620}"/>
              </a:ext>
            </a:extLst>
          </p:cNvPr>
          <p:cNvGrpSpPr/>
          <p:nvPr/>
        </p:nvGrpSpPr>
        <p:grpSpPr>
          <a:xfrm>
            <a:off x="873431" y="3299461"/>
            <a:ext cx="3822115" cy="523220"/>
            <a:chOff x="910424" y="2159730"/>
            <a:chExt cx="3822115" cy="523220"/>
          </a:xfrm>
        </p:grpSpPr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11D7519F-B3F1-40BA-8F24-1BB215978B21}"/>
                </a:ext>
              </a:extLst>
            </p:cNvPr>
            <p:cNvSpPr txBox="1"/>
            <p:nvPr/>
          </p:nvSpPr>
          <p:spPr>
            <a:xfrm>
              <a:off x="1822769" y="2159730"/>
              <a:ext cx="290977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ko-KR" altLang="en-US" sz="2800" b="1" spc="-150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프로그램 순서도</a:t>
              </a:r>
              <a:endParaRPr lang="en-US" altLang="ko-KR" sz="2800" b="1" spc="-15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047FD3E1-E793-4C13-A347-8E5F1B2EDC7B}"/>
                </a:ext>
              </a:extLst>
            </p:cNvPr>
            <p:cNvSpPr txBox="1"/>
            <p:nvPr/>
          </p:nvSpPr>
          <p:spPr>
            <a:xfrm>
              <a:off x="910424" y="2236674"/>
              <a:ext cx="4732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03</a:t>
              </a:r>
              <a:endParaRPr lang="ko-KR" altLang="en-US" sz="20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99DD7CC9-C314-4D6F-84E9-FC8880A62F69}"/>
              </a:ext>
            </a:extLst>
          </p:cNvPr>
          <p:cNvGrpSpPr/>
          <p:nvPr/>
        </p:nvGrpSpPr>
        <p:grpSpPr>
          <a:xfrm>
            <a:off x="873431" y="2687521"/>
            <a:ext cx="3822115" cy="523220"/>
            <a:chOff x="910424" y="2159730"/>
            <a:chExt cx="3822115" cy="523220"/>
          </a:xfrm>
        </p:grpSpPr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6E21BE9F-177C-4A84-B1FC-A445703C287A}"/>
                </a:ext>
              </a:extLst>
            </p:cNvPr>
            <p:cNvSpPr txBox="1"/>
            <p:nvPr/>
          </p:nvSpPr>
          <p:spPr>
            <a:xfrm>
              <a:off x="1822769" y="2159730"/>
              <a:ext cx="290977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ko-KR" altLang="en-US" sz="2800" b="1" spc="-150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팀원 소개 및 역할</a:t>
              </a:r>
              <a:endParaRPr lang="en-US" altLang="ko-KR" sz="2800" b="1" spc="-15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4E142224-87B2-427A-A82F-5038A425D59E}"/>
                </a:ext>
              </a:extLst>
            </p:cNvPr>
            <p:cNvSpPr txBox="1"/>
            <p:nvPr/>
          </p:nvSpPr>
          <p:spPr>
            <a:xfrm>
              <a:off x="910424" y="2236674"/>
              <a:ext cx="4732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02</a:t>
              </a:r>
              <a:endParaRPr lang="ko-KR" altLang="en-US" sz="20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grpSp>
        <p:nvGrpSpPr>
          <p:cNvPr id="127" name="그룹 126">
            <a:extLst>
              <a:ext uri="{FF2B5EF4-FFF2-40B4-BE49-F238E27FC236}">
                <a16:creationId xmlns:a16="http://schemas.microsoft.com/office/drawing/2014/main" id="{D7459DB0-8070-48D6-BA73-BD6CE9D7D083}"/>
              </a:ext>
            </a:extLst>
          </p:cNvPr>
          <p:cNvGrpSpPr/>
          <p:nvPr/>
        </p:nvGrpSpPr>
        <p:grpSpPr>
          <a:xfrm>
            <a:off x="850651" y="5135281"/>
            <a:ext cx="4267733" cy="523220"/>
            <a:chOff x="910424" y="2159730"/>
            <a:chExt cx="4267733" cy="523220"/>
          </a:xfrm>
        </p:grpSpPr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C54F1DBA-15A0-46D6-86F7-C85AED699F18}"/>
                </a:ext>
              </a:extLst>
            </p:cNvPr>
            <p:cNvSpPr txBox="1"/>
            <p:nvPr/>
          </p:nvSpPr>
          <p:spPr>
            <a:xfrm>
              <a:off x="1822769" y="2159730"/>
              <a:ext cx="335538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ko-KR" altLang="en-US" sz="2800" b="1" spc="-150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후기 및 보완사항</a:t>
              </a: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87B1E052-7060-4301-BE62-595C871B6F14}"/>
                </a:ext>
              </a:extLst>
            </p:cNvPr>
            <p:cNvSpPr txBox="1"/>
            <p:nvPr/>
          </p:nvSpPr>
          <p:spPr>
            <a:xfrm>
              <a:off x="910424" y="2236674"/>
              <a:ext cx="4732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06</a:t>
              </a:r>
              <a:endParaRPr lang="ko-KR" altLang="en-US" sz="20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840942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9406D58B-1B4F-4EE3-9A83-1EB7A39C64E2}"/>
              </a:ext>
            </a:extLst>
          </p:cNvPr>
          <p:cNvSpPr txBox="1"/>
          <p:nvPr/>
        </p:nvSpPr>
        <p:spPr>
          <a:xfrm>
            <a:off x="4079557" y="4826593"/>
            <a:ext cx="12875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chemeClr val="bg1"/>
                </a:solidFill>
                <a:latin typeface="+mj-ea"/>
                <a:ea typeface="+mj-ea"/>
              </a:rPr>
              <a:t>내용 입력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12810C8-E2F2-4E17-BCEA-6D4C57ABA8AA}"/>
              </a:ext>
            </a:extLst>
          </p:cNvPr>
          <p:cNvSpPr txBox="1"/>
          <p:nvPr/>
        </p:nvSpPr>
        <p:spPr>
          <a:xfrm>
            <a:off x="6806067" y="4826593"/>
            <a:ext cx="12875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chemeClr val="bg1"/>
                </a:solidFill>
                <a:latin typeface="+mj-ea"/>
                <a:ea typeface="+mj-ea"/>
              </a:rPr>
              <a:t>내용 입력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7A1EC74-F042-4B3D-B853-9CC51EFB88FE}"/>
              </a:ext>
            </a:extLst>
          </p:cNvPr>
          <p:cNvSpPr txBox="1"/>
          <p:nvPr/>
        </p:nvSpPr>
        <p:spPr>
          <a:xfrm>
            <a:off x="5448661" y="2824008"/>
            <a:ext cx="12875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chemeClr val="bg1"/>
                </a:solidFill>
                <a:latin typeface="+mj-ea"/>
                <a:ea typeface="+mj-ea"/>
              </a:rPr>
              <a:t>내용 입력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59BC1BF-CCFB-408F-8BB4-855EFCE1C739}"/>
              </a:ext>
            </a:extLst>
          </p:cNvPr>
          <p:cNvSpPr/>
          <p:nvPr/>
        </p:nvSpPr>
        <p:spPr>
          <a:xfrm>
            <a:off x="10101129" y="6384347"/>
            <a:ext cx="2090871" cy="47365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C291ECB-F4A1-47A8-8675-9CC7F0FB5B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50" y="1024601"/>
            <a:ext cx="11772900" cy="5729224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150BD3B7-D7F9-451A-9151-9F30F1E1E540}"/>
              </a:ext>
            </a:extLst>
          </p:cNvPr>
          <p:cNvGrpSpPr/>
          <p:nvPr/>
        </p:nvGrpSpPr>
        <p:grpSpPr>
          <a:xfrm>
            <a:off x="209551" y="238021"/>
            <a:ext cx="3031360" cy="636583"/>
            <a:chOff x="209551" y="238021"/>
            <a:chExt cx="3031360" cy="636583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F2576E46-92C8-495A-BF4D-E00ECC4228DD}"/>
                </a:ext>
              </a:extLst>
            </p:cNvPr>
            <p:cNvSpPr/>
            <p:nvPr/>
          </p:nvSpPr>
          <p:spPr>
            <a:xfrm>
              <a:off x="209551" y="238021"/>
              <a:ext cx="566470" cy="56647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조선신명조" panose="02030504000101010101" pitchFamily="18" charset="-127"/>
                <a:ea typeface="조선신명조" panose="02030504000101010101" pitchFamily="18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1A0B410-E490-42C4-A3D0-EB0047E8B743}"/>
                </a:ext>
              </a:extLst>
            </p:cNvPr>
            <p:cNvSpPr txBox="1"/>
            <p:nvPr/>
          </p:nvSpPr>
          <p:spPr>
            <a:xfrm>
              <a:off x="870034" y="290811"/>
              <a:ext cx="237087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ko-KR" altLang="en-US" sz="24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개별 페이지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8E7739A-A52C-4C88-AC02-007E32D98B2A}"/>
                </a:ext>
              </a:extLst>
            </p:cNvPr>
            <p:cNvSpPr txBox="1"/>
            <p:nvPr/>
          </p:nvSpPr>
          <p:spPr>
            <a:xfrm>
              <a:off x="294655" y="289829"/>
              <a:ext cx="39626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b="1" spc="-15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5</a:t>
              </a:r>
              <a:endParaRPr lang="ko-KR" altLang="en-US" sz="3200" b="1" spc="-15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5A6308B-3522-4009-B801-75DE3E6AC8FE}"/>
              </a:ext>
            </a:extLst>
          </p:cNvPr>
          <p:cNvSpPr/>
          <p:nvPr/>
        </p:nvSpPr>
        <p:spPr>
          <a:xfrm>
            <a:off x="209550" y="1024601"/>
            <a:ext cx="11793396" cy="5729225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0511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47EA4B5-A446-4176-96DC-F2649C390FD4}"/>
              </a:ext>
            </a:extLst>
          </p:cNvPr>
          <p:cNvSpPr txBox="1"/>
          <p:nvPr/>
        </p:nvSpPr>
        <p:spPr>
          <a:xfrm>
            <a:off x="267497" y="229257"/>
            <a:ext cx="4315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spc="-150" dirty="0">
                <a:solidFill>
                  <a:schemeClr val="bg1"/>
                </a:solidFill>
                <a:latin typeface="+mj-lt"/>
              </a:rPr>
              <a:t>1</a:t>
            </a:r>
            <a:endParaRPr lang="ko-KR" altLang="en-US" sz="3200" b="1" spc="-15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406D58B-1B4F-4EE3-9A83-1EB7A39C64E2}"/>
              </a:ext>
            </a:extLst>
          </p:cNvPr>
          <p:cNvSpPr txBox="1"/>
          <p:nvPr/>
        </p:nvSpPr>
        <p:spPr>
          <a:xfrm>
            <a:off x="4079557" y="4826593"/>
            <a:ext cx="12875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chemeClr val="bg1"/>
                </a:solidFill>
                <a:latin typeface="+mj-ea"/>
                <a:ea typeface="+mj-ea"/>
              </a:rPr>
              <a:t>내용 입력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12810C8-E2F2-4E17-BCEA-6D4C57ABA8AA}"/>
              </a:ext>
            </a:extLst>
          </p:cNvPr>
          <p:cNvSpPr txBox="1"/>
          <p:nvPr/>
        </p:nvSpPr>
        <p:spPr>
          <a:xfrm>
            <a:off x="6806067" y="4826593"/>
            <a:ext cx="12875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chemeClr val="bg1"/>
                </a:solidFill>
                <a:latin typeface="+mj-ea"/>
                <a:ea typeface="+mj-ea"/>
              </a:rPr>
              <a:t>내용 입력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7A1EC74-F042-4B3D-B853-9CC51EFB88FE}"/>
              </a:ext>
            </a:extLst>
          </p:cNvPr>
          <p:cNvSpPr txBox="1"/>
          <p:nvPr/>
        </p:nvSpPr>
        <p:spPr>
          <a:xfrm>
            <a:off x="5448661" y="2824008"/>
            <a:ext cx="12875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chemeClr val="bg1"/>
                </a:solidFill>
                <a:latin typeface="+mj-ea"/>
                <a:ea typeface="+mj-ea"/>
              </a:rPr>
              <a:t>내용 입력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59BC1BF-CCFB-408F-8BB4-855EFCE1C739}"/>
              </a:ext>
            </a:extLst>
          </p:cNvPr>
          <p:cNvSpPr/>
          <p:nvPr/>
        </p:nvSpPr>
        <p:spPr>
          <a:xfrm>
            <a:off x="10101129" y="6384347"/>
            <a:ext cx="2090871" cy="47365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FFD3045-BF37-4719-BC8E-6F4287A450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50" y="1034142"/>
            <a:ext cx="11793396" cy="5719684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A10939BA-5841-46A8-9D1E-B9C9D2D15F6F}"/>
              </a:ext>
            </a:extLst>
          </p:cNvPr>
          <p:cNvGrpSpPr/>
          <p:nvPr/>
        </p:nvGrpSpPr>
        <p:grpSpPr>
          <a:xfrm>
            <a:off x="209551" y="238021"/>
            <a:ext cx="3031360" cy="636583"/>
            <a:chOff x="209551" y="238021"/>
            <a:chExt cx="3031360" cy="636583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11036C42-97A9-4D6F-8DC8-29B2428E115A}"/>
                </a:ext>
              </a:extLst>
            </p:cNvPr>
            <p:cNvSpPr/>
            <p:nvPr/>
          </p:nvSpPr>
          <p:spPr>
            <a:xfrm>
              <a:off x="209551" y="238021"/>
              <a:ext cx="566470" cy="56647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조선신명조" panose="02030504000101010101" pitchFamily="18" charset="-127"/>
                <a:ea typeface="조선신명조" panose="02030504000101010101" pitchFamily="18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C0552A8-048B-4095-9495-15EBA6EEC664}"/>
                </a:ext>
              </a:extLst>
            </p:cNvPr>
            <p:cNvSpPr txBox="1"/>
            <p:nvPr/>
          </p:nvSpPr>
          <p:spPr>
            <a:xfrm>
              <a:off x="870034" y="290811"/>
              <a:ext cx="237087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ko-KR" altLang="en-US" sz="24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개별 페이지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0C59816-4B0E-4BFA-ACC9-7BC229205D1C}"/>
                </a:ext>
              </a:extLst>
            </p:cNvPr>
            <p:cNvSpPr txBox="1"/>
            <p:nvPr/>
          </p:nvSpPr>
          <p:spPr>
            <a:xfrm>
              <a:off x="294655" y="289829"/>
              <a:ext cx="39626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b="1" spc="-15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5</a:t>
              </a:r>
              <a:endParaRPr lang="ko-KR" altLang="en-US" sz="3200" b="1" spc="-15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5CADC00-4EF0-43FC-9FBE-36B6A1633FCE}"/>
              </a:ext>
            </a:extLst>
          </p:cNvPr>
          <p:cNvSpPr/>
          <p:nvPr/>
        </p:nvSpPr>
        <p:spPr>
          <a:xfrm>
            <a:off x="209550" y="1024601"/>
            <a:ext cx="11793396" cy="5729225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89007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9406D58B-1B4F-4EE3-9A83-1EB7A39C64E2}"/>
              </a:ext>
            </a:extLst>
          </p:cNvPr>
          <p:cNvSpPr txBox="1"/>
          <p:nvPr/>
        </p:nvSpPr>
        <p:spPr>
          <a:xfrm>
            <a:off x="4079557" y="4826593"/>
            <a:ext cx="12875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chemeClr val="bg1"/>
                </a:solidFill>
                <a:latin typeface="+mj-ea"/>
                <a:ea typeface="+mj-ea"/>
              </a:rPr>
              <a:t>내용 입력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12810C8-E2F2-4E17-BCEA-6D4C57ABA8AA}"/>
              </a:ext>
            </a:extLst>
          </p:cNvPr>
          <p:cNvSpPr txBox="1"/>
          <p:nvPr/>
        </p:nvSpPr>
        <p:spPr>
          <a:xfrm>
            <a:off x="6806067" y="4826593"/>
            <a:ext cx="12875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chemeClr val="bg1"/>
                </a:solidFill>
                <a:latin typeface="+mj-ea"/>
                <a:ea typeface="+mj-ea"/>
              </a:rPr>
              <a:t>내용 입력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7A1EC74-F042-4B3D-B853-9CC51EFB88FE}"/>
              </a:ext>
            </a:extLst>
          </p:cNvPr>
          <p:cNvSpPr txBox="1"/>
          <p:nvPr/>
        </p:nvSpPr>
        <p:spPr>
          <a:xfrm>
            <a:off x="5448661" y="2824008"/>
            <a:ext cx="12875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chemeClr val="bg1"/>
                </a:solidFill>
                <a:latin typeface="+mj-ea"/>
                <a:ea typeface="+mj-ea"/>
              </a:rPr>
              <a:t>내용 입력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59BC1BF-CCFB-408F-8BB4-855EFCE1C739}"/>
              </a:ext>
            </a:extLst>
          </p:cNvPr>
          <p:cNvSpPr/>
          <p:nvPr/>
        </p:nvSpPr>
        <p:spPr>
          <a:xfrm>
            <a:off x="10101129" y="6384347"/>
            <a:ext cx="2090871" cy="47365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1565250-74B1-428E-8D56-3D3C351873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50" y="1024601"/>
            <a:ext cx="11793396" cy="5729225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FD79DCDD-FC79-45C1-9194-AA3CE84DF578}"/>
              </a:ext>
            </a:extLst>
          </p:cNvPr>
          <p:cNvSpPr/>
          <p:nvPr/>
        </p:nvSpPr>
        <p:spPr>
          <a:xfrm>
            <a:off x="209550" y="1024601"/>
            <a:ext cx="11793396" cy="5729225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C79AB9D-408C-4A28-9588-38805B6BAA37}"/>
              </a:ext>
            </a:extLst>
          </p:cNvPr>
          <p:cNvSpPr txBox="1"/>
          <p:nvPr/>
        </p:nvSpPr>
        <p:spPr>
          <a:xfrm>
            <a:off x="870034" y="290811"/>
            <a:ext cx="23708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2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개별 페이지 후기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D98A84E2-D676-4835-8B02-8AAA3CE60D77}"/>
              </a:ext>
            </a:extLst>
          </p:cNvPr>
          <p:cNvGrpSpPr/>
          <p:nvPr/>
        </p:nvGrpSpPr>
        <p:grpSpPr>
          <a:xfrm>
            <a:off x="209551" y="238021"/>
            <a:ext cx="566470" cy="636583"/>
            <a:chOff x="209551" y="238021"/>
            <a:chExt cx="566470" cy="636583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F4DDAB75-7577-4EEE-A15F-8F38349FDADF}"/>
                </a:ext>
              </a:extLst>
            </p:cNvPr>
            <p:cNvSpPr/>
            <p:nvPr/>
          </p:nvSpPr>
          <p:spPr>
            <a:xfrm>
              <a:off x="209551" y="238021"/>
              <a:ext cx="566470" cy="56647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조선신명조" panose="02030504000101010101" pitchFamily="18" charset="-127"/>
                <a:ea typeface="조선신명조" panose="02030504000101010101" pitchFamily="18" charset="-127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2F880EC-9B49-4B1B-AC72-DE0B672E727C}"/>
                </a:ext>
              </a:extLst>
            </p:cNvPr>
            <p:cNvSpPr txBox="1"/>
            <p:nvPr/>
          </p:nvSpPr>
          <p:spPr>
            <a:xfrm>
              <a:off x="294655" y="289829"/>
              <a:ext cx="39626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b="1" spc="-15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5</a:t>
              </a:r>
              <a:endParaRPr lang="ko-KR" altLang="en-US" sz="3200" b="1" spc="-15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601677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47EA4B5-A446-4176-96DC-F2649C390FD4}"/>
              </a:ext>
            </a:extLst>
          </p:cNvPr>
          <p:cNvSpPr txBox="1"/>
          <p:nvPr/>
        </p:nvSpPr>
        <p:spPr>
          <a:xfrm>
            <a:off x="267497" y="229257"/>
            <a:ext cx="4315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spc="-150" dirty="0">
                <a:solidFill>
                  <a:schemeClr val="bg1"/>
                </a:solidFill>
                <a:latin typeface="+mj-lt"/>
              </a:rPr>
              <a:t>1</a:t>
            </a:r>
            <a:endParaRPr lang="ko-KR" altLang="en-US" sz="3200" b="1" spc="-15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406D58B-1B4F-4EE3-9A83-1EB7A39C64E2}"/>
              </a:ext>
            </a:extLst>
          </p:cNvPr>
          <p:cNvSpPr txBox="1"/>
          <p:nvPr/>
        </p:nvSpPr>
        <p:spPr>
          <a:xfrm>
            <a:off x="4079557" y="4826593"/>
            <a:ext cx="12875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chemeClr val="bg1"/>
                </a:solidFill>
                <a:latin typeface="+mj-ea"/>
                <a:ea typeface="+mj-ea"/>
              </a:rPr>
              <a:t>내용 입력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12810C8-E2F2-4E17-BCEA-6D4C57ABA8AA}"/>
              </a:ext>
            </a:extLst>
          </p:cNvPr>
          <p:cNvSpPr txBox="1"/>
          <p:nvPr/>
        </p:nvSpPr>
        <p:spPr>
          <a:xfrm>
            <a:off x="6806067" y="4826593"/>
            <a:ext cx="12875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chemeClr val="bg1"/>
                </a:solidFill>
                <a:latin typeface="+mj-ea"/>
                <a:ea typeface="+mj-ea"/>
              </a:rPr>
              <a:t>내용 입력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7A1EC74-F042-4B3D-B853-9CC51EFB88FE}"/>
              </a:ext>
            </a:extLst>
          </p:cNvPr>
          <p:cNvSpPr txBox="1"/>
          <p:nvPr/>
        </p:nvSpPr>
        <p:spPr>
          <a:xfrm>
            <a:off x="5448661" y="2824008"/>
            <a:ext cx="12875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chemeClr val="bg1"/>
                </a:solidFill>
                <a:latin typeface="+mj-ea"/>
                <a:ea typeface="+mj-ea"/>
              </a:rPr>
              <a:t>내용 입력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59BC1BF-CCFB-408F-8BB4-855EFCE1C739}"/>
              </a:ext>
            </a:extLst>
          </p:cNvPr>
          <p:cNvSpPr/>
          <p:nvPr/>
        </p:nvSpPr>
        <p:spPr>
          <a:xfrm>
            <a:off x="10101129" y="6384347"/>
            <a:ext cx="2090871" cy="47365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1565250-74B1-428E-8D56-3D3C351873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49" y="1015060"/>
            <a:ext cx="11793395" cy="413856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ABCA5A9-1134-4BE9-B3BB-646DD1A9AB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550" y="5086310"/>
            <a:ext cx="11793396" cy="166751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357E146-5B20-4D54-BD6B-A41230521429}"/>
              </a:ext>
            </a:extLst>
          </p:cNvPr>
          <p:cNvSpPr txBox="1"/>
          <p:nvPr/>
        </p:nvSpPr>
        <p:spPr>
          <a:xfrm>
            <a:off x="267497" y="229257"/>
            <a:ext cx="4315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spc="-150" dirty="0">
                <a:solidFill>
                  <a:schemeClr val="bg1"/>
                </a:solidFill>
                <a:latin typeface="+mj-lt"/>
              </a:rPr>
              <a:t>1</a:t>
            </a:r>
            <a:endParaRPr lang="ko-KR" altLang="en-US" sz="3200" b="1" spc="-15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949C155C-BB3C-464D-B551-57F1AE584707}"/>
              </a:ext>
            </a:extLst>
          </p:cNvPr>
          <p:cNvSpPr/>
          <p:nvPr/>
        </p:nvSpPr>
        <p:spPr>
          <a:xfrm>
            <a:off x="209550" y="1024601"/>
            <a:ext cx="11793396" cy="5729225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F0C014AE-18CE-4D91-92C0-7CA451D888D7}"/>
              </a:ext>
            </a:extLst>
          </p:cNvPr>
          <p:cNvGrpSpPr/>
          <p:nvPr/>
        </p:nvGrpSpPr>
        <p:grpSpPr>
          <a:xfrm>
            <a:off x="209551" y="238021"/>
            <a:ext cx="4421443" cy="636583"/>
            <a:chOff x="209551" y="238021"/>
            <a:chExt cx="4421443" cy="636583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2B23069-D1F1-4EAA-96CD-A6BBC7019512}"/>
                </a:ext>
              </a:extLst>
            </p:cNvPr>
            <p:cNvSpPr txBox="1"/>
            <p:nvPr/>
          </p:nvSpPr>
          <p:spPr>
            <a:xfrm>
              <a:off x="870034" y="290811"/>
              <a:ext cx="37609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ko-KR" altLang="en-US" sz="24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개별 페이지 후기 </a:t>
              </a:r>
              <a:r>
                <a:rPr lang="en-US" altLang="ko-KR" sz="24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- </a:t>
              </a:r>
              <a:r>
                <a:rPr lang="ko-KR" altLang="en-US" sz="24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수정기능</a:t>
              </a:r>
            </a:p>
          </p:txBody>
        </p: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0993E0B4-46E5-4CCB-BA10-8C65C04A7D74}"/>
                </a:ext>
              </a:extLst>
            </p:cNvPr>
            <p:cNvGrpSpPr/>
            <p:nvPr/>
          </p:nvGrpSpPr>
          <p:grpSpPr>
            <a:xfrm>
              <a:off x="209551" y="238021"/>
              <a:ext cx="566470" cy="636583"/>
              <a:chOff x="209551" y="238021"/>
              <a:chExt cx="566470" cy="636583"/>
            </a:xfrm>
          </p:grpSpPr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6EB6CC7A-0170-4F05-A483-231B7323AF00}"/>
                  </a:ext>
                </a:extLst>
              </p:cNvPr>
              <p:cNvSpPr/>
              <p:nvPr/>
            </p:nvSpPr>
            <p:spPr>
              <a:xfrm>
                <a:off x="209551" y="238021"/>
                <a:ext cx="566470" cy="56647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조선신명조" panose="02030504000101010101" pitchFamily="18" charset="-127"/>
                  <a:ea typeface="조선신명조" panose="02030504000101010101" pitchFamily="18" charset="-127"/>
                </a:endParaRP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350B47F-30F0-4737-AB58-7996482A3617}"/>
                  </a:ext>
                </a:extLst>
              </p:cNvPr>
              <p:cNvSpPr txBox="1"/>
              <p:nvPr/>
            </p:nvSpPr>
            <p:spPr>
              <a:xfrm>
                <a:off x="294655" y="289829"/>
                <a:ext cx="39626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3200" b="1" spc="-150" dirty="0"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5</a:t>
                </a:r>
                <a:endParaRPr lang="ko-KR" altLang="en-US" sz="3200" b="1" spc="-15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887612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9406D58B-1B4F-4EE3-9A83-1EB7A39C64E2}"/>
              </a:ext>
            </a:extLst>
          </p:cNvPr>
          <p:cNvSpPr txBox="1"/>
          <p:nvPr/>
        </p:nvSpPr>
        <p:spPr>
          <a:xfrm>
            <a:off x="4079557" y="4826593"/>
            <a:ext cx="12875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chemeClr val="bg1"/>
                </a:solidFill>
                <a:latin typeface="+mj-ea"/>
                <a:ea typeface="+mj-ea"/>
              </a:rPr>
              <a:t>내용 입력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12810C8-E2F2-4E17-BCEA-6D4C57ABA8AA}"/>
              </a:ext>
            </a:extLst>
          </p:cNvPr>
          <p:cNvSpPr txBox="1"/>
          <p:nvPr/>
        </p:nvSpPr>
        <p:spPr>
          <a:xfrm>
            <a:off x="6806067" y="4826593"/>
            <a:ext cx="12875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chemeClr val="bg1"/>
                </a:solidFill>
                <a:latin typeface="+mj-ea"/>
                <a:ea typeface="+mj-ea"/>
              </a:rPr>
              <a:t>내용 입력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7A1EC74-F042-4B3D-B853-9CC51EFB88FE}"/>
              </a:ext>
            </a:extLst>
          </p:cNvPr>
          <p:cNvSpPr txBox="1"/>
          <p:nvPr/>
        </p:nvSpPr>
        <p:spPr>
          <a:xfrm>
            <a:off x="5448661" y="2824008"/>
            <a:ext cx="12875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chemeClr val="bg1"/>
                </a:solidFill>
                <a:latin typeface="+mj-ea"/>
                <a:ea typeface="+mj-ea"/>
              </a:rPr>
              <a:t>내용 입력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59BC1BF-CCFB-408F-8BB4-855EFCE1C739}"/>
              </a:ext>
            </a:extLst>
          </p:cNvPr>
          <p:cNvSpPr/>
          <p:nvPr/>
        </p:nvSpPr>
        <p:spPr>
          <a:xfrm>
            <a:off x="10101129" y="6384347"/>
            <a:ext cx="2090871" cy="47365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5514A1C-690D-4A74-9C2B-A47DD6AD91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2513" y="896714"/>
            <a:ext cx="5964960" cy="267561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2591D86A-0287-45FB-AD29-7208AFA5F0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976" y="920427"/>
            <a:ext cx="5832009" cy="2508573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DCD286F0-2719-42C4-B9B1-053E111E8C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054" y="3474824"/>
            <a:ext cx="11793396" cy="3383176"/>
          </a:xfrm>
          <a:prstGeom prst="rect">
            <a:avLst/>
          </a:prstGeom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0D59863C-89A2-427E-BF96-590EE3559134}"/>
              </a:ext>
            </a:extLst>
          </p:cNvPr>
          <p:cNvGrpSpPr/>
          <p:nvPr/>
        </p:nvGrpSpPr>
        <p:grpSpPr>
          <a:xfrm>
            <a:off x="209551" y="238021"/>
            <a:ext cx="4421443" cy="636583"/>
            <a:chOff x="209551" y="238021"/>
            <a:chExt cx="4421443" cy="636583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3115F09-5E70-44E9-9735-A08254998302}"/>
                </a:ext>
              </a:extLst>
            </p:cNvPr>
            <p:cNvSpPr txBox="1"/>
            <p:nvPr/>
          </p:nvSpPr>
          <p:spPr>
            <a:xfrm>
              <a:off x="870034" y="290811"/>
              <a:ext cx="37609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ko-KR" altLang="en-US" sz="24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개별 페이지 후기 </a:t>
              </a:r>
              <a:r>
                <a:rPr lang="en-US" altLang="ko-KR" sz="24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- </a:t>
              </a:r>
              <a:r>
                <a:rPr lang="ko-KR" altLang="en-US" sz="24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수정기능</a:t>
              </a:r>
            </a:p>
          </p:txBody>
        </p: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B43555AD-93F2-4399-8928-B2904221AA76}"/>
                </a:ext>
              </a:extLst>
            </p:cNvPr>
            <p:cNvGrpSpPr/>
            <p:nvPr/>
          </p:nvGrpSpPr>
          <p:grpSpPr>
            <a:xfrm>
              <a:off x="209551" y="238021"/>
              <a:ext cx="566470" cy="636583"/>
              <a:chOff x="209551" y="238021"/>
              <a:chExt cx="566470" cy="636583"/>
            </a:xfrm>
          </p:grpSpPr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F5754381-D40D-4B41-8B37-B197F4CD9F45}"/>
                  </a:ext>
                </a:extLst>
              </p:cNvPr>
              <p:cNvSpPr/>
              <p:nvPr/>
            </p:nvSpPr>
            <p:spPr>
              <a:xfrm>
                <a:off x="209551" y="238021"/>
                <a:ext cx="566470" cy="56647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조선신명조" panose="02030504000101010101" pitchFamily="18" charset="-127"/>
                  <a:ea typeface="조선신명조" panose="02030504000101010101" pitchFamily="18" charset="-127"/>
                </a:endParaRP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F71200C-C9CA-4B6E-B9FD-FF953CFAF7E6}"/>
                  </a:ext>
                </a:extLst>
              </p:cNvPr>
              <p:cNvSpPr txBox="1"/>
              <p:nvPr/>
            </p:nvSpPr>
            <p:spPr>
              <a:xfrm>
                <a:off x="294655" y="289829"/>
                <a:ext cx="39626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3200" b="1" spc="-150" dirty="0"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5</a:t>
                </a:r>
                <a:endParaRPr lang="ko-KR" altLang="en-US" sz="3200" b="1" spc="-15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</p:grpSp>
      </p:grp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ACB55C0A-2DE3-4762-BF73-2674A29EAD91}"/>
              </a:ext>
            </a:extLst>
          </p:cNvPr>
          <p:cNvSpPr/>
          <p:nvPr/>
        </p:nvSpPr>
        <p:spPr>
          <a:xfrm>
            <a:off x="209550" y="1024601"/>
            <a:ext cx="11793396" cy="5729225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44958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9406D58B-1B4F-4EE3-9A83-1EB7A39C64E2}"/>
              </a:ext>
            </a:extLst>
          </p:cNvPr>
          <p:cNvSpPr txBox="1"/>
          <p:nvPr/>
        </p:nvSpPr>
        <p:spPr>
          <a:xfrm>
            <a:off x="4079557" y="4826593"/>
            <a:ext cx="12875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chemeClr val="bg1"/>
                </a:solidFill>
                <a:latin typeface="+mj-ea"/>
                <a:ea typeface="+mj-ea"/>
              </a:rPr>
              <a:t>내용 입력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12810C8-E2F2-4E17-BCEA-6D4C57ABA8AA}"/>
              </a:ext>
            </a:extLst>
          </p:cNvPr>
          <p:cNvSpPr txBox="1"/>
          <p:nvPr/>
        </p:nvSpPr>
        <p:spPr>
          <a:xfrm>
            <a:off x="6806067" y="4826593"/>
            <a:ext cx="12875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chemeClr val="bg1"/>
                </a:solidFill>
                <a:latin typeface="+mj-ea"/>
                <a:ea typeface="+mj-ea"/>
              </a:rPr>
              <a:t>내용 입력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7A1EC74-F042-4B3D-B853-9CC51EFB88FE}"/>
              </a:ext>
            </a:extLst>
          </p:cNvPr>
          <p:cNvSpPr txBox="1"/>
          <p:nvPr/>
        </p:nvSpPr>
        <p:spPr>
          <a:xfrm>
            <a:off x="5448661" y="2824008"/>
            <a:ext cx="12875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chemeClr val="bg1"/>
                </a:solidFill>
                <a:latin typeface="+mj-ea"/>
                <a:ea typeface="+mj-ea"/>
              </a:rPr>
              <a:t>내용 입력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59BC1BF-CCFB-408F-8BB4-855EFCE1C739}"/>
              </a:ext>
            </a:extLst>
          </p:cNvPr>
          <p:cNvSpPr/>
          <p:nvPr/>
        </p:nvSpPr>
        <p:spPr>
          <a:xfrm>
            <a:off x="10101129" y="6384347"/>
            <a:ext cx="2090871" cy="47365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9F56E1E-B5F6-4497-936F-96177EE5A6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50" y="813898"/>
            <a:ext cx="11772900" cy="605885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7DFC351E-A038-4B72-BEF4-DBC15BAE2313}"/>
              </a:ext>
            </a:extLst>
          </p:cNvPr>
          <p:cNvSpPr/>
          <p:nvPr/>
        </p:nvSpPr>
        <p:spPr>
          <a:xfrm>
            <a:off x="209550" y="1024601"/>
            <a:ext cx="11793396" cy="5729225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C98DE5B0-26C6-49B3-A12C-803FFA72EE7F}"/>
              </a:ext>
            </a:extLst>
          </p:cNvPr>
          <p:cNvGrpSpPr/>
          <p:nvPr/>
        </p:nvGrpSpPr>
        <p:grpSpPr>
          <a:xfrm>
            <a:off x="209550" y="238021"/>
            <a:ext cx="5365339" cy="636583"/>
            <a:chOff x="209550" y="238021"/>
            <a:chExt cx="5365339" cy="636583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2211C85-0BE4-430A-BD6A-B6EECFC0C2E5}"/>
                </a:ext>
              </a:extLst>
            </p:cNvPr>
            <p:cNvSpPr txBox="1"/>
            <p:nvPr/>
          </p:nvSpPr>
          <p:spPr>
            <a:xfrm>
              <a:off x="870032" y="290811"/>
              <a:ext cx="47048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ko-KR" altLang="en-US" sz="24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개별 페이지 후기 </a:t>
              </a:r>
              <a:r>
                <a:rPr lang="en-US" altLang="ko-KR" sz="24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- </a:t>
              </a:r>
              <a:r>
                <a:rPr lang="ko-KR" altLang="en-US" sz="24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수정기능 </a:t>
              </a:r>
              <a:r>
                <a:rPr lang="en-US" altLang="ko-KR" sz="24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(</a:t>
              </a:r>
              <a:r>
                <a:rPr lang="ko-KR" altLang="en-US" sz="24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관리자</a:t>
              </a:r>
              <a:r>
                <a:rPr lang="en-US" altLang="ko-KR" sz="24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)</a:t>
              </a:r>
              <a:endParaRPr lang="ko-KR" altLang="en-US" sz="2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F94908A5-449E-469D-A0AE-AC8FC3892CE0}"/>
                </a:ext>
              </a:extLst>
            </p:cNvPr>
            <p:cNvGrpSpPr/>
            <p:nvPr/>
          </p:nvGrpSpPr>
          <p:grpSpPr>
            <a:xfrm>
              <a:off x="209550" y="238021"/>
              <a:ext cx="652363" cy="636583"/>
              <a:chOff x="209551" y="238021"/>
              <a:chExt cx="566470" cy="636583"/>
            </a:xfrm>
          </p:grpSpPr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1DA9D85E-F396-4826-BFE8-85B793F3CD3E}"/>
                  </a:ext>
                </a:extLst>
              </p:cNvPr>
              <p:cNvSpPr/>
              <p:nvPr/>
            </p:nvSpPr>
            <p:spPr>
              <a:xfrm>
                <a:off x="209551" y="238021"/>
                <a:ext cx="566470" cy="56647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조선신명조" panose="02030504000101010101" pitchFamily="18" charset="-127"/>
                  <a:ea typeface="조선신명조" panose="02030504000101010101" pitchFamily="18" charset="-127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CD8EFB2-8FA7-4A3C-A904-39C43B197E14}"/>
                  </a:ext>
                </a:extLst>
              </p:cNvPr>
              <p:cNvSpPr txBox="1"/>
              <p:nvPr/>
            </p:nvSpPr>
            <p:spPr>
              <a:xfrm>
                <a:off x="294655" y="289829"/>
                <a:ext cx="39626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3200" b="1" spc="-150" dirty="0"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5</a:t>
                </a:r>
                <a:endParaRPr lang="ko-KR" altLang="en-US" sz="3200" b="1" spc="-15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309627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9406D58B-1B4F-4EE3-9A83-1EB7A39C64E2}"/>
              </a:ext>
            </a:extLst>
          </p:cNvPr>
          <p:cNvSpPr txBox="1"/>
          <p:nvPr/>
        </p:nvSpPr>
        <p:spPr>
          <a:xfrm>
            <a:off x="4079557" y="4826593"/>
            <a:ext cx="12875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chemeClr val="bg1"/>
                </a:solidFill>
                <a:latin typeface="+mj-ea"/>
                <a:ea typeface="+mj-ea"/>
              </a:rPr>
              <a:t>내용 입력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12810C8-E2F2-4E17-BCEA-6D4C57ABA8AA}"/>
              </a:ext>
            </a:extLst>
          </p:cNvPr>
          <p:cNvSpPr txBox="1"/>
          <p:nvPr/>
        </p:nvSpPr>
        <p:spPr>
          <a:xfrm>
            <a:off x="6806067" y="4826593"/>
            <a:ext cx="12875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chemeClr val="bg1"/>
                </a:solidFill>
                <a:latin typeface="+mj-ea"/>
                <a:ea typeface="+mj-ea"/>
              </a:rPr>
              <a:t>내용 입력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7A1EC74-F042-4B3D-B853-9CC51EFB88FE}"/>
              </a:ext>
            </a:extLst>
          </p:cNvPr>
          <p:cNvSpPr txBox="1"/>
          <p:nvPr/>
        </p:nvSpPr>
        <p:spPr>
          <a:xfrm>
            <a:off x="5448661" y="2824008"/>
            <a:ext cx="12875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chemeClr val="bg1"/>
                </a:solidFill>
                <a:latin typeface="+mj-ea"/>
                <a:ea typeface="+mj-ea"/>
              </a:rPr>
              <a:t>내용 입력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59BC1BF-CCFB-408F-8BB4-855EFCE1C739}"/>
              </a:ext>
            </a:extLst>
          </p:cNvPr>
          <p:cNvSpPr/>
          <p:nvPr/>
        </p:nvSpPr>
        <p:spPr>
          <a:xfrm>
            <a:off x="10101129" y="6384347"/>
            <a:ext cx="2090871" cy="47365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0F7BAB3-133B-48B3-9F08-7F57CA1486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50" y="1024601"/>
            <a:ext cx="11772900" cy="5729225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F548FB84-91EF-4EDD-B14A-C199C166352F}"/>
              </a:ext>
            </a:extLst>
          </p:cNvPr>
          <p:cNvSpPr/>
          <p:nvPr/>
        </p:nvSpPr>
        <p:spPr>
          <a:xfrm>
            <a:off x="209550" y="1024601"/>
            <a:ext cx="11793396" cy="5729225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BE80621A-1AB9-416A-BADE-13BF9948D530}"/>
              </a:ext>
            </a:extLst>
          </p:cNvPr>
          <p:cNvGrpSpPr/>
          <p:nvPr/>
        </p:nvGrpSpPr>
        <p:grpSpPr>
          <a:xfrm>
            <a:off x="209550" y="238021"/>
            <a:ext cx="5365339" cy="636583"/>
            <a:chOff x="209550" y="238021"/>
            <a:chExt cx="5365339" cy="636583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0EA10E9-3D85-4710-B47B-ED9545ED2AF9}"/>
                </a:ext>
              </a:extLst>
            </p:cNvPr>
            <p:cNvSpPr txBox="1"/>
            <p:nvPr/>
          </p:nvSpPr>
          <p:spPr>
            <a:xfrm>
              <a:off x="870032" y="290811"/>
              <a:ext cx="47048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ko-KR" altLang="en-US" sz="24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개별 페이지 후기 </a:t>
              </a:r>
              <a:r>
                <a:rPr lang="en-US" altLang="ko-KR" sz="24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- </a:t>
              </a:r>
              <a:r>
                <a:rPr lang="ko-KR" altLang="en-US" sz="24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삭제기능 </a:t>
              </a:r>
              <a:r>
                <a:rPr lang="en-US" altLang="ko-KR" sz="24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(</a:t>
              </a:r>
              <a:r>
                <a:rPr lang="ko-KR" altLang="en-US" sz="24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관리자</a:t>
              </a:r>
              <a:r>
                <a:rPr lang="en-US" altLang="ko-KR" sz="24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)</a:t>
              </a:r>
              <a:endParaRPr lang="ko-KR" altLang="en-US" sz="2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7F142F64-9E30-4A5A-9A00-7EAB2BBC35DD}"/>
                </a:ext>
              </a:extLst>
            </p:cNvPr>
            <p:cNvGrpSpPr/>
            <p:nvPr/>
          </p:nvGrpSpPr>
          <p:grpSpPr>
            <a:xfrm>
              <a:off x="209550" y="238021"/>
              <a:ext cx="652363" cy="636583"/>
              <a:chOff x="209551" y="238021"/>
              <a:chExt cx="566470" cy="636583"/>
            </a:xfrm>
          </p:grpSpPr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AEA89B10-B741-44CD-BFD5-2DB9EF2CD73C}"/>
                  </a:ext>
                </a:extLst>
              </p:cNvPr>
              <p:cNvSpPr/>
              <p:nvPr/>
            </p:nvSpPr>
            <p:spPr>
              <a:xfrm>
                <a:off x="209551" y="238021"/>
                <a:ext cx="566470" cy="56647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조선신명조" panose="02030504000101010101" pitchFamily="18" charset="-127"/>
                  <a:ea typeface="조선신명조" panose="02030504000101010101" pitchFamily="18" charset="-127"/>
                </a:endParaRP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5BD00CA-A060-4F5C-84C2-F4121069B6E0}"/>
                  </a:ext>
                </a:extLst>
              </p:cNvPr>
              <p:cNvSpPr txBox="1"/>
              <p:nvPr/>
            </p:nvSpPr>
            <p:spPr>
              <a:xfrm>
                <a:off x="294655" y="289829"/>
                <a:ext cx="39626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3200" b="1" spc="-150" dirty="0"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5</a:t>
                </a:r>
                <a:endParaRPr lang="ko-KR" altLang="en-US" sz="3200" b="1" spc="-15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113858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9406D58B-1B4F-4EE3-9A83-1EB7A39C64E2}"/>
              </a:ext>
            </a:extLst>
          </p:cNvPr>
          <p:cNvSpPr txBox="1"/>
          <p:nvPr/>
        </p:nvSpPr>
        <p:spPr>
          <a:xfrm>
            <a:off x="4079557" y="4826593"/>
            <a:ext cx="12875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chemeClr val="bg1"/>
                </a:solidFill>
                <a:latin typeface="+mj-ea"/>
                <a:ea typeface="+mj-ea"/>
              </a:rPr>
              <a:t>내용 입력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12810C8-E2F2-4E17-BCEA-6D4C57ABA8AA}"/>
              </a:ext>
            </a:extLst>
          </p:cNvPr>
          <p:cNvSpPr txBox="1"/>
          <p:nvPr/>
        </p:nvSpPr>
        <p:spPr>
          <a:xfrm>
            <a:off x="6806067" y="4826593"/>
            <a:ext cx="12875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chemeClr val="bg1"/>
                </a:solidFill>
                <a:latin typeface="+mj-ea"/>
                <a:ea typeface="+mj-ea"/>
              </a:rPr>
              <a:t>내용 입력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7A1EC74-F042-4B3D-B853-9CC51EFB88FE}"/>
              </a:ext>
            </a:extLst>
          </p:cNvPr>
          <p:cNvSpPr txBox="1"/>
          <p:nvPr/>
        </p:nvSpPr>
        <p:spPr>
          <a:xfrm>
            <a:off x="5448661" y="2824008"/>
            <a:ext cx="12875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chemeClr val="bg1"/>
                </a:solidFill>
                <a:latin typeface="+mj-ea"/>
                <a:ea typeface="+mj-ea"/>
              </a:rPr>
              <a:t>내용 입력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59BC1BF-CCFB-408F-8BB4-855EFCE1C739}"/>
              </a:ext>
            </a:extLst>
          </p:cNvPr>
          <p:cNvSpPr/>
          <p:nvPr/>
        </p:nvSpPr>
        <p:spPr>
          <a:xfrm>
            <a:off x="10101129" y="6384347"/>
            <a:ext cx="2090871" cy="47365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BFAF047-CCAC-4CAE-A2FA-0A07FB0764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50" y="916579"/>
            <a:ext cx="11772900" cy="5729225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CBA67AE3-AFF3-447B-87E0-6A50592FDD23}"/>
              </a:ext>
            </a:extLst>
          </p:cNvPr>
          <p:cNvSpPr/>
          <p:nvPr/>
        </p:nvSpPr>
        <p:spPr>
          <a:xfrm>
            <a:off x="209550" y="1024601"/>
            <a:ext cx="11793396" cy="5729225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A4B4F74A-B57E-4E33-98E7-5F40A320E84C}"/>
              </a:ext>
            </a:extLst>
          </p:cNvPr>
          <p:cNvGrpSpPr/>
          <p:nvPr/>
        </p:nvGrpSpPr>
        <p:grpSpPr>
          <a:xfrm>
            <a:off x="209550" y="238021"/>
            <a:ext cx="5365339" cy="636583"/>
            <a:chOff x="209550" y="238021"/>
            <a:chExt cx="5365339" cy="636583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0C83E7F-E218-460B-A19C-A985CEA3A275}"/>
                </a:ext>
              </a:extLst>
            </p:cNvPr>
            <p:cNvSpPr txBox="1"/>
            <p:nvPr/>
          </p:nvSpPr>
          <p:spPr>
            <a:xfrm>
              <a:off x="870032" y="290811"/>
              <a:ext cx="47048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ko-KR" altLang="en-US" sz="24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개별 페이지 </a:t>
              </a:r>
              <a:r>
                <a:rPr lang="en-US" altLang="ko-KR" sz="24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– </a:t>
              </a:r>
              <a:r>
                <a:rPr lang="ko-KR" altLang="en-US" sz="24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위치 </a:t>
              </a:r>
              <a:r>
                <a:rPr lang="en-US" altLang="ko-KR" sz="24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/ </a:t>
              </a:r>
              <a:r>
                <a:rPr lang="ko-KR" altLang="en-US" sz="24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주변정보 안내</a:t>
              </a: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1C70DEFA-BD4C-4071-9AC7-B0CF0D61B06D}"/>
                </a:ext>
              </a:extLst>
            </p:cNvPr>
            <p:cNvGrpSpPr/>
            <p:nvPr/>
          </p:nvGrpSpPr>
          <p:grpSpPr>
            <a:xfrm>
              <a:off x="209550" y="238021"/>
              <a:ext cx="652363" cy="636583"/>
              <a:chOff x="209551" y="238021"/>
              <a:chExt cx="566470" cy="636583"/>
            </a:xfrm>
          </p:grpSpPr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13A50DAC-8814-449C-A732-833D20650871}"/>
                  </a:ext>
                </a:extLst>
              </p:cNvPr>
              <p:cNvSpPr/>
              <p:nvPr/>
            </p:nvSpPr>
            <p:spPr>
              <a:xfrm>
                <a:off x="209551" y="238021"/>
                <a:ext cx="566470" cy="56647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조선신명조" panose="02030504000101010101" pitchFamily="18" charset="-127"/>
                  <a:ea typeface="조선신명조" panose="02030504000101010101" pitchFamily="18" charset="-127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66E68A4-60B0-45F1-965A-B5369751892A}"/>
                  </a:ext>
                </a:extLst>
              </p:cNvPr>
              <p:cNvSpPr txBox="1"/>
              <p:nvPr/>
            </p:nvSpPr>
            <p:spPr>
              <a:xfrm>
                <a:off x="294655" y="289829"/>
                <a:ext cx="39626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3200" b="1" spc="-150" dirty="0"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5</a:t>
                </a:r>
                <a:endParaRPr lang="ko-KR" altLang="en-US" sz="3200" b="1" spc="-15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608842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9406D58B-1B4F-4EE3-9A83-1EB7A39C64E2}"/>
              </a:ext>
            </a:extLst>
          </p:cNvPr>
          <p:cNvSpPr txBox="1"/>
          <p:nvPr/>
        </p:nvSpPr>
        <p:spPr>
          <a:xfrm>
            <a:off x="4079557" y="4826593"/>
            <a:ext cx="12875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chemeClr val="bg1"/>
                </a:solidFill>
                <a:latin typeface="+mj-ea"/>
                <a:ea typeface="+mj-ea"/>
              </a:rPr>
              <a:t>내용 입력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12810C8-E2F2-4E17-BCEA-6D4C57ABA8AA}"/>
              </a:ext>
            </a:extLst>
          </p:cNvPr>
          <p:cNvSpPr txBox="1"/>
          <p:nvPr/>
        </p:nvSpPr>
        <p:spPr>
          <a:xfrm>
            <a:off x="6806067" y="4826593"/>
            <a:ext cx="12875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chemeClr val="bg1"/>
                </a:solidFill>
                <a:latin typeface="+mj-ea"/>
                <a:ea typeface="+mj-ea"/>
              </a:rPr>
              <a:t>내용 입력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7A1EC74-F042-4B3D-B853-9CC51EFB88FE}"/>
              </a:ext>
            </a:extLst>
          </p:cNvPr>
          <p:cNvSpPr txBox="1"/>
          <p:nvPr/>
        </p:nvSpPr>
        <p:spPr>
          <a:xfrm>
            <a:off x="5448661" y="2824008"/>
            <a:ext cx="12875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chemeClr val="bg1"/>
                </a:solidFill>
                <a:latin typeface="+mj-ea"/>
                <a:ea typeface="+mj-ea"/>
              </a:rPr>
              <a:t>내용 입력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59BC1BF-CCFB-408F-8BB4-855EFCE1C739}"/>
              </a:ext>
            </a:extLst>
          </p:cNvPr>
          <p:cNvSpPr/>
          <p:nvPr/>
        </p:nvSpPr>
        <p:spPr>
          <a:xfrm>
            <a:off x="10101129" y="6384347"/>
            <a:ext cx="2090871" cy="47365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5AE6765-9295-45D8-8A2E-313BF94F64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50" y="920427"/>
            <a:ext cx="11772900" cy="5833399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7D7A1AFE-9095-457D-BEF8-CCA75A4B1F6F}"/>
              </a:ext>
            </a:extLst>
          </p:cNvPr>
          <p:cNvGrpSpPr/>
          <p:nvPr/>
        </p:nvGrpSpPr>
        <p:grpSpPr>
          <a:xfrm>
            <a:off x="209550" y="238021"/>
            <a:ext cx="5365339" cy="636583"/>
            <a:chOff x="209550" y="238021"/>
            <a:chExt cx="5365339" cy="636583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F88B5C1-3ECC-43D7-8993-C4F8D6A7D0AF}"/>
                </a:ext>
              </a:extLst>
            </p:cNvPr>
            <p:cNvSpPr txBox="1"/>
            <p:nvPr/>
          </p:nvSpPr>
          <p:spPr>
            <a:xfrm>
              <a:off x="870032" y="290811"/>
              <a:ext cx="47048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ko-KR" altLang="en-US" sz="24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개별 페이지 </a:t>
              </a:r>
              <a:r>
                <a:rPr lang="en-US" altLang="ko-KR" sz="24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– </a:t>
              </a:r>
              <a:r>
                <a:rPr lang="ko-KR" altLang="en-US" sz="24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캠핑장 이용수칙</a:t>
              </a:r>
            </a:p>
          </p:txBody>
        </p: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18542778-412B-4E36-940D-8D83E4FE08FE}"/>
                </a:ext>
              </a:extLst>
            </p:cNvPr>
            <p:cNvGrpSpPr/>
            <p:nvPr/>
          </p:nvGrpSpPr>
          <p:grpSpPr>
            <a:xfrm>
              <a:off x="209550" y="238021"/>
              <a:ext cx="652363" cy="636583"/>
              <a:chOff x="209551" y="238021"/>
              <a:chExt cx="566470" cy="636583"/>
            </a:xfrm>
          </p:grpSpPr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3B0C9711-4F1D-4F87-9AD0-D804FA79A6E3}"/>
                  </a:ext>
                </a:extLst>
              </p:cNvPr>
              <p:cNvSpPr/>
              <p:nvPr/>
            </p:nvSpPr>
            <p:spPr>
              <a:xfrm>
                <a:off x="209551" y="238021"/>
                <a:ext cx="566470" cy="56647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조선신명조" panose="02030504000101010101" pitchFamily="18" charset="-127"/>
                  <a:ea typeface="조선신명조" panose="02030504000101010101" pitchFamily="18" charset="-127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60E9E5F-65FD-4132-B3D1-C8BD32FDFBF7}"/>
                  </a:ext>
                </a:extLst>
              </p:cNvPr>
              <p:cNvSpPr txBox="1"/>
              <p:nvPr/>
            </p:nvSpPr>
            <p:spPr>
              <a:xfrm>
                <a:off x="294655" y="289829"/>
                <a:ext cx="39626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3200" b="1" spc="-150" dirty="0"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5</a:t>
                </a:r>
                <a:endParaRPr lang="ko-KR" altLang="en-US" sz="3200" b="1" spc="-15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</p:grpSp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630862F-6A0E-4D5E-BA3A-F4DCDAF3D113}"/>
              </a:ext>
            </a:extLst>
          </p:cNvPr>
          <p:cNvSpPr/>
          <p:nvPr/>
        </p:nvSpPr>
        <p:spPr>
          <a:xfrm>
            <a:off x="209550" y="1024601"/>
            <a:ext cx="11793396" cy="5729225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88209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9406D58B-1B4F-4EE3-9A83-1EB7A39C64E2}"/>
              </a:ext>
            </a:extLst>
          </p:cNvPr>
          <p:cNvSpPr txBox="1"/>
          <p:nvPr/>
        </p:nvSpPr>
        <p:spPr>
          <a:xfrm>
            <a:off x="4079557" y="4826593"/>
            <a:ext cx="12875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chemeClr val="bg1"/>
                </a:solidFill>
                <a:latin typeface="+mj-ea"/>
                <a:ea typeface="+mj-ea"/>
              </a:rPr>
              <a:t>내용 입력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12810C8-E2F2-4E17-BCEA-6D4C57ABA8AA}"/>
              </a:ext>
            </a:extLst>
          </p:cNvPr>
          <p:cNvSpPr txBox="1"/>
          <p:nvPr/>
        </p:nvSpPr>
        <p:spPr>
          <a:xfrm>
            <a:off x="6806067" y="4826593"/>
            <a:ext cx="12875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chemeClr val="bg1"/>
                </a:solidFill>
                <a:latin typeface="+mj-ea"/>
                <a:ea typeface="+mj-ea"/>
              </a:rPr>
              <a:t>내용 입력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7A1EC74-F042-4B3D-B853-9CC51EFB88FE}"/>
              </a:ext>
            </a:extLst>
          </p:cNvPr>
          <p:cNvSpPr txBox="1"/>
          <p:nvPr/>
        </p:nvSpPr>
        <p:spPr>
          <a:xfrm>
            <a:off x="5448661" y="2824008"/>
            <a:ext cx="12875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chemeClr val="bg1"/>
                </a:solidFill>
                <a:latin typeface="+mj-ea"/>
                <a:ea typeface="+mj-ea"/>
              </a:rPr>
              <a:t>내용 입력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59BC1BF-CCFB-408F-8BB4-855EFCE1C739}"/>
              </a:ext>
            </a:extLst>
          </p:cNvPr>
          <p:cNvSpPr/>
          <p:nvPr/>
        </p:nvSpPr>
        <p:spPr>
          <a:xfrm>
            <a:off x="10101129" y="6384347"/>
            <a:ext cx="2090871" cy="47365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74C9981-1B22-4E2D-A69A-1EAD42FF79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50" y="1005520"/>
            <a:ext cx="11793396" cy="5729224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F3EB07EE-0E82-4810-B7F3-4BE2980C3386}"/>
              </a:ext>
            </a:extLst>
          </p:cNvPr>
          <p:cNvSpPr/>
          <p:nvPr/>
        </p:nvSpPr>
        <p:spPr>
          <a:xfrm>
            <a:off x="209550" y="1024601"/>
            <a:ext cx="11793396" cy="5729225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9C113A08-09D8-4DB2-AE8F-75BD6E19049C}"/>
              </a:ext>
            </a:extLst>
          </p:cNvPr>
          <p:cNvGrpSpPr/>
          <p:nvPr/>
        </p:nvGrpSpPr>
        <p:grpSpPr>
          <a:xfrm>
            <a:off x="209550" y="238021"/>
            <a:ext cx="5365339" cy="636583"/>
            <a:chOff x="209550" y="238021"/>
            <a:chExt cx="5365339" cy="636583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788FC18-827B-4811-97FB-D220C761B5A4}"/>
                </a:ext>
              </a:extLst>
            </p:cNvPr>
            <p:cNvSpPr txBox="1"/>
            <p:nvPr/>
          </p:nvSpPr>
          <p:spPr>
            <a:xfrm>
              <a:off x="870032" y="290811"/>
              <a:ext cx="47048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ko-KR" altLang="en-US" sz="24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관리자 로그인 페이지</a:t>
              </a: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993CA7FD-BBE5-4860-A07E-DAF784DDE252}"/>
                </a:ext>
              </a:extLst>
            </p:cNvPr>
            <p:cNvGrpSpPr/>
            <p:nvPr/>
          </p:nvGrpSpPr>
          <p:grpSpPr>
            <a:xfrm>
              <a:off x="209550" y="238021"/>
              <a:ext cx="652363" cy="636583"/>
              <a:chOff x="209551" y="238021"/>
              <a:chExt cx="566470" cy="636583"/>
            </a:xfrm>
          </p:grpSpPr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BEDAEAFA-0582-4F14-AF38-FDA0F7CDFA33}"/>
                  </a:ext>
                </a:extLst>
              </p:cNvPr>
              <p:cNvSpPr/>
              <p:nvPr/>
            </p:nvSpPr>
            <p:spPr>
              <a:xfrm>
                <a:off x="209551" y="238021"/>
                <a:ext cx="566470" cy="56647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조선신명조" panose="02030504000101010101" pitchFamily="18" charset="-127"/>
                  <a:ea typeface="조선신명조" panose="02030504000101010101" pitchFamily="18" charset="-127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14C6D9A-5802-4E18-A1C3-EF407B79F602}"/>
                  </a:ext>
                </a:extLst>
              </p:cNvPr>
              <p:cNvSpPr txBox="1"/>
              <p:nvPr/>
            </p:nvSpPr>
            <p:spPr>
              <a:xfrm>
                <a:off x="294655" y="289829"/>
                <a:ext cx="39626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3200" b="1" spc="-150" dirty="0"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5</a:t>
                </a:r>
                <a:endParaRPr lang="ko-KR" altLang="en-US" sz="3200" b="1" spc="-15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378726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06F0D1B-8AAC-4F1B-B842-573E810CDCB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EA4041-7EC3-4A68-B614-385CDBB45013}"/>
              </a:ext>
            </a:extLst>
          </p:cNvPr>
          <p:cNvSpPr txBox="1"/>
          <p:nvPr/>
        </p:nvSpPr>
        <p:spPr>
          <a:xfrm>
            <a:off x="830679" y="927895"/>
            <a:ext cx="17187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#</a:t>
            </a:r>
            <a:r>
              <a:rPr lang="ko-KR" altLang="en-US" sz="3200" dirty="0">
                <a:solidFill>
                  <a:schemeClr val="bg1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키워드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3E9736-325A-4895-970C-C9C69BE9E966}"/>
              </a:ext>
            </a:extLst>
          </p:cNvPr>
          <p:cNvSpPr txBox="1"/>
          <p:nvPr/>
        </p:nvSpPr>
        <p:spPr>
          <a:xfrm>
            <a:off x="3126754" y="927895"/>
            <a:ext cx="13244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#</a:t>
            </a:r>
            <a:r>
              <a:rPr lang="ko-KR" altLang="en-US" sz="3200" dirty="0">
                <a:solidFill>
                  <a:schemeClr val="bg1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힐링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E516785-D562-4359-9F54-0791461ACBE5}"/>
              </a:ext>
            </a:extLst>
          </p:cNvPr>
          <p:cNvSpPr txBox="1"/>
          <p:nvPr/>
        </p:nvSpPr>
        <p:spPr>
          <a:xfrm>
            <a:off x="5008934" y="927895"/>
            <a:ext cx="17588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#</a:t>
            </a:r>
            <a:r>
              <a:rPr lang="ko-KR" altLang="en-US" sz="3200" dirty="0">
                <a:solidFill>
                  <a:schemeClr val="bg1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캠핑족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90D74FC-8D8B-4971-8C8D-12C698CB12AA}"/>
              </a:ext>
            </a:extLst>
          </p:cNvPr>
          <p:cNvSpPr txBox="1"/>
          <p:nvPr/>
        </p:nvSpPr>
        <p:spPr>
          <a:xfrm>
            <a:off x="830679" y="2140190"/>
            <a:ext cx="13244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#</a:t>
            </a:r>
            <a:r>
              <a:rPr lang="ko-KR" altLang="en-US" sz="3200" dirty="0">
                <a:solidFill>
                  <a:schemeClr val="bg1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휴식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4EBBF9C-16B7-4EBC-8E12-BB86A5536DBA}"/>
              </a:ext>
            </a:extLst>
          </p:cNvPr>
          <p:cNvSpPr txBox="1"/>
          <p:nvPr/>
        </p:nvSpPr>
        <p:spPr>
          <a:xfrm>
            <a:off x="2713584" y="2140190"/>
            <a:ext cx="21932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#</a:t>
            </a:r>
            <a:r>
              <a:rPr lang="ko-KR" altLang="en-US" sz="3200" dirty="0">
                <a:solidFill>
                  <a:schemeClr val="bg1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요즘대세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579DC3B-2FFB-4095-A5EF-D0D1E8C73657}"/>
              </a:ext>
            </a:extLst>
          </p:cNvPr>
          <p:cNvGrpSpPr/>
          <p:nvPr/>
        </p:nvGrpSpPr>
        <p:grpSpPr>
          <a:xfrm>
            <a:off x="7443393" y="3308889"/>
            <a:ext cx="4634688" cy="2689064"/>
            <a:chOff x="708296" y="2630464"/>
            <a:chExt cx="4634688" cy="2689064"/>
          </a:xfrm>
        </p:grpSpPr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26C85888-D2DE-408F-8F65-CABECA82FE26}"/>
                </a:ext>
              </a:extLst>
            </p:cNvPr>
            <p:cNvCxnSpPr>
              <a:cxnSpLocks/>
            </p:cNvCxnSpPr>
            <p:nvPr/>
          </p:nvCxnSpPr>
          <p:spPr>
            <a:xfrm>
              <a:off x="708296" y="4114579"/>
              <a:ext cx="463468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CDA752A0-5607-49AE-97BD-E4E86582E000}"/>
                </a:ext>
              </a:extLst>
            </p:cNvPr>
            <p:cNvCxnSpPr>
              <a:cxnSpLocks/>
            </p:cNvCxnSpPr>
            <p:nvPr/>
          </p:nvCxnSpPr>
          <p:spPr>
            <a:xfrm>
              <a:off x="708296" y="5319528"/>
              <a:ext cx="463468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A20135E-3756-4A0B-A7B8-3ED2406E1665}"/>
                </a:ext>
              </a:extLst>
            </p:cNvPr>
            <p:cNvSpPr txBox="1"/>
            <p:nvPr/>
          </p:nvSpPr>
          <p:spPr>
            <a:xfrm>
              <a:off x="1061156" y="4435931"/>
              <a:ext cx="389466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ko-KR" altLang="en-US" sz="3600" b="1" spc="-300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프로그램소개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BE2EF00-F599-45DC-82C1-2EA27E0AB3C2}"/>
                </a:ext>
              </a:extLst>
            </p:cNvPr>
            <p:cNvSpPr txBox="1"/>
            <p:nvPr/>
          </p:nvSpPr>
          <p:spPr>
            <a:xfrm>
              <a:off x="1265382" y="2630464"/>
              <a:ext cx="761747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0" b="1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1</a:t>
              </a:r>
              <a:endParaRPr lang="ko-KR" altLang="en-US" sz="80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133836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9406D58B-1B4F-4EE3-9A83-1EB7A39C64E2}"/>
              </a:ext>
            </a:extLst>
          </p:cNvPr>
          <p:cNvSpPr txBox="1"/>
          <p:nvPr/>
        </p:nvSpPr>
        <p:spPr>
          <a:xfrm>
            <a:off x="4079557" y="4826593"/>
            <a:ext cx="12875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chemeClr val="bg1"/>
                </a:solidFill>
                <a:latin typeface="+mj-ea"/>
                <a:ea typeface="+mj-ea"/>
              </a:rPr>
              <a:t>내용 입력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12810C8-E2F2-4E17-BCEA-6D4C57ABA8AA}"/>
              </a:ext>
            </a:extLst>
          </p:cNvPr>
          <p:cNvSpPr txBox="1"/>
          <p:nvPr/>
        </p:nvSpPr>
        <p:spPr>
          <a:xfrm>
            <a:off x="6806067" y="4826593"/>
            <a:ext cx="12875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chemeClr val="bg1"/>
                </a:solidFill>
                <a:latin typeface="+mj-ea"/>
                <a:ea typeface="+mj-ea"/>
              </a:rPr>
              <a:t>내용 입력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7A1EC74-F042-4B3D-B853-9CC51EFB88FE}"/>
              </a:ext>
            </a:extLst>
          </p:cNvPr>
          <p:cNvSpPr txBox="1"/>
          <p:nvPr/>
        </p:nvSpPr>
        <p:spPr>
          <a:xfrm>
            <a:off x="5448661" y="2824008"/>
            <a:ext cx="12875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chemeClr val="bg1"/>
                </a:solidFill>
                <a:latin typeface="+mj-ea"/>
                <a:ea typeface="+mj-ea"/>
              </a:rPr>
              <a:t>내용 입력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59BC1BF-CCFB-408F-8BB4-855EFCE1C739}"/>
              </a:ext>
            </a:extLst>
          </p:cNvPr>
          <p:cNvSpPr/>
          <p:nvPr/>
        </p:nvSpPr>
        <p:spPr>
          <a:xfrm>
            <a:off x="10101129" y="6384347"/>
            <a:ext cx="2090871" cy="47365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9DC7DEB-7DDD-4549-8D5A-64EB5ECF6A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50" y="1005520"/>
            <a:ext cx="11793396" cy="5729224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2B4FDAE1-1C30-40C6-8072-151EDB5E8575}"/>
              </a:ext>
            </a:extLst>
          </p:cNvPr>
          <p:cNvSpPr/>
          <p:nvPr/>
        </p:nvSpPr>
        <p:spPr>
          <a:xfrm>
            <a:off x="209550" y="1024601"/>
            <a:ext cx="11793396" cy="5729225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6964FB1F-9266-49A6-97EE-96D1BCB1EA22}"/>
              </a:ext>
            </a:extLst>
          </p:cNvPr>
          <p:cNvGrpSpPr/>
          <p:nvPr/>
        </p:nvGrpSpPr>
        <p:grpSpPr>
          <a:xfrm>
            <a:off x="209550" y="238021"/>
            <a:ext cx="5365339" cy="636583"/>
            <a:chOff x="209550" y="238021"/>
            <a:chExt cx="5365339" cy="636583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AEDFDB4-36F4-4849-B382-03C19653A222}"/>
                </a:ext>
              </a:extLst>
            </p:cNvPr>
            <p:cNvSpPr txBox="1"/>
            <p:nvPr/>
          </p:nvSpPr>
          <p:spPr>
            <a:xfrm>
              <a:off x="870032" y="290811"/>
              <a:ext cx="47048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ko-KR" altLang="en-US" sz="24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관리자 등록 페이지</a:t>
              </a:r>
            </a:p>
          </p:txBody>
        </p: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A49AB0EF-AD28-4184-9FB8-680E61BC347B}"/>
                </a:ext>
              </a:extLst>
            </p:cNvPr>
            <p:cNvGrpSpPr/>
            <p:nvPr/>
          </p:nvGrpSpPr>
          <p:grpSpPr>
            <a:xfrm>
              <a:off x="209550" y="238021"/>
              <a:ext cx="652363" cy="636583"/>
              <a:chOff x="209551" y="238021"/>
              <a:chExt cx="566470" cy="636583"/>
            </a:xfrm>
          </p:grpSpPr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57BAC498-7E76-4274-A782-4403F272C4B3}"/>
                  </a:ext>
                </a:extLst>
              </p:cNvPr>
              <p:cNvSpPr/>
              <p:nvPr/>
            </p:nvSpPr>
            <p:spPr>
              <a:xfrm>
                <a:off x="209551" y="238021"/>
                <a:ext cx="566470" cy="56647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조선신명조" panose="02030504000101010101" pitchFamily="18" charset="-127"/>
                  <a:ea typeface="조선신명조" panose="02030504000101010101" pitchFamily="18" charset="-127"/>
                </a:endParaRP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01BAE85-77D1-4A70-BDC8-084F5DCADA8A}"/>
                  </a:ext>
                </a:extLst>
              </p:cNvPr>
              <p:cNvSpPr txBox="1"/>
              <p:nvPr/>
            </p:nvSpPr>
            <p:spPr>
              <a:xfrm>
                <a:off x="294655" y="289829"/>
                <a:ext cx="39626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3200" b="1" spc="-150" dirty="0"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5</a:t>
                </a:r>
                <a:endParaRPr lang="ko-KR" altLang="en-US" sz="3200" b="1" spc="-15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721755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9406D58B-1B4F-4EE3-9A83-1EB7A39C64E2}"/>
              </a:ext>
            </a:extLst>
          </p:cNvPr>
          <p:cNvSpPr txBox="1"/>
          <p:nvPr/>
        </p:nvSpPr>
        <p:spPr>
          <a:xfrm>
            <a:off x="4079557" y="4826593"/>
            <a:ext cx="12875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chemeClr val="bg1"/>
                </a:solidFill>
                <a:latin typeface="+mj-ea"/>
                <a:ea typeface="+mj-ea"/>
              </a:rPr>
              <a:t>내용 입력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12810C8-E2F2-4E17-BCEA-6D4C57ABA8AA}"/>
              </a:ext>
            </a:extLst>
          </p:cNvPr>
          <p:cNvSpPr txBox="1"/>
          <p:nvPr/>
        </p:nvSpPr>
        <p:spPr>
          <a:xfrm>
            <a:off x="6806067" y="4826593"/>
            <a:ext cx="12875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chemeClr val="bg1"/>
                </a:solidFill>
                <a:latin typeface="+mj-ea"/>
                <a:ea typeface="+mj-ea"/>
              </a:rPr>
              <a:t>내용 입력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7A1EC74-F042-4B3D-B853-9CC51EFB88FE}"/>
              </a:ext>
            </a:extLst>
          </p:cNvPr>
          <p:cNvSpPr txBox="1"/>
          <p:nvPr/>
        </p:nvSpPr>
        <p:spPr>
          <a:xfrm>
            <a:off x="5448661" y="2824008"/>
            <a:ext cx="12875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chemeClr val="bg1"/>
                </a:solidFill>
                <a:latin typeface="+mj-ea"/>
                <a:ea typeface="+mj-ea"/>
              </a:rPr>
              <a:t>내용 입력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59BC1BF-CCFB-408F-8BB4-855EFCE1C739}"/>
              </a:ext>
            </a:extLst>
          </p:cNvPr>
          <p:cNvSpPr/>
          <p:nvPr/>
        </p:nvSpPr>
        <p:spPr>
          <a:xfrm>
            <a:off x="10101129" y="6384347"/>
            <a:ext cx="2090871" cy="47365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C00CE8A-0BB2-45BC-8CCA-16BEBDF770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50" y="1024601"/>
            <a:ext cx="11793396" cy="5729225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B0F6B714-A1A8-4F2D-8C07-B2C6E9C10847}"/>
              </a:ext>
            </a:extLst>
          </p:cNvPr>
          <p:cNvGrpSpPr/>
          <p:nvPr/>
        </p:nvGrpSpPr>
        <p:grpSpPr>
          <a:xfrm>
            <a:off x="209550" y="238021"/>
            <a:ext cx="5365339" cy="636583"/>
            <a:chOff x="209550" y="238021"/>
            <a:chExt cx="5365339" cy="636583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9935132-D454-4B70-8F9F-42262E94E55F}"/>
                </a:ext>
              </a:extLst>
            </p:cNvPr>
            <p:cNvSpPr txBox="1"/>
            <p:nvPr/>
          </p:nvSpPr>
          <p:spPr>
            <a:xfrm>
              <a:off x="870032" y="290811"/>
              <a:ext cx="47048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ko-KR" altLang="en-US" sz="24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캠핑장 전체 위치도</a:t>
              </a:r>
            </a:p>
          </p:txBody>
        </p: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1E5EBBF0-AA26-48BD-B5C9-0FCA9689EB48}"/>
                </a:ext>
              </a:extLst>
            </p:cNvPr>
            <p:cNvGrpSpPr/>
            <p:nvPr/>
          </p:nvGrpSpPr>
          <p:grpSpPr>
            <a:xfrm>
              <a:off x="209550" y="238021"/>
              <a:ext cx="652363" cy="636583"/>
              <a:chOff x="209551" y="238021"/>
              <a:chExt cx="566470" cy="636583"/>
            </a:xfrm>
          </p:grpSpPr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152A632B-F7D4-4A13-ACFC-ECF39A6EE60E}"/>
                  </a:ext>
                </a:extLst>
              </p:cNvPr>
              <p:cNvSpPr/>
              <p:nvPr/>
            </p:nvSpPr>
            <p:spPr>
              <a:xfrm>
                <a:off x="209551" y="238021"/>
                <a:ext cx="566470" cy="56647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조선신명조" panose="02030504000101010101" pitchFamily="18" charset="-127"/>
                  <a:ea typeface="조선신명조" panose="02030504000101010101" pitchFamily="18" charset="-127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929042E-BFA0-42D3-A055-042C0AC82611}"/>
                  </a:ext>
                </a:extLst>
              </p:cNvPr>
              <p:cNvSpPr txBox="1"/>
              <p:nvPr/>
            </p:nvSpPr>
            <p:spPr>
              <a:xfrm>
                <a:off x="294655" y="289829"/>
                <a:ext cx="39626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3200" b="1" spc="-150" dirty="0"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5</a:t>
                </a:r>
                <a:endParaRPr lang="ko-KR" altLang="en-US" sz="3200" b="1" spc="-15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</p:grpSp>
      </p:grp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D82751A-9DA8-49A2-AF26-A124F8F01546}"/>
              </a:ext>
            </a:extLst>
          </p:cNvPr>
          <p:cNvSpPr/>
          <p:nvPr/>
        </p:nvSpPr>
        <p:spPr>
          <a:xfrm>
            <a:off x="209550" y="1024601"/>
            <a:ext cx="11793396" cy="5729225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23457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47EA4B5-A446-4176-96DC-F2649C390FD4}"/>
              </a:ext>
            </a:extLst>
          </p:cNvPr>
          <p:cNvSpPr txBox="1"/>
          <p:nvPr/>
        </p:nvSpPr>
        <p:spPr>
          <a:xfrm>
            <a:off x="267497" y="229257"/>
            <a:ext cx="4315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spc="-150" dirty="0">
                <a:solidFill>
                  <a:schemeClr val="bg1"/>
                </a:solidFill>
                <a:latin typeface="+mj-lt"/>
              </a:rPr>
              <a:t>1</a:t>
            </a:r>
            <a:endParaRPr lang="ko-KR" altLang="en-US" sz="3200" b="1" spc="-15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E2941AA-AF08-4684-8D30-0B666D48F0D3}"/>
              </a:ext>
            </a:extLst>
          </p:cNvPr>
          <p:cNvSpPr txBox="1"/>
          <p:nvPr/>
        </p:nvSpPr>
        <p:spPr>
          <a:xfrm>
            <a:off x="0" y="988080"/>
            <a:ext cx="5429956" cy="588090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1200" b="1" dirty="0">
                <a:latin typeface="D2Coding" panose="020B0609020101020101" pitchFamily="49" charset="-127"/>
                <a:ea typeface="D2Coding" panose="020B0609020101020101" pitchFamily="49" charset="-127"/>
              </a:rPr>
              <a:t>관리자 로그인 확인</a:t>
            </a:r>
            <a:endParaRPr lang="en-US" altLang="ko-KR" sz="1200" b="1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1200" b="1" dirty="0">
                <a:latin typeface="D2Coding" panose="020B0609020101020101" pitchFamily="49" charset="-127"/>
                <a:ea typeface="D2Coding" panose="020B0609020101020101" pitchFamily="49" charset="-127"/>
              </a:rPr>
              <a:t>@RequestMapping("/loginOK")</a:t>
            </a:r>
          </a:p>
          <a:p>
            <a:pPr algn="l">
              <a:lnSpc>
                <a:spcPct val="150000"/>
              </a:lnSpc>
            </a:pPr>
            <a:r>
              <a:rPr lang="en-US" altLang="ko-KR" sz="1200" b="1" dirty="0">
                <a:latin typeface="D2Coding" panose="020B0609020101020101" pitchFamily="49" charset="-127"/>
                <a:ea typeface="D2Coding" panose="020B0609020101020101" pitchFamily="49" charset="-127"/>
              </a:rPr>
              <a:t>public String </a:t>
            </a:r>
            <a:r>
              <a:rPr lang="en-US" altLang="ko-KR" sz="1200" b="1" dirty="0" err="1">
                <a:latin typeface="D2Coding" panose="020B0609020101020101" pitchFamily="49" charset="-127"/>
                <a:ea typeface="D2Coding" panose="020B0609020101020101" pitchFamily="49" charset="-127"/>
              </a:rPr>
              <a:t>loginOK</a:t>
            </a:r>
            <a:r>
              <a:rPr lang="en-US" altLang="ko-KR" sz="1200" b="1" dirty="0"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200" b="1" dirty="0" err="1">
                <a:latin typeface="D2Coding" panose="020B0609020101020101" pitchFamily="49" charset="-127"/>
                <a:ea typeface="D2Coding" panose="020B0609020101020101" pitchFamily="49" charset="-127"/>
              </a:rPr>
              <a:t>HttpServletRequest</a:t>
            </a:r>
            <a:r>
              <a:rPr lang="en-US" altLang="ko-KR" sz="1200" b="1" dirty="0">
                <a:latin typeface="D2Coding" panose="020B0609020101020101" pitchFamily="49" charset="-127"/>
                <a:ea typeface="D2Coding" panose="020B0609020101020101" pitchFamily="49" charset="-127"/>
              </a:rPr>
              <a:t> request, Model model) {</a:t>
            </a:r>
          </a:p>
          <a:p>
            <a:pPr algn="l">
              <a:lnSpc>
                <a:spcPct val="150000"/>
              </a:lnSpc>
            </a:pPr>
            <a:r>
              <a:rPr lang="en-US" altLang="ko-KR" sz="1200" b="1" dirty="0">
                <a:latin typeface="D2Coding" panose="020B0609020101020101" pitchFamily="49" charset="-127"/>
                <a:ea typeface="D2Coding" panose="020B0609020101020101" pitchFamily="49" charset="-127"/>
              </a:rPr>
              <a:t>String id = </a:t>
            </a:r>
            <a:r>
              <a:rPr lang="en-US" altLang="ko-KR" sz="1200" b="1" dirty="0" err="1">
                <a:latin typeface="D2Coding" panose="020B0609020101020101" pitchFamily="49" charset="-127"/>
                <a:ea typeface="D2Coding" panose="020B0609020101020101" pitchFamily="49" charset="-127"/>
              </a:rPr>
              <a:t>request.getParameter</a:t>
            </a:r>
            <a:r>
              <a:rPr lang="en-US" altLang="ko-KR" sz="1200" b="1" dirty="0">
                <a:latin typeface="D2Coding" panose="020B0609020101020101" pitchFamily="49" charset="-127"/>
                <a:ea typeface="D2Coding" panose="020B0609020101020101" pitchFamily="49" charset="-127"/>
              </a:rPr>
              <a:t>("id");</a:t>
            </a:r>
          </a:p>
          <a:p>
            <a:pPr algn="l">
              <a:lnSpc>
                <a:spcPct val="150000"/>
              </a:lnSpc>
            </a:pPr>
            <a:r>
              <a:rPr lang="en-US" altLang="ko-KR" sz="1200" b="1" dirty="0">
                <a:latin typeface="D2Coding" panose="020B0609020101020101" pitchFamily="49" charset="-127"/>
                <a:ea typeface="D2Coding" panose="020B0609020101020101" pitchFamily="49" charset="-127"/>
              </a:rPr>
              <a:t>String pw = </a:t>
            </a:r>
            <a:r>
              <a:rPr lang="en-US" altLang="ko-KR" sz="1200" b="1" dirty="0" err="1">
                <a:latin typeface="D2Coding" panose="020B0609020101020101" pitchFamily="49" charset="-127"/>
                <a:ea typeface="D2Coding" panose="020B0609020101020101" pitchFamily="49" charset="-127"/>
              </a:rPr>
              <a:t>request.getParameter</a:t>
            </a:r>
            <a:r>
              <a:rPr lang="en-US" altLang="ko-KR" sz="1200" b="1" dirty="0">
                <a:latin typeface="D2Coding" panose="020B0609020101020101" pitchFamily="49" charset="-127"/>
                <a:ea typeface="D2Coding" panose="020B0609020101020101" pitchFamily="49" charset="-127"/>
              </a:rPr>
              <a:t>("pw");</a:t>
            </a:r>
          </a:p>
          <a:p>
            <a:pPr algn="l">
              <a:lnSpc>
                <a:spcPct val="150000"/>
              </a:lnSpc>
            </a:pPr>
            <a:endParaRPr lang="ko-KR" altLang="en-US" sz="1200" b="1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1200" b="1" dirty="0" err="1">
                <a:latin typeface="D2Coding" panose="020B0609020101020101" pitchFamily="49" charset="-127"/>
                <a:ea typeface="D2Coding" panose="020B0609020101020101" pitchFamily="49" charset="-127"/>
              </a:rPr>
              <a:t>CampingDAO</a:t>
            </a:r>
            <a:r>
              <a:rPr lang="en-US" altLang="ko-KR" sz="1200" b="1" dirty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 b="1" dirty="0" err="1">
                <a:latin typeface="D2Coding" panose="020B0609020101020101" pitchFamily="49" charset="-127"/>
                <a:ea typeface="D2Coding" panose="020B0609020101020101" pitchFamily="49" charset="-127"/>
              </a:rPr>
              <a:t>dao</a:t>
            </a:r>
            <a:r>
              <a:rPr lang="en-US" altLang="ko-KR" sz="1200" b="1" dirty="0">
                <a:latin typeface="D2Coding" panose="020B0609020101020101" pitchFamily="49" charset="-127"/>
                <a:ea typeface="D2Coding" panose="020B0609020101020101" pitchFamily="49" charset="-127"/>
              </a:rPr>
              <a:t> = </a:t>
            </a:r>
            <a:r>
              <a:rPr lang="en-US" altLang="ko-KR" sz="1200" b="1" dirty="0" err="1">
                <a:latin typeface="D2Coding" panose="020B0609020101020101" pitchFamily="49" charset="-127"/>
                <a:ea typeface="D2Coding" panose="020B0609020101020101" pitchFamily="49" charset="-127"/>
              </a:rPr>
              <a:t>sqlSession.getMapper</a:t>
            </a:r>
            <a:r>
              <a:rPr lang="en-US" altLang="ko-KR" sz="1200" b="1" dirty="0"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200" b="1" dirty="0" err="1">
                <a:latin typeface="D2Coding" panose="020B0609020101020101" pitchFamily="49" charset="-127"/>
                <a:ea typeface="D2Coding" panose="020B0609020101020101" pitchFamily="49" charset="-127"/>
              </a:rPr>
              <a:t>CampingDAO.class</a:t>
            </a:r>
            <a:r>
              <a:rPr lang="en-US" altLang="ko-KR" sz="1200" b="1" dirty="0">
                <a:latin typeface="D2Coding" panose="020B0609020101020101" pitchFamily="49" charset="-127"/>
                <a:ea typeface="D2Coding" panose="020B0609020101020101" pitchFamily="49" charset="-127"/>
              </a:rPr>
              <a:t>);</a:t>
            </a:r>
          </a:p>
          <a:p>
            <a:pPr algn="l">
              <a:lnSpc>
                <a:spcPct val="150000"/>
              </a:lnSpc>
            </a:pPr>
            <a:r>
              <a:rPr lang="en-US" altLang="ko-KR" sz="1200" b="1" dirty="0">
                <a:latin typeface="D2Coding" panose="020B0609020101020101" pitchFamily="49" charset="-127"/>
                <a:ea typeface="D2Coding" panose="020B0609020101020101" pitchFamily="49" charset="-127"/>
              </a:rPr>
              <a:t>HashMap&lt;String, String&gt; </a:t>
            </a:r>
            <a:r>
              <a:rPr lang="en-US" altLang="ko-KR" sz="1200" b="1" dirty="0" err="1">
                <a:latin typeface="D2Coding" panose="020B0609020101020101" pitchFamily="49" charset="-127"/>
                <a:ea typeface="D2Coding" panose="020B0609020101020101" pitchFamily="49" charset="-127"/>
              </a:rPr>
              <a:t>hmap</a:t>
            </a:r>
            <a:r>
              <a:rPr lang="en-US" altLang="ko-KR" sz="1200" b="1" dirty="0">
                <a:latin typeface="D2Coding" panose="020B0609020101020101" pitchFamily="49" charset="-127"/>
                <a:ea typeface="D2Coding" panose="020B0609020101020101" pitchFamily="49" charset="-127"/>
              </a:rPr>
              <a:t> = new HashMap&lt;String, String&gt;();</a:t>
            </a:r>
          </a:p>
          <a:p>
            <a:pPr algn="l">
              <a:lnSpc>
                <a:spcPct val="150000"/>
              </a:lnSpc>
            </a:pPr>
            <a:r>
              <a:rPr lang="en-US" altLang="ko-KR" sz="1200" b="1" dirty="0" err="1">
                <a:latin typeface="D2Coding" panose="020B0609020101020101" pitchFamily="49" charset="-127"/>
                <a:ea typeface="D2Coding" panose="020B0609020101020101" pitchFamily="49" charset="-127"/>
              </a:rPr>
              <a:t>hmap.put</a:t>
            </a:r>
            <a:r>
              <a:rPr lang="en-US" altLang="ko-KR" sz="1200" b="1" dirty="0">
                <a:latin typeface="D2Coding" panose="020B0609020101020101" pitchFamily="49" charset="-127"/>
                <a:ea typeface="D2Coding" panose="020B0609020101020101" pitchFamily="49" charset="-127"/>
              </a:rPr>
              <a:t>("id", id);</a:t>
            </a:r>
          </a:p>
          <a:p>
            <a:pPr algn="l">
              <a:lnSpc>
                <a:spcPct val="150000"/>
              </a:lnSpc>
            </a:pPr>
            <a:r>
              <a:rPr lang="en-US" altLang="ko-KR" sz="1200" b="1" dirty="0" err="1">
                <a:latin typeface="D2Coding" panose="020B0609020101020101" pitchFamily="49" charset="-127"/>
                <a:ea typeface="D2Coding" panose="020B0609020101020101" pitchFamily="49" charset="-127"/>
              </a:rPr>
              <a:t>hmap.put</a:t>
            </a:r>
            <a:r>
              <a:rPr lang="en-US" altLang="ko-KR" sz="1200" b="1" dirty="0">
                <a:latin typeface="D2Coding" panose="020B0609020101020101" pitchFamily="49" charset="-127"/>
                <a:ea typeface="D2Coding" panose="020B0609020101020101" pitchFamily="49" charset="-127"/>
              </a:rPr>
              <a:t>("pw", pw);</a:t>
            </a:r>
          </a:p>
          <a:p>
            <a:pPr algn="l">
              <a:lnSpc>
                <a:spcPct val="150000"/>
              </a:lnSpc>
            </a:pPr>
            <a:r>
              <a:rPr lang="en-US" altLang="ko-KR" sz="1200" b="1" dirty="0">
                <a:latin typeface="D2Coding" panose="020B0609020101020101" pitchFamily="49" charset="-127"/>
                <a:ea typeface="D2Coding" panose="020B0609020101020101" pitchFamily="49" charset="-127"/>
              </a:rPr>
              <a:t>int check = </a:t>
            </a:r>
            <a:r>
              <a:rPr lang="en-US" altLang="ko-KR" sz="1200" b="1" dirty="0" err="1">
                <a:latin typeface="D2Coding" panose="020B0609020101020101" pitchFamily="49" charset="-127"/>
                <a:ea typeface="D2Coding" panose="020B0609020101020101" pitchFamily="49" charset="-127"/>
              </a:rPr>
              <a:t>dao.loginCheck</a:t>
            </a:r>
            <a:r>
              <a:rPr lang="en-US" altLang="ko-KR" sz="1200" b="1" dirty="0"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200" b="1" dirty="0" err="1">
                <a:latin typeface="D2Coding" panose="020B0609020101020101" pitchFamily="49" charset="-127"/>
                <a:ea typeface="D2Coding" panose="020B0609020101020101" pitchFamily="49" charset="-127"/>
              </a:rPr>
              <a:t>hmap</a:t>
            </a:r>
            <a:r>
              <a:rPr lang="en-US" altLang="ko-KR" sz="1200" b="1" dirty="0">
                <a:latin typeface="D2Coding" panose="020B0609020101020101" pitchFamily="49" charset="-127"/>
                <a:ea typeface="D2Coding" panose="020B0609020101020101" pitchFamily="49" charset="-127"/>
              </a:rPr>
              <a:t>);</a:t>
            </a:r>
          </a:p>
          <a:p>
            <a:pPr algn="l">
              <a:lnSpc>
                <a:spcPct val="150000"/>
              </a:lnSpc>
            </a:pPr>
            <a:endParaRPr lang="ko-KR" altLang="en-US" sz="1200" b="1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1200" b="1" dirty="0">
                <a:latin typeface="D2Coding" panose="020B0609020101020101" pitchFamily="49" charset="-127"/>
                <a:ea typeface="D2Coding" panose="020B0609020101020101" pitchFamily="49" charset="-127"/>
              </a:rPr>
              <a:t>if(check &gt; 0) {</a:t>
            </a:r>
          </a:p>
          <a:p>
            <a:pPr algn="l">
              <a:lnSpc>
                <a:spcPct val="150000"/>
              </a:lnSpc>
            </a:pPr>
            <a:r>
              <a:rPr lang="en-US" altLang="ko-KR" sz="1200" b="1" dirty="0" err="1">
                <a:solidFill>
                  <a:srgbClr val="FF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HttpSession</a:t>
            </a:r>
            <a:r>
              <a:rPr lang="en-US" altLang="ko-KR" sz="1200" b="1" dirty="0">
                <a:solidFill>
                  <a:srgbClr val="FF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session = </a:t>
            </a:r>
            <a:r>
              <a:rPr lang="en-US" altLang="ko-KR" sz="1200" b="1" dirty="0" err="1">
                <a:solidFill>
                  <a:srgbClr val="FF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request.getSession</a:t>
            </a:r>
            <a:r>
              <a:rPr lang="en-US" altLang="ko-KR" sz="1200" b="1" dirty="0">
                <a:solidFill>
                  <a:srgbClr val="FF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();</a:t>
            </a:r>
          </a:p>
          <a:p>
            <a:pPr algn="l">
              <a:lnSpc>
                <a:spcPct val="150000"/>
              </a:lnSpc>
            </a:pPr>
            <a:r>
              <a:rPr lang="en-US" altLang="ko-KR" sz="1200" b="1" dirty="0">
                <a:latin typeface="D2Coding" panose="020B0609020101020101" pitchFamily="49" charset="-127"/>
                <a:ea typeface="D2Coding" panose="020B0609020101020101" pitchFamily="49" charset="-127"/>
              </a:rPr>
              <a:t>//</a:t>
            </a:r>
            <a:r>
              <a:rPr lang="ko-KR" altLang="en-US" sz="1200" b="1" dirty="0">
                <a:latin typeface="D2Coding" panose="020B0609020101020101" pitchFamily="49" charset="-127"/>
                <a:ea typeface="D2Coding" panose="020B0609020101020101" pitchFamily="49" charset="-127"/>
              </a:rPr>
              <a:t>세션 변수 저장 </a:t>
            </a:r>
            <a:r>
              <a:rPr lang="en-US" altLang="ko-KR" sz="1200" b="1" dirty="0">
                <a:latin typeface="D2Coding" panose="020B0609020101020101" pitchFamily="49" charset="-127"/>
                <a:ea typeface="D2Coding" panose="020B0609020101020101" pitchFamily="49" charset="-127"/>
              </a:rPr>
              <a:t>=&gt; </a:t>
            </a:r>
            <a:r>
              <a:rPr lang="ko-KR" altLang="en-US" sz="1200" b="1" dirty="0">
                <a:latin typeface="D2Coding" panose="020B0609020101020101" pitchFamily="49" charset="-127"/>
                <a:ea typeface="D2Coding" panose="020B0609020101020101" pitchFamily="49" charset="-127"/>
              </a:rPr>
              <a:t>세션이 저장</a:t>
            </a:r>
          </a:p>
          <a:p>
            <a:pPr algn="l">
              <a:lnSpc>
                <a:spcPct val="150000"/>
              </a:lnSpc>
            </a:pPr>
            <a:r>
              <a:rPr lang="en-US" altLang="ko-KR" sz="1200" b="1" dirty="0" err="1">
                <a:solidFill>
                  <a:srgbClr val="FF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session.setAttribute</a:t>
            </a:r>
            <a:r>
              <a:rPr lang="en-US" altLang="ko-KR" sz="1200" b="1" dirty="0">
                <a:solidFill>
                  <a:srgbClr val="FF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("manager", "true");</a:t>
            </a:r>
          </a:p>
          <a:p>
            <a:pPr algn="l">
              <a:lnSpc>
                <a:spcPct val="150000"/>
              </a:lnSpc>
            </a:pPr>
            <a:r>
              <a:rPr lang="en-US" altLang="ko-KR" sz="1200" b="1" dirty="0">
                <a:latin typeface="D2Coding" panose="020B0609020101020101" pitchFamily="49" charset="-127"/>
                <a:ea typeface="D2Coding" panose="020B0609020101020101" pitchFamily="49" charset="-127"/>
              </a:rPr>
              <a:t>}else {</a:t>
            </a:r>
          </a:p>
          <a:p>
            <a:pPr algn="l">
              <a:lnSpc>
                <a:spcPct val="150000"/>
              </a:lnSpc>
            </a:pPr>
            <a:r>
              <a:rPr lang="en-US" altLang="ko-KR" sz="1200" b="1" dirty="0">
                <a:latin typeface="D2Coding" panose="020B0609020101020101" pitchFamily="49" charset="-127"/>
                <a:ea typeface="D2Coding" panose="020B0609020101020101" pitchFamily="49" charset="-127"/>
              </a:rPr>
              <a:t>return "</a:t>
            </a:r>
            <a:r>
              <a:rPr lang="en-US" altLang="ko-KR" sz="1200" b="1" dirty="0" err="1">
                <a:latin typeface="D2Coding" panose="020B0609020101020101" pitchFamily="49" charset="-127"/>
                <a:ea typeface="D2Coding" panose="020B0609020101020101" pitchFamily="49" charset="-127"/>
              </a:rPr>
              <a:t>redirect:loginMain</a:t>
            </a:r>
            <a:r>
              <a:rPr lang="en-US" altLang="ko-KR" sz="1200" b="1" dirty="0">
                <a:latin typeface="D2Coding" panose="020B0609020101020101" pitchFamily="49" charset="-127"/>
                <a:ea typeface="D2Coding" panose="020B0609020101020101" pitchFamily="49" charset="-127"/>
              </a:rPr>
              <a:t>";</a:t>
            </a:r>
          </a:p>
          <a:p>
            <a:pPr algn="l">
              <a:lnSpc>
                <a:spcPct val="150000"/>
              </a:lnSpc>
            </a:pPr>
            <a:r>
              <a:rPr lang="en-US" altLang="ko-KR" sz="1200" b="1" dirty="0"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</a:p>
          <a:p>
            <a:pPr algn="l">
              <a:lnSpc>
                <a:spcPct val="150000"/>
              </a:lnSpc>
            </a:pPr>
            <a:r>
              <a:rPr lang="en-US" altLang="ko-KR" sz="1200" b="1" dirty="0">
                <a:latin typeface="D2Coding" panose="020B0609020101020101" pitchFamily="49" charset="-127"/>
                <a:ea typeface="D2Coding" panose="020B0609020101020101" pitchFamily="49" charset="-127"/>
              </a:rPr>
              <a:t>return "</a:t>
            </a:r>
            <a:r>
              <a:rPr lang="en-US" altLang="ko-KR" sz="1200" b="1" dirty="0" err="1">
                <a:latin typeface="D2Coding" panose="020B0609020101020101" pitchFamily="49" charset="-127"/>
                <a:ea typeface="D2Coding" panose="020B0609020101020101" pitchFamily="49" charset="-127"/>
              </a:rPr>
              <a:t>redirect:mainpage</a:t>
            </a:r>
            <a:r>
              <a:rPr lang="en-US" altLang="ko-KR" sz="1200" b="1" dirty="0">
                <a:latin typeface="D2Coding" panose="020B0609020101020101" pitchFamily="49" charset="-127"/>
                <a:ea typeface="D2Coding" panose="020B0609020101020101" pitchFamily="49" charset="-127"/>
              </a:rPr>
              <a:t>";</a:t>
            </a:r>
          </a:p>
          <a:p>
            <a:pPr algn="l">
              <a:lnSpc>
                <a:spcPct val="150000"/>
              </a:lnSpc>
            </a:pPr>
            <a:r>
              <a:rPr lang="en-US" altLang="ko-KR" sz="1200" b="1" dirty="0"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  <a:endParaRPr lang="ko-KR" altLang="en-US" sz="1200" b="1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FA48E76-453C-4D6A-929E-D9ED71E074AE}"/>
              </a:ext>
            </a:extLst>
          </p:cNvPr>
          <p:cNvGrpSpPr/>
          <p:nvPr/>
        </p:nvGrpSpPr>
        <p:grpSpPr>
          <a:xfrm>
            <a:off x="209550" y="238021"/>
            <a:ext cx="5365339" cy="636583"/>
            <a:chOff x="209550" y="238021"/>
            <a:chExt cx="5365339" cy="636583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65010D6-B488-4F56-936B-11FA92F9E503}"/>
                </a:ext>
              </a:extLst>
            </p:cNvPr>
            <p:cNvSpPr txBox="1"/>
            <p:nvPr/>
          </p:nvSpPr>
          <p:spPr>
            <a:xfrm>
              <a:off x="870032" y="290811"/>
              <a:ext cx="47048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ko-KR" altLang="en-US" sz="24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관리자 로그인 </a:t>
              </a:r>
              <a:r>
                <a:rPr lang="en-US" altLang="ko-KR" sz="24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– </a:t>
              </a:r>
              <a:r>
                <a:rPr lang="ko-KR" altLang="en-US" sz="24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세션에 등록</a:t>
              </a:r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FF2315E7-FEB4-4CC4-B14A-AB43460A8825}"/>
                </a:ext>
              </a:extLst>
            </p:cNvPr>
            <p:cNvGrpSpPr/>
            <p:nvPr/>
          </p:nvGrpSpPr>
          <p:grpSpPr>
            <a:xfrm>
              <a:off x="209550" y="238021"/>
              <a:ext cx="652363" cy="636583"/>
              <a:chOff x="209551" y="238021"/>
              <a:chExt cx="566470" cy="636583"/>
            </a:xfrm>
          </p:grpSpPr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6F52CE0F-AB2F-4A21-8D8A-6922D4B909D4}"/>
                  </a:ext>
                </a:extLst>
              </p:cNvPr>
              <p:cNvSpPr/>
              <p:nvPr/>
            </p:nvSpPr>
            <p:spPr>
              <a:xfrm>
                <a:off x="209551" y="238021"/>
                <a:ext cx="566470" cy="56647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조선신명조" panose="02030504000101010101" pitchFamily="18" charset="-127"/>
                  <a:ea typeface="조선신명조" panose="02030504000101010101" pitchFamily="18" charset="-127"/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EFCB046-6113-4558-95F5-1E5DA924EAA2}"/>
                  </a:ext>
                </a:extLst>
              </p:cNvPr>
              <p:cNvSpPr txBox="1"/>
              <p:nvPr/>
            </p:nvSpPr>
            <p:spPr>
              <a:xfrm>
                <a:off x="294655" y="289829"/>
                <a:ext cx="39626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3200" b="1" spc="-150" dirty="0"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5</a:t>
                </a:r>
                <a:endParaRPr lang="ko-KR" altLang="en-US" sz="3200" b="1" spc="-15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</p:grp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59FD4B49-D8AA-4C71-87A6-53DA806E75C9}"/>
              </a:ext>
            </a:extLst>
          </p:cNvPr>
          <p:cNvGrpSpPr/>
          <p:nvPr/>
        </p:nvGrpSpPr>
        <p:grpSpPr>
          <a:xfrm>
            <a:off x="7204442" y="582215"/>
            <a:ext cx="4680000" cy="5725987"/>
            <a:chOff x="6522720" y="936793"/>
            <a:chExt cx="5196840" cy="5692608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2FC320EF-9291-4515-959A-C4FD3E04DED5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24503" y="936793"/>
              <a:ext cx="5195057" cy="5692608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B467D6F-02B9-40AA-A23F-63B7638A5BBD}"/>
                </a:ext>
              </a:extLst>
            </p:cNvPr>
            <p:cNvSpPr/>
            <p:nvPr/>
          </p:nvSpPr>
          <p:spPr>
            <a:xfrm>
              <a:off x="6522720" y="936793"/>
              <a:ext cx="5196840" cy="5692608"/>
            </a:xfrm>
            <a:prstGeom prst="rect">
              <a:avLst/>
            </a:pr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583C381D-5EF6-4970-85EB-D2F5EE6D90F4}"/>
              </a:ext>
            </a:extLst>
          </p:cNvPr>
          <p:cNvSpPr/>
          <p:nvPr/>
        </p:nvSpPr>
        <p:spPr>
          <a:xfrm>
            <a:off x="5655733" y="3138311"/>
            <a:ext cx="880534" cy="7902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80446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1E2941AA-AF08-4684-8D30-0B666D48F0D3}"/>
              </a:ext>
            </a:extLst>
          </p:cNvPr>
          <p:cNvSpPr txBox="1"/>
          <p:nvPr/>
        </p:nvSpPr>
        <p:spPr>
          <a:xfrm>
            <a:off x="0" y="1181045"/>
            <a:ext cx="7150806" cy="44959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1200" b="1" dirty="0">
                <a:latin typeface="D2Coding" panose="020B0609020101020101" pitchFamily="49" charset="-127"/>
                <a:ea typeface="D2Coding" panose="020B0609020101020101" pitchFamily="49" charset="-127"/>
              </a:rPr>
              <a:t>@RequestMapping("/insert")</a:t>
            </a:r>
          </a:p>
          <a:p>
            <a:pPr algn="l">
              <a:lnSpc>
                <a:spcPct val="150000"/>
              </a:lnSpc>
            </a:pPr>
            <a:r>
              <a:rPr lang="en-US" altLang="ko-KR" sz="1200" b="1" dirty="0">
                <a:latin typeface="D2Coding" panose="020B0609020101020101" pitchFamily="49" charset="-127"/>
                <a:ea typeface="D2Coding" panose="020B0609020101020101" pitchFamily="49" charset="-127"/>
              </a:rPr>
              <a:t>public String insert(</a:t>
            </a:r>
            <a:r>
              <a:rPr lang="en-US" altLang="ko-KR" sz="1200" b="1" dirty="0" err="1">
                <a:latin typeface="D2Coding" panose="020B0609020101020101" pitchFamily="49" charset="-127"/>
                <a:ea typeface="D2Coding" panose="020B0609020101020101" pitchFamily="49" charset="-127"/>
              </a:rPr>
              <a:t>HttpServletRequest</a:t>
            </a:r>
            <a:r>
              <a:rPr lang="en-US" altLang="ko-KR" sz="1200" b="1" dirty="0">
                <a:latin typeface="D2Coding" panose="020B0609020101020101" pitchFamily="49" charset="-127"/>
                <a:ea typeface="D2Coding" panose="020B0609020101020101" pitchFamily="49" charset="-127"/>
              </a:rPr>
              <a:t> request, Model model) {</a:t>
            </a:r>
          </a:p>
          <a:p>
            <a:pPr algn="l">
              <a:lnSpc>
                <a:spcPct val="150000"/>
              </a:lnSpc>
            </a:pPr>
            <a:endParaRPr lang="ko-KR" altLang="en-US" sz="1200" b="1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1200" b="1" dirty="0" err="1">
                <a:latin typeface="D2Coding" panose="020B0609020101020101" pitchFamily="49" charset="-127"/>
                <a:ea typeface="D2Coding" panose="020B0609020101020101" pitchFamily="49" charset="-127"/>
              </a:rPr>
              <a:t>CampingDAO</a:t>
            </a:r>
            <a:r>
              <a:rPr lang="en-US" altLang="ko-KR" sz="1200" b="1" dirty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 b="1" dirty="0" err="1">
                <a:latin typeface="D2Coding" panose="020B0609020101020101" pitchFamily="49" charset="-127"/>
                <a:ea typeface="D2Coding" panose="020B0609020101020101" pitchFamily="49" charset="-127"/>
              </a:rPr>
              <a:t>dao</a:t>
            </a:r>
            <a:r>
              <a:rPr lang="en-US" altLang="ko-KR" sz="1200" b="1" dirty="0">
                <a:latin typeface="D2Coding" panose="020B0609020101020101" pitchFamily="49" charset="-127"/>
                <a:ea typeface="D2Coding" panose="020B0609020101020101" pitchFamily="49" charset="-127"/>
              </a:rPr>
              <a:t> = </a:t>
            </a:r>
            <a:r>
              <a:rPr lang="en-US" altLang="ko-KR" sz="1200" b="1" dirty="0" err="1">
                <a:latin typeface="D2Coding" panose="020B0609020101020101" pitchFamily="49" charset="-127"/>
                <a:ea typeface="D2Coding" panose="020B0609020101020101" pitchFamily="49" charset="-127"/>
              </a:rPr>
              <a:t>sqlSession.getMapper</a:t>
            </a:r>
            <a:r>
              <a:rPr lang="en-US" altLang="ko-KR" sz="1200" b="1" dirty="0"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200" b="1" dirty="0" err="1">
                <a:latin typeface="D2Coding" panose="020B0609020101020101" pitchFamily="49" charset="-127"/>
                <a:ea typeface="D2Coding" panose="020B0609020101020101" pitchFamily="49" charset="-127"/>
              </a:rPr>
              <a:t>CampingDAO.class</a:t>
            </a:r>
            <a:r>
              <a:rPr lang="en-US" altLang="ko-KR" sz="1200" b="1" dirty="0">
                <a:latin typeface="D2Coding" panose="020B0609020101020101" pitchFamily="49" charset="-127"/>
                <a:ea typeface="D2Coding" panose="020B0609020101020101" pitchFamily="49" charset="-127"/>
              </a:rPr>
              <a:t>);</a:t>
            </a:r>
          </a:p>
          <a:p>
            <a:pPr algn="l">
              <a:lnSpc>
                <a:spcPct val="150000"/>
              </a:lnSpc>
            </a:pPr>
            <a:r>
              <a:rPr lang="en-US" altLang="ko-KR" sz="1200" b="1" dirty="0" err="1">
                <a:latin typeface="D2Coding" panose="020B0609020101020101" pitchFamily="49" charset="-127"/>
                <a:ea typeface="D2Coding" panose="020B0609020101020101" pitchFamily="49" charset="-127"/>
              </a:rPr>
              <a:t>GenericXmlApplicationContext</a:t>
            </a:r>
            <a:r>
              <a:rPr lang="en-US" altLang="ko-KR" sz="1200" b="1" dirty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 b="1" dirty="0" err="1">
                <a:latin typeface="D2Coding" panose="020B0609020101020101" pitchFamily="49" charset="-127"/>
                <a:ea typeface="D2Coding" panose="020B0609020101020101" pitchFamily="49" charset="-127"/>
              </a:rPr>
              <a:t>ctx</a:t>
            </a:r>
            <a:r>
              <a:rPr lang="en-US" altLang="ko-KR" sz="1200" b="1" dirty="0">
                <a:latin typeface="D2Coding" panose="020B0609020101020101" pitchFamily="49" charset="-127"/>
                <a:ea typeface="D2Coding" panose="020B0609020101020101" pitchFamily="49" charset="-127"/>
              </a:rPr>
              <a:t> = </a:t>
            </a:r>
          </a:p>
          <a:p>
            <a:pPr algn="l">
              <a:lnSpc>
                <a:spcPct val="150000"/>
              </a:lnSpc>
            </a:pPr>
            <a:r>
              <a:rPr lang="en-US" altLang="ko-KR" sz="1200" b="1" dirty="0">
                <a:latin typeface="D2Coding" panose="020B0609020101020101" pitchFamily="49" charset="-127"/>
                <a:ea typeface="D2Coding" panose="020B0609020101020101" pitchFamily="49" charset="-127"/>
              </a:rPr>
              <a:t>	new </a:t>
            </a:r>
            <a:r>
              <a:rPr lang="en-US" altLang="ko-KR" sz="1200" b="1" dirty="0" err="1">
                <a:latin typeface="D2Coding" panose="020B0609020101020101" pitchFamily="49" charset="-127"/>
                <a:ea typeface="D2Coding" panose="020B0609020101020101" pitchFamily="49" charset="-127"/>
              </a:rPr>
              <a:t>GenericXmlApplicationContext</a:t>
            </a:r>
            <a:r>
              <a:rPr lang="en-US" altLang="ko-KR" sz="1200" b="1" dirty="0">
                <a:latin typeface="D2Coding" panose="020B0609020101020101" pitchFamily="49" charset="-127"/>
                <a:ea typeface="D2Coding" panose="020B0609020101020101" pitchFamily="49" charset="-127"/>
              </a:rPr>
              <a:t>("</a:t>
            </a:r>
            <a:r>
              <a:rPr lang="en-US" altLang="ko-KR" sz="1200" b="1" dirty="0" err="1">
                <a:latin typeface="D2Coding" panose="020B0609020101020101" pitchFamily="49" charset="-127"/>
                <a:ea typeface="D2Coding" panose="020B0609020101020101" pitchFamily="49" charset="-127"/>
              </a:rPr>
              <a:t>classpath:application_ctx.xml</a:t>
            </a:r>
            <a:r>
              <a:rPr lang="en-US" altLang="ko-KR" sz="1200" b="1" dirty="0">
                <a:latin typeface="D2Coding" panose="020B0609020101020101" pitchFamily="49" charset="-127"/>
                <a:ea typeface="D2Coding" panose="020B0609020101020101" pitchFamily="49" charset="-127"/>
              </a:rPr>
              <a:t>");</a:t>
            </a:r>
          </a:p>
          <a:p>
            <a:pPr algn="l">
              <a:lnSpc>
                <a:spcPct val="150000"/>
              </a:lnSpc>
            </a:pPr>
            <a:r>
              <a:rPr lang="en-US" altLang="ko-KR" sz="1200" b="1" dirty="0" err="1">
                <a:latin typeface="D2Coding" panose="020B0609020101020101" pitchFamily="49" charset="-127"/>
                <a:ea typeface="D2Coding" panose="020B0609020101020101" pitchFamily="49" charset="-127"/>
              </a:rPr>
              <a:t>CampingVO</a:t>
            </a:r>
            <a:r>
              <a:rPr lang="en-US" altLang="ko-KR" sz="1200" b="1" dirty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 b="1" dirty="0" err="1">
                <a:latin typeface="D2Coding" panose="020B0609020101020101" pitchFamily="49" charset="-127"/>
                <a:ea typeface="D2Coding" panose="020B0609020101020101" pitchFamily="49" charset="-127"/>
              </a:rPr>
              <a:t>campingVO</a:t>
            </a:r>
            <a:r>
              <a:rPr lang="en-US" altLang="ko-KR" sz="1200" b="1" dirty="0">
                <a:latin typeface="D2Coding" panose="020B0609020101020101" pitchFamily="49" charset="-127"/>
                <a:ea typeface="D2Coding" panose="020B0609020101020101" pitchFamily="49" charset="-127"/>
              </a:rPr>
              <a:t> = </a:t>
            </a:r>
            <a:r>
              <a:rPr lang="en-US" altLang="ko-KR" sz="1200" b="1" dirty="0" err="1">
                <a:latin typeface="D2Coding" panose="020B0609020101020101" pitchFamily="49" charset="-127"/>
                <a:ea typeface="D2Coding" panose="020B0609020101020101" pitchFamily="49" charset="-127"/>
              </a:rPr>
              <a:t>ctx.getBean</a:t>
            </a:r>
            <a:r>
              <a:rPr lang="en-US" altLang="ko-KR" sz="1200" b="1" dirty="0">
                <a:latin typeface="D2Coding" panose="020B0609020101020101" pitchFamily="49" charset="-127"/>
                <a:ea typeface="D2Coding" panose="020B0609020101020101" pitchFamily="49" charset="-127"/>
              </a:rPr>
              <a:t>("</a:t>
            </a:r>
            <a:r>
              <a:rPr lang="en-US" altLang="ko-KR" sz="1200" b="1" dirty="0" err="1">
                <a:latin typeface="D2Coding" panose="020B0609020101020101" pitchFamily="49" charset="-127"/>
                <a:ea typeface="D2Coding" panose="020B0609020101020101" pitchFamily="49" charset="-127"/>
              </a:rPr>
              <a:t>vo</a:t>
            </a:r>
            <a:r>
              <a:rPr lang="en-US" altLang="ko-KR" sz="1200" b="1" dirty="0">
                <a:latin typeface="D2Coding" panose="020B0609020101020101" pitchFamily="49" charset="-127"/>
                <a:ea typeface="D2Coding" panose="020B0609020101020101" pitchFamily="49" charset="-127"/>
              </a:rPr>
              <a:t>", </a:t>
            </a:r>
            <a:r>
              <a:rPr lang="en-US" altLang="ko-KR" sz="1200" b="1" dirty="0" err="1">
                <a:latin typeface="D2Coding" panose="020B0609020101020101" pitchFamily="49" charset="-127"/>
                <a:ea typeface="D2Coding" panose="020B0609020101020101" pitchFamily="49" charset="-127"/>
              </a:rPr>
              <a:t>CampingVO.class</a:t>
            </a:r>
            <a:r>
              <a:rPr lang="en-US" altLang="ko-KR" sz="1200" b="1" dirty="0">
                <a:latin typeface="D2Coding" panose="020B0609020101020101" pitchFamily="49" charset="-127"/>
                <a:ea typeface="D2Coding" panose="020B0609020101020101" pitchFamily="49" charset="-127"/>
              </a:rPr>
              <a:t>);</a:t>
            </a:r>
          </a:p>
          <a:p>
            <a:pPr algn="l">
              <a:lnSpc>
                <a:spcPct val="150000"/>
              </a:lnSpc>
            </a:pPr>
            <a:r>
              <a:rPr lang="en-US" altLang="ko-KR" sz="1200" b="1" dirty="0" err="1">
                <a:latin typeface="D2Coding" panose="020B0609020101020101" pitchFamily="49" charset="-127"/>
                <a:ea typeface="D2Coding" panose="020B0609020101020101" pitchFamily="49" charset="-127"/>
              </a:rPr>
              <a:t>campingVO.setName</a:t>
            </a:r>
            <a:r>
              <a:rPr lang="en-US" altLang="ko-KR" sz="1200" b="1" dirty="0"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200" b="1" dirty="0" err="1">
                <a:latin typeface="D2Coding" panose="020B0609020101020101" pitchFamily="49" charset="-127"/>
                <a:ea typeface="D2Coding" panose="020B0609020101020101" pitchFamily="49" charset="-127"/>
              </a:rPr>
              <a:t>request.getParameter</a:t>
            </a:r>
            <a:r>
              <a:rPr lang="en-US" altLang="ko-KR" sz="1200" b="1" dirty="0">
                <a:latin typeface="D2Coding" panose="020B0609020101020101" pitchFamily="49" charset="-127"/>
                <a:ea typeface="D2Coding" panose="020B0609020101020101" pitchFamily="49" charset="-127"/>
              </a:rPr>
              <a:t>("name"));</a:t>
            </a:r>
          </a:p>
          <a:p>
            <a:pPr algn="l">
              <a:lnSpc>
                <a:spcPct val="150000"/>
              </a:lnSpc>
            </a:pPr>
            <a:r>
              <a:rPr lang="en-US" altLang="ko-KR" sz="1200" b="1" dirty="0" err="1">
                <a:latin typeface="D2Coding" panose="020B0609020101020101" pitchFamily="49" charset="-127"/>
                <a:ea typeface="D2Coding" panose="020B0609020101020101" pitchFamily="49" charset="-127"/>
              </a:rPr>
              <a:t>campingVO.setContent</a:t>
            </a:r>
            <a:r>
              <a:rPr lang="en-US" altLang="ko-KR" sz="1200" b="1" dirty="0"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200" b="1" dirty="0" err="1">
                <a:latin typeface="D2Coding" panose="020B0609020101020101" pitchFamily="49" charset="-127"/>
                <a:ea typeface="D2Coding" panose="020B0609020101020101" pitchFamily="49" charset="-127"/>
              </a:rPr>
              <a:t>request.getParameter</a:t>
            </a:r>
            <a:r>
              <a:rPr lang="en-US" altLang="ko-KR" sz="1200" b="1" dirty="0">
                <a:latin typeface="D2Coding" panose="020B0609020101020101" pitchFamily="49" charset="-127"/>
                <a:ea typeface="D2Coding" panose="020B0609020101020101" pitchFamily="49" charset="-127"/>
              </a:rPr>
              <a:t>("content"));</a:t>
            </a:r>
          </a:p>
          <a:p>
            <a:pPr algn="l">
              <a:lnSpc>
                <a:spcPct val="150000"/>
              </a:lnSpc>
            </a:pPr>
            <a:r>
              <a:rPr lang="en-US" altLang="ko-KR" sz="1200" b="1" dirty="0" err="1">
                <a:latin typeface="D2Coding" panose="020B0609020101020101" pitchFamily="49" charset="-127"/>
                <a:ea typeface="D2Coding" panose="020B0609020101020101" pitchFamily="49" charset="-127"/>
              </a:rPr>
              <a:t>campingVO.setPw</a:t>
            </a:r>
            <a:r>
              <a:rPr lang="en-US" altLang="ko-KR" sz="1200" b="1" dirty="0"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200" b="1" dirty="0" err="1">
                <a:latin typeface="D2Coding" panose="020B0609020101020101" pitchFamily="49" charset="-127"/>
                <a:ea typeface="D2Coding" panose="020B0609020101020101" pitchFamily="49" charset="-127"/>
              </a:rPr>
              <a:t>request.getParameter</a:t>
            </a:r>
            <a:r>
              <a:rPr lang="en-US" altLang="ko-KR" sz="1200" b="1" dirty="0">
                <a:latin typeface="D2Coding" panose="020B0609020101020101" pitchFamily="49" charset="-127"/>
                <a:ea typeface="D2Coding" panose="020B0609020101020101" pitchFamily="49" charset="-127"/>
              </a:rPr>
              <a:t>("pw"));</a:t>
            </a:r>
          </a:p>
          <a:p>
            <a:pPr algn="l">
              <a:lnSpc>
                <a:spcPct val="150000"/>
              </a:lnSpc>
            </a:pPr>
            <a:r>
              <a:rPr lang="en-US" altLang="ko-KR" sz="1200" b="1" dirty="0" err="1">
                <a:latin typeface="D2Coding" panose="020B0609020101020101" pitchFamily="49" charset="-127"/>
                <a:ea typeface="D2Coding" panose="020B0609020101020101" pitchFamily="49" charset="-127"/>
              </a:rPr>
              <a:t>campingVO.setCampNumber</a:t>
            </a:r>
            <a:r>
              <a:rPr lang="en-US" altLang="ko-KR" sz="1200" b="1" dirty="0"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200" b="1" dirty="0" err="1">
                <a:latin typeface="D2Coding" panose="020B0609020101020101" pitchFamily="49" charset="-127"/>
                <a:ea typeface="D2Coding" panose="020B0609020101020101" pitchFamily="49" charset="-127"/>
              </a:rPr>
              <a:t>Integer.parseInt</a:t>
            </a:r>
            <a:r>
              <a:rPr lang="en-US" altLang="ko-KR" sz="1200" b="1" dirty="0"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200" b="1" dirty="0" err="1">
                <a:latin typeface="D2Coding" panose="020B0609020101020101" pitchFamily="49" charset="-127"/>
                <a:ea typeface="D2Coding" panose="020B0609020101020101" pitchFamily="49" charset="-127"/>
              </a:rPr>
              <a:t>request.getParameter</a:t>
            </a:r>
            <a:r>
              <a:rPr lang="en-US" altLang="ko-KR" sz="1200" b="1" dirty="0">
                <a:latin typeface="D2Coding" panose="020B0609020101020101" pitchFamily="49" charset="-127"/>
                <a:ea typeface="D2Coding" panose="020B0609020101020101" pitchFamily="49" charset="-127"/>
              </a:rPr>
              <a:t>("</a:t>
            </a:r>
            <a:r>
              <a:rPr lang="en-US" altLang="ko-KR" sz="1200" b="1" dirty="0" err="1">
                <a:latin typeface="D2Coding" panose="020B0609020101020101" pitchFamily="49" charset="-127"/>
                <a:ea typeface="D2Coding" panose="020B0609020101020101" pitchFamily="49" charset="-127"/>
              </a:rPr>
              <a:t>campNumber</a:t>
            </a:r>
            <a:r>
              <a:rPr lang="en-US" altLang="ko-KR" sz="1200" b="1" dirty="0">
                <a:latin typeface="D2Coding" panose="020B0609020101020101" pitchFamily="49" charset="-127"/>
                <a:ea typeface="D2Coding" panose="020B0609020101020101" pitchFamily="49" charset="-127"/>
              </a:rPr>
              <a:t>")));</a:t>
            </a:r>
          </a:p>
          <a:p>
            <a:pPr algn="l">
              <a:lnSpc>
                <a:spcPct val="150000"/>
              </a:lnSpc>
            </a:pPr>
            <a:r>
              <a:rPr lang="en-US" altLang="ko-KR" sz="1200" b="1" dirty="0" err="1">
                <a:latin typeface="D2Coding" panose="020B0609020101020101" pitchFamily="49" charset="-127"/>
                <a:ea typeface="D2Coding" panose="020B0609020101020101" pitchFamily="49" charset="-127"/>
              </a:rPr>
              <a:t>model.addAttribute</a:t>
            </a:r>
            <a:r>
              <a:rPr lang="en-US" altLang="ko-KR" sz="1200" b="1" dirty="0">
                <a:latin typeface="D2Coding" panose="020B0609020101020101" pitchFamily="49" charset="-127"/>
                <a:ea typeface="D2Coding" panose="020B0609020101020101" pitchFamily="49" charset="-127"/>
              </a:rPr>
              <a:t>("</a:t>
            </a:r>
            <a:r>
              <a:rPr lang="en-US" altLang="ko-KR" sz="1200" b="1" dirty="0" err="1">
                <a:latin typeface="D2Coding" panose="020B0609020101020101" pitchFamily="49" charset="-127"/>
                <a:ea typeface="D2Coding" panose="020B0609020101020101" pitchFamily="49" charset="-127"/>
              </a:rPr>
              <a:t>campNumber</a:t>
            </a:r>
            <a:r>
              <a:rPr lang="en-US" altLang="ko-KR" sz="1200" b="1" dirty="0">
                <a:latin typeface="D2Coding" panose="020B0609020101020101" pitchFamily="49" charset="-127"/>
                <a:ea typeface="D2Coding" panose="020B0609020101020101" pitchFamily="49" charset="-127"/>
              </a:rPr>
              <a:t>", </a:t>
            </a:r>
            <a:r>
              <a:rPr lang="en-US" altLang="ko-KR" sz="1200" b="1" dirty="0" err="1">
                <a:latin typeface="D2Coding" panose="020B0609020101020101" pitchFamily="49" charset="-127"/>
                <a:ea typeface="D2Coding" panose="020B0609020101020101" pitchFamily="49" charset="-127"/>
              </a:rPr>
              <a:t>campingVO.getCampNumber</a:t>
            </a:r>
            <a:r>
              <a:rPr lang="en-US" altLang="ko-KR" sz="1200" b="1" dirty="0">
                <a:latin typeface="D2Coding" panose="020B0609020101020101" pitchFamily="49" charset="-127"/>
                <a:ea typeface="D2Coding" panose="020B0609020101020101" pitchFamily="49" charset="-127"/>
              </a:rPr>
              <a:t>());</a:t>
            </a:r>
          </a:p>
          <a:p>
            <a:pPr algn="l">
              <a:lnSpc>
                <a:spcPct val="150000"/>
              </a:lnSpc>
            </a:pPr>
            <a:r>
              <a:rPr lang="en-US" altLang="ko-KR" sz="1200" b="1" dirty="0" err="1">
                <a:latin typeface="D2Coding" panose="020B0609020101020101" pitchFamily="49" charset="-127"/>
                <a:ea typeface="D2Coding" panose="020B0609020101020101" pitchFamily="49" charset="-127"/>
              </a:rPr>
              <a:t>dao.insert</a:t>
            </a:r>
            <a:r>
              <a:rPr lang="en-US" altLang="ko-KR" sz="1200" b="1" dirty="0"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200" b="1" dirty="0" err="1">
                <a:latin typeface="D2Coding" panose="020B0609020101020101" pitchFamily="49" charset="-127"/>
                <a:ea typeface="D2Coding" panose="020B0609020101020101" pitchFamily="49" charset="-127"/>
              </a:rPr>
              <a:t>campingVO</a:t>
            </a:r>
            <a:r>
              <a:rPr lang="en-US" altLang="ko-KR" sz="1200" b="1" dirty="0">
                <a:latin typeface="D2Coding" panose="020B0609020101020101" pitchFamily="49" charset="-127"/>
                <a:ea typeface="D2Coding" panose="020B0609020101020101" pitchFamily="49" charset="-127"/>
              </a:rPr>
              <a:t>);</a:t>
            </a:r>
          </a:p>
          <a:p>
            <a:pPr algn="l">
              <a:lnSpc>
                <a:spcPct val="150000"/>
              </a:lnSpc>
            </a:pPr>
            <a:r>
              <a:rPr lang="en-US" altLang="ko-KR" sz="1200" b="1" dirty="0" err="1">
                <a:latin typeface="D2Coding" panose="020B0609020101020101" pitchFamily="49" charset="-127"/>
                <a:ea typeface="D2Coding" panose="020B0609020101020101" pitchFamily="49" charset="-127"/>
              </a:rPr>
              <a:t>ctx.close</a:t>
            </a:r>
            <a:r>
              <a:rPr lang="en-US" altLang="ko-KR" sz="1200" b="1" dirty="0">
                <a:latin typeface="D2Coding" panose="020B0609020101020101" pitchFamily="49" charset="-127"/>
                <a:ea typeface="D2Coding" panose="020B0609020101020101" pitchFamily="49" charset="-127"/>
              </a:rPr>
              <a:t>();</a:t>
            </a:r>
          </a:p>
          <a:p>
            <a:pPr algn="l">
              <a:lnSpc>
                <a:spcPct val="150000"/>
              </a:lnSpc>
            </a:pPr>
            <a:r>
              <a:rPr lang="en-US" altLang="ko-KR" sz="1200" b="1" dirty="0">
                <a:latin typeface="D2Coding" panose="020B0609020101020101" pitchFamily="49" charset="-127"/>
                <a:ea typeface="D2Coding" panose="020B0609020101020101" pitchFamily="49" charset="-127"/>
              </a:rPr>
              <a:t>return "redirect:list2";</a:t>
            </a:r>
          </a:p>
          <a:p>
            <a:pPr algn="l">
              <a:lnSpc>
                <a:spcPct val="150000"/>
              </a:lnSpc>
            </a:pPr>
            <a:r>
              <a:rPr lang="en-US" altLang="ko-KR" sz="1200" b="1" dirty="0"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  <a:endParaRPr lang="ko-KR" altLang="en-US" sz="1200" b="1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CE7E1940-6E16-4816-949D-00814BF0DBDC}"/>
              </a:ext>
            </a:extLst>
          </p:cNvPr>
          <p:cNvGrpSpPr/>
          <p:nvPr/>
        </p:nvGrpSpPr>
        <p:grpSpPr>
          <a:xfrm>
            <a:off x="209550" y="238021"/>
            <a:ext cx="2996495" cy="636583"/>
            <a:chOff x="209550" y="238021"/>
            <a:chExt cx="2996495" cy="636583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EF2D3B8-28B2-487B-8960-A2D1126CCD3A}"/>
                </a:ext>
              </a:extLst>
            </p:cNvPr>
            <p:cNvSpPr txBox="1"/>
            <p:nvPr/>
          </p:nvSpPr>
          <p:spPr>
            <a:xfrm>
              <a:off x="870033" y="290811"/>
              <a:ext cx="23360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ko-KR" altLang="en-US" sz="24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후기등록</a:t>
              </a: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BB1B2EA0-0F7D-49E5-88A2-ECF6DCF969AC}"/>
                </a:ext>
              </a:extLst>
            </p:cNvPr>
            <p:cNvGrpSpPr/>
            <p:nvPr/>
          </p:nvGrpSpPr>
          <p:grpSpPr>
            <a:xfrm>
              <a:off x="209550" y="238021"/>
              <a:ext cx="652363" cy="636583"/>
              <a:chOff x="209551" y="238021"/>
              <a:chExt cx="566470" cy="636583"/>
            </a:xfrm>
          </p:grpSpPr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2A5027CA-AAA5-4E3E-ACE7-3C5FE8993E22}"/>
                  </a:ext>
                </a:extLst>
              </p:cNvPr>
              <p:cNvSpPr/>
              <p:nvPr/>
            </p:nvSpPr>
            <p:spPr>
              <a:xfrm>
                <a:off x="209551" y="238021"/>
                <a:ext cx="566470" cy="56647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조선신명조" panose="02030504000101010101" pitchFamily="18" charset="-127"/>
                  <a:ea typeface="조선신명조" panose="02030504000101010101" pitchFamily="18" charset="-127"/>
                </a:endParaRP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DAFC92F-D2A1-4FB4-B685-3D65D4976238}"/>
                  </a:ext>
                </a:extLst>
              </p:cNvPr>
              <p:cNvSpPr txBox="1"/>
              <p:nvPr/>
            </p:nvSpPr>
            <p:spPr>
              <a:xfrm>
                <a:off x="294655" y="289829"/>
                <a:ext cx="39626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3200" b="1" spc="-150" dirty="0"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5</a:t>
                </a:r>
                <a:endParaRPr lang="ko-KR" altLang="en-US" sz="3200" b="1" spc="-15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</p:grpSp>
      </p:grp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084FC4D1-212A-43CC-8519-E4A1B5976DEB}"/>
              </a:ext>
            </a:extLst>
          </p:cNvPr>
          <p:cNvSpPr/>
          <p:nvPr/>
        </p:nvSpPr>
        <p:spPr>
          <a:xfrm>
            <a:off x="5910376" y="3138311"/>
            <a:ext cx="880534" cy="7902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127DE546-E090-46F6-926E-58826DBE107A}"/>
              </a:ext>
            </a:extLst>
          </p:cNvPr>
          <p:cNvGrpSpPr/>
          <p:nvPr/>
        </p:nvGrpSpPr>
        <p:grpSpPr>
          <a:xfrm>
            <a:off x="7158926" y="521256"/>
            <a:ext cx="4680001" cy="6030015"/>
            <a:chOff x="7052865" y="236715"/>
            <a:chExt cx="4680001" cy="6348628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307082F9-EE73-4D5E-BE8F-06DE9C5DE932}"/>
                </a:ext>
              </a:extLst>
            </p:cNvPr>
            <p:cNvGrpSpPr/>
            <p:nvPr/>
          </p:nvGrpSpPr>
          <p:grpSpPr>
            <a:xfrm>
              <a:off x="7052866" y="238021"/>
              <a:ext cx="4680000" cy="6347322"/>
              <a:chOff x="7064441" y="0"/>
              <a:chExt cx="4680000" cy="6347322"/>
            </a:xfrm>
          </p:grpSpPr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id="{FB99496E-22AF-49B5-9F04-B627AEF7C613}"/>
                  </a:ext>
                </a:extLst>
              </p:cNvPr>
              <p:cNvPicPr preferRelativeResize="0">
                <a:picLocks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064441" y="0"/>
                <a:ext cx="4680000" cy="4680000"/>
              </a:xfrm>
              <a:prstGeom prst="rect">
                <a:avLst/>
              </a:prstGeom>
            </p:spPr>
          </p:pic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C1BCCDAE-A6C3-4B9C-94F8-F40BDC37442E}"/>
                  </a:ext>
                </a:extLst>
              </p:cNvPr>
              <p:cNvPicPr preferRelativeResize="0">
                <a:picLocks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064441" y="4790573"/>
                <a:ext cx="4680000" cy="1556749"/>
              </a:xfrm>
              <a:prstGeom prst="rect">
                <a:avLst/>
              </a:prstGeom>
            </p:spPr>
          </p:pic>
        </p:grp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8D36EC1E-40B8-4C48-93D8-2DA27B0273D9}"/>
                </a:ext>
              </a:extLst>
            </p:cNvPr>
            <p:cNvSpPr/>
            <p:nvPr/>
          </p:nvSpPr>
          <p:spPr>
            <a:xfrm>
              <a:off x="7052865" y="236715"/>
              <a:ext cx="4679999" cy="6071487"/>
            </a:xfrm>
            <a:prstGeom prst="rect">
              <a:avLst/>
            </a:pr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2815999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B3D18FF-0D6D-4E90-909D-BB1C0BFC867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96BFF8A0-2E5E-4297-A2D0-FBE7AAE8CEE7}"/>
              </a:ext>
            </a:extLst>
          </p:cNvPr>
          <p:cNvGrpSpPr/>
          <p:nvPr/>
        </p:nvGrpSpPr>
        <p:grpSpPr>
          <a:xfrm>
            <a:off x="3778655" y="1375822"/>
            <a:ext cx="4634689" cy="2689064"/>
            <a:chOff x="708295" y="2630464"/>
            <a:chExt cx="4634689" cy="2689064"/>
          </a:xfrm>
        </p:grpSpPr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9E759EFF-5BEC-4FB7-BE14-E99647A74DBC}"/>
                </a:ext>
              </a:extLst>
            </p:cNvPr>
            <p:cNvCxnSpPr>
              <a:cxnSpLocks/>
            </p:cNvCxnSpPr>
            <p:nvPr/>
          </p:nvCxnSpPr>
          <p:spPr>
            <a:xfrm>
              <a:off x="708296" y="4114579"/>
              <a:ext cx="463468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4B020E5B-848A-4ED8-95F2-53C3F17C8085}"/>
                </a:ext>
              </a:extLst>
            </p:cNvPr>
            <p:cNvCxnSpPr>
              <a:cxnSpLocks/>
            </p:cNvCxnSpPr>
            <p:nvPr/>
          </p:nvCxnSpPr>
          <p:spPr>
            <a:xfrm>
              <a:off x="708296" y="5319528"/>
              <a:ext cx="463468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EA1D294-8CC4-42AD-9D01-05E9F0A08F78}"/>
                </a:ext>
              </a:extLst>
            </p:cNvPr>
            <p:cNvSpPr txBox="1"/>
            <p:nvPr/>
          </p:nvSpPr>
          <p:spPr>
            <a:xfrm>
              <a:off x="708295" y="4435931"/>
              <a:ext cx="463468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ko-KR" altLang="en-US" sz="3600" spc="-300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후기 및 보안사항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C0D1CA5-776F-4569-B617-8D856C608606}"/>
                </a:ext>
              </a:extLst>
            </p:cNvPr>
            <p:cNvSpPr txBox="1"/>
            <p:nvPr/>
          </p:nvSpPr>
          <p:spPr>
            <a:xfrm>
              <a:off x="1265382" y="2630464"/>
              <a:ext cx="761747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0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6</a:t>
              </a:r>
              <a:endParaRPr lang="ko-KR" altLang="en-US" sz="80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436755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>
            <a:extLst>
              <a:ext uri="{FF2B5EF4-FFF2-40B4-BE49-F238E27FC236}">
                <a16:creationId xmlns:a16="http://schemas.microsoft.com/office/drawing/2014/main" id="{3EC51711-08CB-4850-B76F-38DCB7D44B7A}"/>
              </a:ext>
            </a:extLst>
          </p:cNvPr>
          <p:cNvGrpSpPr/>
          <p:nvPr/>
        </p:nvGrpSpPr>
        <p:grpSpPr>
          <a:xfrm>
            <a:off x="209550" y="238021"/>
            <a:ext cx="2996495" cy="636583"/>
            <a:chOff x="209550" y="238021"/>
            <a:chExt cx="2996495" cy="636583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56154BA-03EE-4D27-B82E-2D423BB7A930}"/>
                </a:ext>
              </a:extLst>
            </p:cNvPr>
            <p:cNvSpPr txBox="1"/>
            <p:nvPr/>
          </p:nvSpPr>
          <p:spPr>
            <a:xfrm>
              <a:off x="870033" y="290811"/>
              <a:ext cx="23360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ko-KR" altLang="en-US" sz="24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보완사항</a:t>
              </a:r>
            </a:p>
          </p:txBody>
        </p: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E62A46E2-FDAF-481B-A558-F42B0B7C7F6B}"/>
                </a:ext>
              </a:extLst>
            </p:cNvPr>
            <p:cNvGrpSpPr/>
            <p:nvPr/>
          </p:nvGrpSpPr>
          <p:grpSpPr>
            <a:xfrm>
              <a:off x="209550" y="238021"/>
              <a:ext cx="652363" cy="636583"/>
              <a:chOff x="209551" y="238021"/>
              <a:chExt cx="566470" cy="636583"/>
            </a:xfrm>
          </p:grpSpPr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554C61A9-4C61-48F3-B239-24B7BC7B6CAD}"/>
                  </a:ext>
                </a:extLst>
              </p:cNvPr>
              <p:cNvSpPr/>
              <p:nvPr/>
            </p:nvSpPr>
            <p:spPr>
              <a:xfrm>
                <a:off x="209551" y="238021"/>
                <a:ext cx="566470" cy="56647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조선신명조" panose="02030504000101010101" pitchFamily="18" charset="-127"/>
                  <a:ea typeface="조선신명조" panose="02030504000101010101" pitchFamily="18" charset="-127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DF74259-59E8-475D-8725-D9A22F361597}"/>
                  </a:ext>
                </a:extLst>
              </p:cNvPr>
              <p:cNvSpPr txBox="1"/>
              <p:nvPr/>
            </p:nvSpPr>
            <p:spPr>
              <a:xfrm>
                <a:off x="320741" y="289829"/>
                <a:ext cx="34408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3200" b="1" spc="-150" dirty="0"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6</a:t>
                </a:r>
                <a:endParaRPr lang="ko-KR" altLang="en-US" sz="3200" b="1" spc="-15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</p:grp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D7577A21-DCEA-4D5A-8102-5070AD7529F0}"/>
              </a:ext>
            </a:extLst>
          </p:cNvPr>
          <p:cNvGrpSpPr/>
          <p:nvPr/>
        </p:nvGrpSpPr>
        <p:grpSpPr>
          <a:xfrm>
            <a:off x="803094" y="1734187"/>
            <a:ext cx="10585812" cy="3405015"/>
            <a:chOff x="788669" y="1252770"/>
            <a:chExt cx="10585812" cy="340501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364D89E-8D9A-46A3-9B82-6E1108DE6020}"/>
                </a:ext>
              </a:extLst>
            </p:cNvPr>
            <p:cNvSpPr txBox="1"/>
            <p:nvPr/>
          </p:nvSpPr>
          <p:spPr>
            <a:xfrm>
              <a:off x="788669" y="4257675"/>
              <a:ext cx="3220170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dist"/>
              <a:r>
                <a:rPr lang="en-US" altLang="ko-KR" sz="2000" b="1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1.</a:t>
              </a:r>
              <a:r>
                <a:rPr lang="ko-KR" altLang="en-US" sz="2000" b="1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페이지 내에서 예약 기능 구현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F4CE498-1598-4E64-8BF2-23A2F34179BE}"/>
                </a:ext>
              </a:extLst>
            </p:cNvPr>
            <p:cNvSpPr txBox="1"/>
            <p:nvPr/>
          </p:nvSpPr>
          <p:spPr>
            <a:xfrm>
              <a:off x="4467891" y="4257675"/>
              <a:ext cx="3234554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dist"/>
              <a:r>
                <a:rPr lang="en-US" altLang="ko-KR" sz="20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2.</a:t>
              </a:r>
              <a:r>
                <a:rPr lang="ko-KR" altLang="en-US" sz="20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예약 후 결제 기능 구현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7334159-05EE-4C3A-9E6E-BD9F00D49FEC}"/>
                </a:ext>
              </a:extLst>
            </p:cNvPr>
            <p:cNvSpPr txBox="1"/>
            <p:nvPr/>
          </p:nvSpPr>
          <p:spPr>
            <a:xfrm>
              <a:off x="8168693" y="4257675"/>
              <a:ext cx="3205788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dist"/>
              <a:r>
                <a:rPr lang="en-US" altLang="ko-KR" sz="20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3.</a:t>
              </a:r>
              <a:r>
                <a:rPr lang="ko-KR" altLang="en-US" sz="20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비밀번호 찾기 기능 구현</a:t>
              </a:r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7FF74187-059C-4931-955B-C82774D2471E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8669" y="1252770"/>
              <a:ext cx="3240000" cy="2520000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26F01E69-0D6E-4648-8AF5-EAFD03AB4BC0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62445" y="1305560"/>
              <a:ext cx="3240000" cy="2520000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04235EBF-88D5-4BD0-98E0-33DB6F914CBA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68693" y="1305560"/>
              <a:ext cx="3205788" cy="271299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216414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CEB0E33E-8557-4D47-BA76-3A7E9D92D7E0}"/>
              </a:ext>
            </a:extLst>
          </p:cNvPr>
          <p:cNvSpPr/>
          <p:nvPr/>
        </p:nvSpPr>
        <p:spPr>
          <a:xfrm>
            <a:off x="0" y="1271640"/>
            <a:ext cx="12192000" cy="5586360"/>
          </a:xfrm>
          <a:prstGeom prst="rect">
            <a:avLst/>
          </a:prstGeom>
          <a:solidFill>
            <a:schemeClr val="bg2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FF7D6108-7F2F-40C5-843F-5982AAD0C3B5}"/>
              </a:ext>
            </a:extLst>
          </p:cNvPr>
          <p:cNvGrpSpPr/>
          <p:nvPr/>
        </p:nvGrpSpPr>
        <p:grpSpPr>
          <a:xfrm>
            <a:off x="209550" y="238021"/>
            <a:ext cx="2996495" cy="636583"/>
            <a:chOff x="209550" y="238021"/>
            <a:chExt cx="2996495" cy="636583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D15CA83-B422-4174-B116-425F4F914035}"/>
                </a:ext>
              </a:extLst>
            </p:cNvPr>
            <p:cNvSpPr txBox="1"/>
            <p:nvPr/>
          </p:nvSpPr>
          <p:spPr>
            <a:xfrm>
              <a:off x="870033" y="290811"/>
              <a:ext cx="23360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ko-KR" altLang="en-US" sz="24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프로젝트 후기</a:t>
              </a:r>
            </a:p>
          </p:txBody>
        </p: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F0BE9198-C184-4012-9267-D8B56058F279}"/>
                </a:ext>
              </a:extLst>
            </p:cNvPr>
            <p:cNvGrpSpPr/>
            <p:nvPr/>
          </p:nvGrpSpPr>
          <p:grpSpPr>
            <a:xfrm>
              <a:off x="209550" y="238021"/>
              <a:ext cx="652363" cy="636583"/>
              <a:chOff x="209551" y="238021"/>
              <a:chExt cx="566470" cy="636583"/>
            </a:xfrm>
          </p:grpSpPr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9B38E379-74D1-4BA1-8041-78D3DC804216}"/>
                  </a:ext>
                </a:extLst>
              </p:cNvPr>
              <p:cNvSpPr/>
              <p:nvPr/>
            </p:nvSpPr>
            <p:spPr>
              <a:xfrm>
                <a:off x="209551" y="238021"/>
                <a:ext cx="566470" cy="56647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조선신명조" panose="02030504000101010101" pitchFamily="18" charset="-127"/>
                  <a:ea typeface="조선신명조" panose="02030504000101010101" pitchFamily="18" charset="-127"/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6642E5B-ABE7-4CB9-B34D-E61E868D84B2}"/>
                  </a:ext>
                </a:extLst>
              </p:cNvPr>
              <p:cNvSpPr txBox="1"/>
              <p:nvPr/>
            </p:nvSpPr>
            <p:spPr>
              <a:xfrm>
                <a:off x="320741" y="289829"/>
                <a:ext cx="34408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3200" b="1" spc="-150" dirty="0"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6</a:t>
                </a:r>
                <a:endParaRPr lang="ko-KR" altLang="en-US" sz="3200" b="1" spc="-15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413F9AAC-C134-4536-99C5-283BB3C76F0C}"/>
              </a:ext>
            </a:extLst>
          </p:cNvPr>
          <p:cNvSpPr txBox="1"/>
          <p:nvPr/>
        </p:nvSpPr>
        <p:spPr>
          <a:xfrm>
            <a:off x="30866" y="6398419"/>
            <a:ext cx="41360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2021.11.22</a:t>
            </a:r>
            <a:r>
              <a:rPr lang="ko-KR" altLang="en-US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일 프로젝트가 제출에 됩니다</a:t>
            </a:r>
            <a:r>
              <a:rPr lang="en-US" altLang="ko-KR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 </a:t>
            </a:r>
            <a:endParaRPr lang="ko-KR" altLang="en-US" sz="16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825C9AA-2BDD-428E-85C5-7371CB7CFC39}"/>
              </a:ext>
            </a:extLst>
          </p:cNvPr>
          <p:cNvSpPr txBox="1"/>
          <p:nvPr/>
        </p:nvSpPr>
        <p:spPr>
          <a:xfrm>
            <a:off x="4352081" y="1872409"/>
            <a:ext cx="348783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캠핑장 리뷰 홈페이지 제작 프로젝트의</a:t>
            </a:r>
            <a:endParaRPr lang="en-US" altLang="ko-KR" sz="16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당신의 후기를 알려주세요</a:t>
            </a:r>
            <a:r>
              <a:rPr lang="en-US" altLang="ko-KR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</a:t>
            </a:r>
            <a:endParaRPr lang="ko-KR" altLang="en-US" sz="16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4" name="하트 3">
            <a:extLst>
              <a:ext uri="{FF2B5EF4-FFF2-40B4-BE49-F238E27FC236}">
                <a16:creationId xmlns:a16="http://schemas.microsoft.com/office/drawing/2014/main" id="{04F139CC-BCD5-46DD-88F9-1D948130D4FB}"/>
              </a:ext>
            </a:extLst>
          </p:cNvPr>
          <p:cNvSpPr/>
          <p:nvPr/>
        </p:nvSpPr>
        <p:spPr>
          <a:xfrm>
            <a:off x="4012558" y="2728738"/>
            <a:ext cx="833377" cy="798653"/>
          </a:xfrm>
          <a:prstGeom prst="hear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rgbClr val="FF000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2" name="하트 21">
            <a:extLst>
              <a:ext uri="{FF2B5EF4-FFF2-40B4-BE49-F238E27FC236}">
                <a16:creationId xmlns:a16="http://schemas.microsoft.com/office/drawing/2014/main" id="{FE3A6C3A-5232-47F9-BA91-B1D9145AC48E}"/>
              </a:ext>
            </a:extLst>
          </p:cNvPr>
          <p:cNvSpPr/>
          <p:nvPr/>
        </p:nvSpPr>
        <p:spPr>
          <a:xfrm>
            <a:off x="4845935" y="2728738"/>
            <a:ext cx="833377" cy="798653"/>
          </a:xfrm>
          <a:prstGeom prst="hear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rgbClr val="FF000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3" name="하트 22">
            <a:extLst>
              <a:ext uri="{FF2B5EF4-FFF2-40B4-BE49-F238E27FC236}">
                <a16:creationId xmlns:a16="http://schemas.microsoft.com/office/drawing/2014/main" id="{A5CCBC34-458B-4641-BA7F-FCE1FB76859F}"/>
              </a:ext>
            </a:extLst>
          </p:cNvPr>
          <p:cNvSpPr/>
          <p:nvPr/>
        </p:nvSpPr>
        <p:spPr>
          <a:xfrm>
            <a:off x="5679312" y="2728738"/>
            <a:ext cx="833377" cy="798653"/>
          </a:xfrm>
          <a:prstGeom prst="hear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rgbClr val="FF000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5" name="하트 24">
            <a:extLst>
              <a:ext uri="{FF2B5EF4-FFF2-40B4-BE49-F238E27FC236}">
                <a16:creationId xmlns:a16="http://schemas.microsoft.com/office/drawing/2014/main" id="{79614317-EF6E-4412-BDBD-8A0C701CDCA2}"/>
              </a:ext>
            </a:extLst>
          </p:cNvPr>
          <p:cNvSpPr/>
          <p:nvPr/>
        </p:nvSpPr>
        <p:spPr>
          <a:xfrm>
            <a:off x="6512689" y="2728738"/>
            <a:ext cx="833377" cy="798653"/>
          </a:xfrm>
          <a:prstGeom prst="hear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rgbClr val="FF000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6" name="하트 25">
            <a:extLst>
              <a:ext uri="{FF2B5EF4-FFF2-40B4-BE49-F238E27FC236}">
                <a16:creationId xmlns:a16="http://schemas.microsoft.com/office/drawing/2014/main" id="{55F15A2F-FB5E-4E24-A4CC-435D3ECE1B29}"/>
              </a:ext>
            </a:extLst>
          </p:cNvPr>
          <p:cNvSpPr/>
          <p:nvPr/>
        </p:nvSpPr>
        <p:spPr>
          <a:xfrm>
            <a:off x="7346066" y="2728738"/>
            <a:ext cx="833377" cy="798653"/>
          </a:xfrm>
          <a:prstGeom prst="hear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rgbClr val="FF000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2C391DF-DBA4-48A5-AE07-43BB0E307277}"/>
              </a:ext>
            </a:extLst>
          </p:cNvPr>
          <p:cNvSpPr txBox="1"/>
          <p:nvPr/>
        </p:nvSpPr>
        <p:spPr>
          <a:xfrm>
            <a:off x="4564284" y="3678665"/>
            <a:ext cx="3063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하트를 선택해주세요</a:t>
            </a:r>
            <a:r>
              <a:rPr lang="en-US" altLang="ko-KR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</a:t>
            </a:r>
            <a:endParaRPr lang="ko-KR" altLang="en-US" sz="16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4A1F8DBA-9497-460B-A888-8DEA5BD57F76}"/>
              </a:ext>
            </a:extLst>
          </p:cNvPr>
          <p:cNvGrpSpPr/>
          <p:nvPr/>
        </p:nvGrpSpPr>
        <p:grpSpPr>
          <a:xfrm>
            <a:off x="337600" y="4150237"/>
            <a:ext cx="11516800" cy="1957278"/>
            <a:chOff x="160916" y="4142349"/>
            <a:chExt cx="11844787" cy="1957278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F0C5F9AC-5A4E-422B-8CF6-E56E4C61B6BF}"/>
                </a:ext>
              </a:extLst>
            </p:cNvPr>
            <p:cNvSpPr/>
            <p:nvPr/>
          </p:nvSpPr>
          <p:spPr>
            <a:xfrm>
              <a:off x="160916" y="4142349"/>
              <a:ext cx="11844787" cy="195727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5580251-4421-4145-B602-4529EF870B33}"/>
                </a:ext>
              </a:extLst>
            </p:cNvPr>
            <p:cNvSpPr txBox="1"/>
            <p:nvPr/>
          </p:nvSpPr>
          <p:spPr>
            <a:xfrm>
              <a:off x="160916" y="4174467"/>
              <a:ext cx="11844785" cy="18639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pc="-15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김재호 </a:t>
              </a:r>
              <a:r>
                <a:rPr lang="en-US" altLang="ko-KR" spc="-15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(</a:t>
              </a:r>
              <a:r>
                <a:rPr lang="ko-KR" altLang="en-US" spc="-15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조장</a:t>
              </a:r>
              <a:r>
                <a:rPr lang="en-US" altLang="ko-KR" spc="-15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)</a:t>
              </a:r>
              <a:r>
                <a:rPr lang="en-US" altLang="ko-KR" sz="1500" spc="-15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  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500" b="0" i="0" dirty="0">
                  <a:effectLst/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프로젝트가 팀으로 하는 것이다 보니 처음 의견 조율이 힘들었다</a:t>
              </a:r>
              <a:r>
                <a:rPr lang="en-US" altLang="ko-KR" sz="1500" b="0" i="0" dirty="0">
                  <a:effectLst/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.</a:t>
              </a:r>
              <a:br>
                <a:rPr lang="ko-KR" altLang="en-US" sz="15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</a:br>
              <a:r>
                <a:rPr lang="ko-KR" altLang="en-US" sz="1500" b="0" i="0" dirty="0">
                  <a:effectLst/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하지만 처음 의견 조율이 끝나고 각자가 잘하는 역할을 맡아서 하다 보니 빠르게 진행되었던 것 같다</a:t>
              </a:r>
              <a:r>
                <a:rPr lang="en-US" altLang="ko-KR" sz="1500" b="0" i="0" dirty="0">
                  <a:effectLst/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.</a:t>
              </a:r>
              <a:br>
                <a:rPr lang="ko-KR" altLang="en-US" sz="15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</a:br>
              <a:r>
                <a:rPr lang="ko-KR" altLang="en-US" sz="1500" b="0" i="0" dirty="0">
                  <a:effectLst/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평소 비대면으로 진행하다가 대면으로 진행하게 되었을 때 진행속도가 비대면에 비해서 확연하게 빨라지는 것을 느낄 수 있었다</a:t>
              </a:r>
              <a:r>
                <a:rPr lang="en-US" altLang="ko-KR" sz="1500" b="0" i="0" dirty="0">
                  <a:effectLst/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.</a:t>
              </a:r>
              <a:br>
                <a:rPr lang="ko-KR" altLang="en-US" sz="15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</a:br>
              <a:r>
                <a:rPr lang="ko-KR" altLang="en-US" sz="1500" b="0" i="0" dirty="0">
                  <a:effectLst/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비대면 프로젝트를 진행하다 보니 처음보다는 나아진 프로젝트 진행이 느껴졌다</a:t>
              </a:r>
              <a:r>
                <a:rPr lang="en-US" altLang="ko-KR" sz="1500" b="0" i="0" dirty="0">
                  <a:effectLst/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.</a:t>
              </a: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7221E711-8FA9-492B-86AB-987F05994BC7}"/>
              </a:ext>
            </a:extLst>
          </p:cNvPr>
          <p:cNvSpPr txBox="1"/>
          <p:nvPr/>
        </p:nvSpPr>
        <p:spPr>
          <a:xfrm>
            <a:off x="209550" y="1393768"/>
            <a:ext cx="28168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3600" spc="-3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뭐해</a:t>
            </a:r>
            <a:r>
              <a:rPr lang="en-US" altLang="ko-KR" sz="3600" spc="-3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? </a:t>
            </a:r>
            <a:r>
              <a:rPr lang="ko-KR" altLang="en-US" sz="3600" spc="-3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나와</a:t>
            </a:r>
            <a:r>
              <a:rPr lang="en-US" altLang="ko-KR" sz="3600" spc="-3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!</a:t>
            </a:r>
            <a:endParaRPr lang="ko-KR" altLang="en-US" sz="3600" spc="-3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FF975D76-399F-4F4D-A1F6-B4A48D8FBFDB}"/>
              </a:ext>
            </a:extLst>
          </p:cNvPr>
          <p:cNvGrpSpPr/>
          <p:nvPr/>
        </p:nvGrpSpPr>
        <p:grpSpPr>
          <a:xfrm>
            <a:off x="9412142" y="6219297"/>
            <a:ext cx="2442258" cy="523249"/>
            <a:chOff x="9412142" y="6209137"/>
            <a:chExt cx="2442258" cy="523249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F4E197C-F14B-4909-ABFF-0F9782EFBF28}"/>
                </a:ext>
              </a:extLst>
            </p:cNvPr>
            <p:cNvSpPr/>
            <p:nvPr/>
          </p:nvSpPr>
          <p:spPr>
            <a:xfrm>
              <a:off x="9412142" y="6209137"/>
              <a:ext cx="2442258" cy="523249"/>
            </a:xfrm>
            <a:prstGeom prst="rect">
              <a:avLst/>
            </a:prstGeom>
            <a:solidFill>
              <a:srgbClr val="0CD61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7C30995-F287-4DD8-958E-E62F5C6CB90A}"/>
                </a:ext>
              </a:extLst>
            </p:cNvPr>
            <p:cNvSpPr txBox="1"/>
            <p:nvPr/>
          </p:nvSpPr>
          <p:spPr>
            <a:xfrm>
              <a:off x="9529813" y="6239929"/>
              <a:ext cx="22069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등록하기</a:t>
              </a:r>
            </a:p>
          </p:txBody>
        </p:sp>
      </p:grp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F55552BC-E445-419D-8A85-D98B50037CBD}"/>
              </a:ext>
            </a:extLst>
          </p:cNvPr>
          <p:cNvSpPr/>
          <p:nvPr/>
        </p:nvSpPr>
        <p:spPr>
          <a:xfrm>
            <a:off x="6803985" y="6221009"/>
            <a:ext cx="2442258" cy="52324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5DDAD05-DCE4-436E-B578-3F3901BC152E}"/>
              </a:ext>
            </a:extLst>
          </p:cNvPr>
          <p:cNvSpPr txBox="1"/>
          <p:nvPr/>
        </p:nvSpPr>
        <p:spPr>
          <a:xfrm>
            <a:off x="6921656" y="6251801"/>
            <a:ext cx="22069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나중에 하기</a:t>
            </a:r>
          </a:p>
        </p:txBody>
      </p:sp>
    </p:spTree>
    <p:extLst>
      <p:ext uri="{BB962C8B-B14F-4D97-AF65-F5344CB8AC3E}">
        <p14:creationId xmlns:p14="http://schemas.microsoft.com/office/powerpoint/2010/main" val="337362289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CEB0E33E-8557-4D47-BA76-3A7E9D92D7E0}"/>
              </a:ext>
            </a:extLst>
          </p:cNvPr>
          <p:cNvSpPr/>
          <p:nvPr/>
        </p:nvSpPr>
        <p:spPr>
          <a:xfrm>
            <a:off x="0" y="1271640"/>
            <a:ext cx="12192000" cy="5586360"/>
          </a:xfrm>
          <a:prstGeom prst="rect">
            <a:avLst/>
          </a:prstGeom>
          <a:solidFill>
            <a:schemeClr val="bg2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FF7D6108-7F2F-40C5-843F-5982AAD0C3B5}"/>
              </a:ext>
            </a:extLst>
          </p:cNvPr>
          <p:cNvGrpSpPr/>
          <p:nvPr/>
        </p:nvGrpSpPr>
        <p:grpSpPr>
          <a:xfrm>
            <a:off x="209550" y="238021"/>
            <a:ext cx="2996495" cy="636583"/>
            <a:chOff x="209550" y="238021"/>
            <a:chExt cx="2996495" cy="636583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D15CA83-B422-4174-B116-425F4F914035}"/>
                </a:ext>
              </a:extLst>
            </p:cNvPr>
            <p:cNvSpPr txBox="1"/>
            <p:nvPr/>
          </p:nvSpPr>
          <p:spPr>
            <a:xfrm>
              <a:off x="870033" y="290811"/>
              <a:ext cx="23360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ko-KR" altLang="en-US" sz="24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프로젝트 후기</a:t>
              </a:r>
            </a:p>
          </p:txBody>
        </p: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F0BE9198-C184-4012-9267-D8B56058F279}"/>
                </a:ext>
              </a:extLst>
            </p:cNvPr>
            <p:cNvGrpSpPr/>
            <p:nvPr/>
          </p:nvGrpSpPr>
          <p:grpSpPr>
            <a:xfrm>
              <a:off x="209550" y="238021"/>
              <a:ext cx="652363" cy="636583"/>
              <a:chOff x="209551" y="238021"/>
              <a:chExt cx="566470" cy="636583"/>
            </a:xfrm>
          </p:grpSpPr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9B38E379-74D1-4BA1-8041-78D3DC804216}"/>
                  </a:ext>
                </a:extLst>
              </p:cNvPr>
              <p:cNvSpPr/>
              <p:nvPr/>
            </p:nvSpPr>
            <p:spPr>
              <a:xfrm>
                <a:off x="209551" y="238021"/>
                <a:ext cx="566470" cy="56647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조선신명조" panose="02030504000101010101" pitchFamily="18" charset="-127"/>
                  <a:ea typeface="조선신명조" panose="02030504000101010101" pitchFamily="18" charset="-127"/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6642E5B-ABE7-4CB9-B34D-E61E868D84B2}"/>
                  </a:ext>
                </a:extLst>
              </p:cNvPr>
              <p:cNvSpPr txBox="1"/>
              <p:nvPr/>
            </p:nvSpPr>
            <p:spPr>
              <a:xfrm>
                <a:off x="320741" y="289829"/>
                <a:ext cx="34408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3200" b="1" spc="-150" dirty="0"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6</a:t>
                </a:r>
                <a:endParaRPr lang="ko-KR" altLang="en-US" sz="3200" b="1" spc="-15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413F9AAC-C134-4536-99C5-283BB3C76F0C}"/>
              </a:ext>
            </a:extLst>
          </p:cNvPr>
          <p:cNvSpPr txBox="1"/>
          <p:nvPr/>
        </p:nvSpPr>
        <p:spPr>
          <a:xfrm>
            <a:off x="30866" y="6398419"/>
            <a:ext cx="41360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2021.11.22</a:t>
            </a:r>
            <a:r>
              <a:rPr lang="ko-KR" altLang="en-US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일 프로젝트가 제출에 됩니다</a:t>
            </a:r>
            <a:r>
              <a:rPr lang="en-US" altLang="ko-KR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 </a:t>
            </a:r>
            <a:endParaRPr lang="ko-KR" altLang="en-US" sz="16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825C9AA-2BDD-428E-85C5-7371CB7CFC39}"/>
              </a:ext>
            </a:extLst>
          </p:cNvPr>
          <p:cNvSpPr txBox="1"/>
          <p:nvPr/>
        </p:nvSpPr>
        <p:spPr>
          <a:xfrm>
            <a:off x="4352081" y="1872409"/>
            <a:ext cx="348783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캠핑장 리뷰 홈페이지 제작 프로젝트의</a:t>
            </a:r>
            <a:endParaRPr lang="en-US" altLang="ko-KR" sz="16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당신의 후기를 알려주세요</a:t>
            </a:r>
            <a:r>
              <a:rPr lang="en-US" altLang="ko-KR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</a:t>
            </a:r>
            <a:endParaRPr lang="ko-KR" altLang="en-US" sz="16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4" name="하트 3">
            <a:extLst>
              <a:ext uri="{FF2B5EF4-FFF2-40B4-BE49-F238E27FC236}">
                <a16:creationId xmlns:a16="http://schemas.microsoft.com/office/drawing/2014/main" id="{04F139CC-BCD5-46DD-88F9-1D948130D4FB}"/>
              </a:ext>
            </a:extLst>
          </p:cNvPr>
          <p:cNvSpPr/>
          <p:nvPr/>
        </p:nvSpPr>
        <p:spPr>
          <a:xfrm>
            <a:off x="4012558" y="2728738"/>
            <a:ext cx="833377" cy="798653"/>
          </a:xfrm>
          <a:prstGeom prst="hear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rgbClr val="FF000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2" name="하트 21">
            <a:extLst>
              <a:ext uri="{FF2B5EF4-FFF2-40B4-BE49-F238E27FC236}">
                <a16:creationId xmlns:a16="http://schemas.microsoft.com/office/drawing/2014/main" id="{FE3A6C3A-5232-47F9-BA91-B1D9145AC48E}"/>
              </a:ext>
            </a:extLst>
          </p:cNvPr>
          <p:cNvSpPr/>
          <p:nvPr/>
        </p:nvSpPr>
        <p:spPr>
          <a:xfrm>
            <a:off x="4845935" y="2728738"/>
            <a:ext cx="833377" cy="798653"/>
          </a:xfrm>
          <a:prstGeom prst="hear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rgbClr val="FF000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3" name="하트 22">
            <a:extLst>
              <a:ext uri="{FF2B5EF4-FFF2-40B4-BE49-F238E27FC236}">
                <a16:creationId xmlns:a16="http://schemas.microsoft.com/office/drawing/2014/main" id="{A5CCBC34-458B-4641-BA7F-FCE1FB76859F}"/>
              </a:ext>
            </a:extLst>
          </p:cNvPr>
          <p:cNvSpPr/>
          <p:nvPr/>
        </p:nvSpPr>
        <p:spPr>
          <a:xfrm>
            <a:off x="5679312" y="2728738"/>
            <a:ext cx="833377" cy="798653"/>
          </a:xfrm>
          <a:prstGeom prst="hear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rgbClr val="FF000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5" name="하트 24">
            <a:extLst>
              <a:ext uri="{FF2B5EF4-FFF2-40B4-BE49-F238E27FC236}">
                <a16:creationId xmlns:a16="http://schemas.microsoft.com/office/drawing/2014/main" id="{79614317-EF6E-4412-BDBD-8A0C701CDCA2}"/>
              </a:ext>
            </a:extLst>
          </p:cNvPr>
          <p:cNvSpPr/>
          <p:nvPr/>
        </p:nvSpPr>
        <p:spPr>
          <a:xfrm>
            <a:off x="6512689" y="2728738"/>
            <a:ext cx="833377" cy="798653"/>
          </a:xfrm>
          <a:prstGeom prst="hear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rgbClr val="FF000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6" name="하트 25">
            <a:extLst>
              <a:ext uri="{FF2B5EF4-FFF2-40B4-BE49-F238E27FC236}">
                <a16:creationId xmlns:a16="http://schemas.microsoft.com/office/drawing/2014/main" id="{55F15A2F-FB5E-4E24-A4CC-435D3ECE1B29}"/>
              </a:ext>
            </a:extLst>
          </p:cNvPr>
          <p:cNvSpPr/>
          <p:nvPr/>
        </p:nvSpPr>
        <p:spPr>
          <a:xfrm>
            <a:off x="7346066" y="2728738"/>
            <a:ext cx="833377" cy="798653"/>
          </a:xfrm>
          <a:prstGeom prst="hear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rgbClr val="FF000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2C391DF-DBA4-48A5-AE07-43BB0E307277}"/>
              </a:ext>
            </a:extLst>
          </p:cNvPr>
          <p:cNvSpPr txBox="1"/>
          <p:nvPr/>
        </p:nvSpPr>
        <p:spPr>
          <a:xfrm>
            <a:off x="4564284" y="3678665"/>
            <a:ext cx="3063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하트를 선택해주세요</a:t>
            </a:r>
            <a:r>
              <a:rPr lang="en-US" altLang="ko-KR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</a:t>
            </a:r>
            <a:endParaRPr lang="ko-KR" altLang="en-US" sz="16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4A1F8DBA-9497-460B-A888-8DEA5BD57F76}"/>
              </a:ext>
            </a:extLst>
          </p:cNvPr>
          <p:cNvGrpSpPr/>
          <p:nvPr/>
        </p:nvGrpSpPr>
        <p:grpSpPr>
          <a:xfrm>
            <a:off x="337600" y="4150237"/>
            <a:ext cx="11516800" cy="1957278"/>
            <a:chOff x="160916" y="4142349"/>
            <a:chExt cx="11844787" cy="1957278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F0C5F9AC-5A4E-422B-8CF6-E56E4C61B6BF}"/>
                </a:ext>
              </a:extLst>
            </p:cNvPr>
            <p:cNvSpPr/>
            <p:nvPr/>
          </p:nvSpPr>
          <p:spPr>
            <a:xfrm>
              <a:off x="160916" y="4142349"/>
              <a:ext cx="11844787" cy="195727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5580251-4421-4145-B602-4529EF870B33}"/>
                </a:ext>
              </a:extLst>
            </p:cNvPr>
            <p:cNvSpPr txBox="1"/>
            <p:nvPr/>
          </p:nvSpPr>
          <p:spPr>
            <a:xfrm>
              <a:off x="160916" y="4164635"/>
              <a:ext cx="11844785" cy="11714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pc="-15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김호연 </a:t>
              </a:r>
              <a:r>
                <a:rPr lang="en-US" altLang="ko-KR" spc="-15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(</a:t>
              </a:r>
              <a:r>
                <a:rPr lang="ko-KR" altLang="en-US" spc="-15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팀원</a:t>
              </a:r>
              <a:r>
                <a:rPr lang="en-US" altLang="ko-KR" spc="-15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) 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500" b="0" i="0" dirty="0">
                  <a:effectLst/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초기에는 각자의 세팅이 달라서</a:t>
              </a:r>
              <a:r>
                <a:rPr lang="en-US" altLang="ko-KR" sz="1500" b="0" i="0" dirty="0">
                  <a:effectLst/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 </a:t>
              </a:r>
              <a:r>
                <a:rPr lang="ko-KR" altLang="en-US" sz="1500" b="0" i="0" dirty="0">
                  <a:effectLst/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취합하는데 어려움이 있었다</a:t>
              </a:r>
              <a:r>
                <a:rPr lang="en-US" altLang="ko-KR" sz="1500" b="0" i="0" dirty="0">
                  <a:effectLst/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. </a:t>
              </a:r>
              <a:r>
                <a:rPr lang="ko-KR" altLang="en-US" sz="1500" b="0" i="0" dirty="0">
                  <a:effectLst/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하지만</a:t>
              </a:r>
              <a:r>
                <a:rPr lang="en-US" altLang="ko-KR" sz="1500" b="0" i="0" dirty="0">
                  <a:effectLst/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, </a:t>
              </a:r>
              <a:r>
                <a:rPr lang="ko-KR" altLang="en-US" sz="1500" b="0" i="0" dirty="0">
                  <a:effectLst/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대면 모임 등을 통해 충분한 의사소통을 거쳐 어느 정도는 해결되었다</a:t>
              </a:r>
              <a:r>
                <a:rPr lang="en-US" altLang="ko-KR" sz="1500" b="0" i="0" dirty="0">
                  <a:effectLst/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.</a:t>
              </a:r>
              <a:br>
                <a:rPr lang="ko-KR" altLang="en-US" sz="15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</a:br>
              <a:r>
                <a:rPr lang="ko-KR" altLang="en-US" sz="1500" b="0" i="0" dirty="0">
                  <a:effectLst/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프론트에서 꾸미는데 신경을 쓰다 보니</a:t>
              </a:r>
              <a:r>
                <a:rPr lang="en-US" altLang="ko-KR" sz="1500" b="0" i="0" dirty="0">
                  <a:effectLst/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,</a:t>
              </a:r>
              <a:r>
                <a:rPr lang="ko-KR" altLang="en-US" sz="1500" b="0" i="0" dirty="0">
                  <a:effectLst/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 백에서 코드 구성이 눈에 잘 들어오지 않는 점은 아쉽게 생각한다</a:t>
              </a:r>
              <a:r>
                <a:rPr lang="en-US" altLang="ko-KR" sz="1500" b="0" i="0" dirty="0">
                  <a:effectLst/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.</a:t>
              </a: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7221E711-8FA9-492B-86AB-987F05994BC7}"/>
              </a:ext>
            </a:extLst>
          </p:cNvPr>
          <p:cNvSpPr txBox="1"/>
          <p:nvPr/>
        </p:nvSpPr>
        <p:spPr>
          <a:xfrm>
            <a:off x="209550" y="1393768"/>
            <a:ext cx="28168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3600" spc="-3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뭐해</a:t>
            </a:r>
            <a:r>
              <a:rPr lang="en-US" altLang="ko-KR" sz="3600" spc="-3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? </a:t>
            </a:r>
            <a:r>
              <a:rPr lang="ko-KR" altLang="en-US" sz="3600" spc="-3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나와</a:t>
            </a:r>
            <a:r>
              <a:rPr lang="en-US" altLang="ko-KR" sz="3600" spc="-3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!</a:t>
            </a:r>
            <a:endParaRPr lang="ko-KR" altLang="en-US" sz="3600" spc="-3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FF975D76-399F-4F4D-A1F6-B4A48D8FBFDB}"/>
              </a:ext>
            </a:extLst>
          </p:cNvPr>
          <p:cNvGrpSpPr/>
          <p:nvPr/>
        </p:nvGrpSpPr>
        <p:grpSpPr>
          <a:xfrm>
            <a:off x="9412142" y="6219297"/>
            <a:ext cx="2442258" cy="523249"/>
            <a:chOff x="9412142" y="6209137"/>
            <a:chExt cx="2442258" cy="523249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F4E197C-F14B-4909-ABFF-0F9782EFBF28}"/>
                </a:ext>
              </a:extLst>
            </p:cNvPr>
            <p:cNvSpPr/>
            <p:nvPr/>
          </p:nvSpPr>
          <p:spPr>
            <a:xfrm>
              <a:off x="9412142" y="6209137"/>
              <a:ext cx="2442258" cy="523249"/>
            </a:xfrm>
            <a:prstGeom prst="rect">
              <a:avLst/>
            </a:prstGeom>
            <a:solidFill>
              <a:srgbClr val="0CD61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7C30995-F287-4DD8-958E-E62F5C6CB90A}"/>
                </a:ext>
              </a:extLst>
            </p:cNvPr>
            <p:cNvSpPr txBox="1"/>
            <p:nvPr/>
          </p:nvSpPr>
          <p:spPr>
            <a:xfrm>
              <a:off x="9529813" y="6239929"/>
              <a:ext cx="22069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등록하기</a:t>
              </a:r>
            </a:p>
          </p:txBody>
        </p:sp>
      </p:grp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F55552BC-E445-419D-8A85-D98B50037CBD}"/>
              </a:ext>
            </a:extLst>
          </p:cNvPr>
          <p:cNvSpPr/>
          <p:nvPr/>
        </p:nvSpPr>
        <p:spPr>
          <a:xfrm>
            <a:off x="6803985" y="6221009"/>
            <a:ext cx="2442258" cy="52324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5DDAD05-DCE4-436E-B578-3F3901BC152E}"/>
              </a:ext>
            </a:extLst>
          </p:cNvPr>
          <p:cNvSpPr txBox="1"/>
          <p:nvPr/>
        </p:nvSpPr>
        <p:spPr>
          <a:xfrm>
            <a:off x="6921656" y="6251801"/>
            <a:ext cx="22069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나중에 하기</a:t>
            </a:r>
          </a:p>
        </p:txBody>
      </p:sp>
    </p:spTree>
    <p:extLst>
      <p:ext uri="{BB962C8B-B14F-4D97-AF65-F5344CB8AC3E}">
        <p14:creationId xmlns:p14="http://schemas.microsoft.com/office/powerpoint/2010/main" val="82081784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CEB0E33E-8557-4D47-BA76-3A7E9D92D7E0}"/>
              </a:ext>
            </a:extLst>
          </p:cNvPr>
          <p:cNvSpPr/>
          <p:nvPr/>
        </p:nvSpPr>
        <p:spPr>
          <a:xfrm>
            <a:off x="0" y="1271640"/>
            <a:ext cx="12192000" cy="5586360"/>
          </a:xfrm>
          <a:prstGeom prst="rect">
            <a:avLst/>
          </a:prstGeom>
          <a:solidFill>
            <a:schemeClr val="bg2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FF7D6108-7F2F-40C5-843F-5982AAD0C3B5}"/>
              </a:ext>
            </a:extLst>
          </p:cNvPr>
          <p:cNvGrpSpPr/>
          <p:nvPr/>
        </p:nvGrpSpPr>
        <p:grpSpPr>
          <a:xfrm>
            <a:off x="209550" y="238021"/>
            <a:ext cx="2996495" cy="636583"/>
            <a:chOff x="209550" y="238021"/>
            <a:chExt cx="2996495" cy="636583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D15CA83-B422-4174-B116-425F4F914035}"/>
                </a:ext>
              </a:extLst>
            </p:cNvPr>
            <p:cNvSpPr txBox="1"/>
            <p:nvPr/>
          </p:nvSpPr>
          <p:spPr>
            <a:xfrm>
              <a:off x="870033" y="290811"/>
              <a:ext cx="23360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ko-KR" altLang="en-US" sz="24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프로젝트 후기</a:t>
              </a:r>
            </a:p>
          </p:txBody>
        </p: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F0BE9198-C184-4012-9267-D8B56058F279}"/>
                </a:ext>
              </a:extLst>
            </p:cNvPr>
            <p:cNvGrpSpPr/>
            <p:nvPr/>
          </p:nvGrpSpPr>
          <p:grpSpPr>
            <a:xfrm>
              <a:off x="209550" y="238021"/>
              <a:ext cx="652363" cy="636583"/>
              <a:chOff x="209551" y="238021"/>
              <a:chExt cx="566470" cy="636583"/>
            </a:xfrm>
          </p:grpSpPr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9B38E379-74D1-4BA1-8041-78D3DC804216}"/>
                  </a:ext>
                </a:extLst>
              </p:cNvPr>
              <p:cNvSpPr/>
              <p:nvPr/>
            </p:nvSpPr>
            <p:spPr>
              <a:xfrm>
                <a:off x="209551" y="238021"/>
                <a:ext cx="566470" cy="56647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조선신명조" panose="02030504000101010101" pitchFamily="18" charset="-127"/>
                  <a:ea typeface="조선신명조" panose="02030504000101010101" pitchFamily="18" charset="-127"/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6642E5B-ABE7-4CB9-B34D-E61E868D84B2}"/>
                  </a:ext>
                </a:extLst>
              </p:cNvPr>
              <p:cNvSpPr txBox="1"/>
              <p:nvPr/>
            </p:nvSpPr>
            <p:spPr>
              <a:xfrm>
                <a:off x="320741" y="289829"/>
                <a:ext cx="34408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3200" b="1" spc="-150" dirty="0"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6</a:t>
                </a:r>
                <a:endParaRPr lang="ko-KR" altLang="en-US" sz="3200" b="1" spc="-15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413F9AAC-C134-4536-99C5-283BB3C76F0C}"/>
              </a:ext>
            </a:extLst>
          </p:cNvPr>
          <p:cNvSpPr txBox="1"/>
          <p:nvPr/>
        </p:nvSpPr>
        <p:spPr>
          <a:xfrm>
            <a:off x="30866" y="6398419"/>
            <a:ext cx="41360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2021.11.22</a:t>
            </a:r>
            <a:r>
              <a:rPr lang="ko-KR" altLang="en-US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일 프로젝트가 제출에 됩니다</a:t>
            </a:r>
            <a:r>
              <a:rPr lang="en-US" altLang="ko-KR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 </a:t>
            </a:r>
            <a:endParaRPr lang="ko-KR" altLang="en-US" sz="16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825C9AA-2BDD-428E-85C5-7371CB7CFC39}"/>
              </a:ext>
            </a:extLst>
          </p:cNvPr>
          <p:cNvSpPr txBox="1"/>
          <p:nvPr/>
        </p:nvSpPr>
        <p:spPr>
          <a:xfrm>
            <a:off x="4352081" y="1872409"/>
            <a:ext cx="348783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캠핑장 리뷰 홈페이지 제작 프로젝트의</a:t>
            </a:r>
            <a:endParaRPr lang="en-US" altLang="ko-KR" sz="16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당신의 후기를 알려주세요</a:t>
            </a:r>
            <a:r>
              <a:rPr lang="en-US" altLang="ko-KR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</a:t>
            </a:r>
            <a:endParaRPr lang="ko-KR" altLang="en-US" sz="16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4" name="하트 3">
            <a:extLst>
              <a:ext uri="{FF2B5EF4-FFF2-40B4-BE49-F238E27FC236}">
                <a16:creationId xmlns:a16="http://schemas.microsoft.com/office/drawing/2014/main" id="{04F139CC-BCD5-46DD-88F9-1D948130D4FB}"/>
              </a:ext>
            </a:extLst>
          </p:cNvPr>
          <p:cNvSpPr/>
          <p:nvPr/>
        </p:nvSpPr>
        <p:spPr>
          <a:xfrm>
            <a:off x="4012558" y="2728738"/>
            <a:ext cx="833377" cy="798653"/>
          </a:xfrm>
          <a:prstGeom prst="hear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rgbClr val="FF000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2" name="하트 21">
            <a:extLst>
              <a:ext uri="{FF2B5EF4-FFF2-40B4-BE49-F238E27FC236}">
                <a16:creationId xmlns:a16="http://schemas.microsoft.com/office/drawing/2014/main" id="{FE3A6C3A-5232-47F9-BA91-B1D9145AC48E}"/>
              </a:ext>
            </a:extLst>
          </p:cNvPr>
          <p:cNvSpPr/>
          <p:nvPr/>
        </p:nvSpPr>
        <p:spPr>
          <a:xfrm>
            <a:off x="4845935" y="2728738"/>
            <a:ext cx="833377" cy="798653"/>
          </a:xfrm>
          <a:prstGeom prst="hear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rgbClr val="FF000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3" name="하트 22">
            <a:extLst>
              <a:ext uri="{FF2B5EF4-FFF2-40B4-BE49-F238E27FC236}">
                <a16:creationId xmlns:a16="http://schemas.microsoft.com/office/drawing/2014/main" id="{A5CCBC34-458B-4641-BA7F-FCE1FB76859F}"/>
              </a:ext>
            </a:extLst>
          </p:cNvPr>
          <p:cNvSpPr/>
          <p:nvPr/>
        </p:nvSpPr>
        <p:spPr>
          <a:xfrm>
            <a:off x="5679312" y="2728738"/>
            <a:ext cx="833377" cy="798653"/>
          </a:xfrm>
          <a:prstGeom prst="hear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rgbClr val="FF000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5" name="하트 24">
            <a:extLst>
              <a:ext uri="{FF2B5EF4-FFF2-40B4-BE49-F238E27FC236}">
                <a16:creationId xmlns:a16="http://schemas.microsoft.com/office/drawing/2014/main" id="{79614317-EF6E-4412-BDBD-8A0C701CDCA2}"/>
              </a:ext>
            </a:extLst>
          </p:cNvPr>
          <p:cNvSpPr/>
          <p:nvPr/>
        </p:nvSpPr>
        <p:spPr>
          <a:xfrm>
            <a:off x="6512689" y="2728738"/>
            <a:ext cx="833377" cy="798653"/>
          </a:xfrm>
          <a:prstGeom prst="hear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rgbClr val="FF000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6" name="하트 25">
            <a:extLst>
              <a:ext uri="{FF2B5EF4-FFF2-40B4-BE49-F238E27FC236}">
                <a16:creationId xmlns:a16="http://schemas.microsoft.com/office/drawing/2014/main" id="{55F15A2F-FB5E-4E24-A4CC-435D3ECE1B29}"/>
              </a:ext>
            </a:extLst>
          </p:cNvPr>
          <p:cNvSpPr/>
          <p:nvPr/>
        </p:nvSpPr>
        <p:spPr>
          <a:xfrm>
            <a:off x="7346066" y="2728738"/>
            <a:ext cx="833377" cy="798653"/>
          </a:xfrm>
          <a:prstGeom prst="hear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rgbClr val="FF000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2C391DF-DBA4-48A5-AE07-43BB0E307277}"/>
              </a:ext>
            </a:extLst>
          </p:cNvPr>
          <p:cNvSpPr txBox="1"/>
          <p:nvPr/>
        </p:nvSpPr>
        <p:spPr>
          <a:xfrm>
            <a:off x="4564284" y="3678665"/>
            <a:ext cx="3063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하트를 선택해주세요</a:t>
            </a:r>
            <a:r>
              <a:rPr lang="en-US" altLang="ko-KR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</a:t>
            </a:r>
            <a:endParaRPr lang="ko-KR" altLang="en-US" sz="16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4A1F8DBA-9497-460B-A888-8DEA5BD57F76}"/>
              </a:ext>
            </a:extLst>
          </p:cNvPr>
          <p:cNvGrpSpPr/>
          <p:nvPr/>
        </p:nvGrpSpPr>
        <p:grpSpPr>
          <a:xfrm>
            <a:off x="337600" y="4150237"/>
            <a:ext cx="11516800" cy="1957278"/>
            <a:chOff x="160916" y="4142349"/>
            <a:chExt cx="11844787" cy="1957278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F0C5F9AC-5A4E-422B-8CF6-E56E4C61B6BF}"/>
                </a:ext>
              </a:extLst>
            </p:cNvPr>
            <p:cNvSpPr/>
            <p:nvPr/>
          </p:nvSpPr>
          <p:spPr>
            <a:xfrm>
              <a:off x="160916" y="4142349"/>
              <a:ext cx="11844787" cy="195727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5580251-4421-4145-B602-4529EF870B33}"/>
                </a:ext>
              </a:extLst>
            </p:cNvPr>
            <p:cNvSpPr txBox="1"/>
            <p:nvPr/>
          </p:nvSpPr>
          <p:spPr>
            <a:xfrm>
              <a:off x="160916" y="4164635"/>
              <a:ext cx="11844785" cy="15177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pc="-15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신영진 </a:t>
              </a:r>
              <a:r>
                <a:rPr lang="en-US" altLang="ko-KR" spc="-15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(</a:t>
              </a:r>
              <a:r>
                <a:rPr lang="ko-KR" altLang="en-US" spc="-15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팀원</a:t>
              </a:r>
              <a:r>
                <a:rPr lang="en-US" altLang="ko-KR" spc="-15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)  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500" b="0" i="0" dirty="0">
                  <a:effectLst/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처음 해보는 작업이기도 하고 비대면 수업이라 팀원과의 일정이나 역할 조율이 많이 어려웠다</a:t>
              </a:r>
              <a:r>
                <a:rPr lang="en-US" altLang="ko-KR" sz="1500" b="0" i="0" dirty="0">
                  <a:effectLst/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.</a:t>
              </a:r>
              <a:r>
                <a:rPr lang="ko-KR" altLang="en-US" sz="1500" b="0" i="0" dirty="0">
                  <a:effectLst/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 </a:t>
              </a:r>
              <a:endParaRPr lang="en-US" altLang="ko-KR" sz="1500" b="0" i="0" dirty="0"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500" b="0" i="0" dirty="0">
                  <a:effectLst/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긴 시간은 아니지만 팀원들과 대화하고 수정하면서 결과물에 대해 만족스럽다</a:t>
              </a:r>
              <a:r>
                <a:rPr lang="en-US" altLang="ko-KR" sz="1500" b="0" i="0" dirty="0">
                  <a:effectLst/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.</a:t>
              </a:r>
              <a:endParaRPr lang="ko-KR" altLang="en-US" sz="1500" spc="-15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  <a:p>
              <a:pPr>
                <a:lnSpc>
                  <a:spcPct val="150000"/>
                </a:lnSpc>
              </a:pPr>
              <a:endParaRPr lang="en-US" altLang="ko-KR" sz="1500" b="0" i="0" dirty="0"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7221E711-8FA9-492B-86AB-987F05994BC7}"/>
              </a:ext>
            </a:extLst>
          </p:cNvPr>
          <p:cNvSpPr txBox="1"/>
          <p:nvPr/>
        </p:nvSpPr>
        <p:spPr>
          <a:xfrm>
            <a:off x="209550" y="1393768"/>
            <a:ext cx="28168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3600" spc="-3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뭐해</a:t>
            </a:r>
            <a:r>
              <a:rPr lang="en-US" altLang="ko-KR" sz="3600" spc="-3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? </a:t>
            </a:r>
            <a:r>
              <a:rPr lang="ko-KR" altLang="en-US" sz="3600" spc="-3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나와</a:t>
            </a:r>
            <a:r>
              <a:rPr lang="en-US" altLang="ko-KR" sz="3600" spc="-3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!</a:t>
            </a:r>
            <a:endParaRPr lang="ko-KR" altLang="en-US" sz="3600" spc="-3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FF975D76-399F-4F4D-A1F6-B4A48D8FBFDB}"/>
              </a:ext>
            </a:extLst>
          </p:cNvPr>
          <p:cNvGrpSpPr/>
          <p:nvPr/>
        </p:nvGrpSpPr>
        <p:grpSpPr>
          <a:xfrm>
            <a:off x="9412142" y="6219297"/>
            <a:ext cx="2442258" cy="523249"/>
            <a:chOff x="9412142" y="6209137"/>
            <a:chExt cx="2442258" cy="523249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F4E197C-F14B-4909-ABFF-0F9782EFBF28}"/>
                </a:ext>
              </a:extLst>
            </p:cNvPr>
            <p:cNvSpPr/>
            <p:nvPr/>
          </p:nvSpPr>
          <p:spPr>
            <a:xfrm>
              <a:off x="9412142" y="6209137"/>
              <a:ext cx="2442258" cy="523249"/>
            </a:xfrm>
            <a:prstGeom prst="rect">
              <a:avLst/>
            </a:prstGeom>
            <a:solidFill>
              <a:srgbClr val="0CD61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7C30995-F287-4DD8-958E-E62F5C6CB90A}"/>
                </a:ext>
              </a:extLst>
            </p:cNvPr>
            <p:cNvSpPr txBox="1"/>
            <p:nvPr/>
          </p:nvSpPr>
          <p:spPr>
            <a:xfrm>
              <a:off x="9529813" y="6239929"/>
              <a:ext cx="22069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등록하기</a:t>
              </a:r>
            </a:p>
          </p:txBody>
        </p:sp>
      </p:grp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F55552BC-E445-419D-8A85-D98B50037CBD}"/>
              </a:ext>
            </a:extLst>
          </p:cNvPr>
          <p:cNvSpPr/>
          <p:nvPr/>
        </p:nvSpPr>
        <p:spPr>
          <a:xfrm>
            <a:off x="6803985" y="6221009"/>
            <a:ext cx="2442258" cy="52324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5DDAD05-DCE4-436E-B578-3F3901BC152E}"/>
              </a:ext>
            </a:extLst>
          </p:cNvPr>
          <p:cNvSpPr txBox="1"/>
          <p:nvPr/>
        </p:nvSpPr>
        <p:spPr>
          <a:xfrm>
            <a:off x="6921656" y="6251801"/>
            <a:ext cx="22069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나중에 하기</a:t>
            </a:r>
          </a:p>
        </p:txBody>
      </p:sp>
    </p:spTree>
    <p:extLst>
      <p:ext uri="{BB962C8B-B14F-4D97-AF65-F5344CB8AC3E}">
        <p14:creationId xmlns:p14="http://schemas.microsoft.com/office/powerpoint/2010/main" val="358634387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CEB0E33E-8557-4D47-BA76-3A7E9D92D7E0}"/>
              </a:ext>
            </a:extLst>
          </p:cNvPr>
          <p:cNvSpPr/>
          <p:nvPr/>
        </p:nvSpPr>
        <p:spPr>
          <a:xfrm>
            <a:off x="0" y="1271640"/>
            <a:ext cx="12192000" cy="5586360"/>
          </a:xfrm>
          <a:prstGeom prst="rect">
            <a:avLst/>
          </a:prstGeom>
          <a:solidFill>
            <a:schemeClr val="bg2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FF7D6108-7F2F-40C5-843F-5982AAD0C3B5}"/>
              </a:ext>
            </a:extLst>
          </p:cNvPr>
          <p:cNvGrpSpPr/>
          <p:nvPr/>
        </p:nvGrpSpPr>
        <p:grpSpPr>
          <a:xfrm>
            <a:off x="209550" y="238021"/>
            <a:ext cx="2996495" cy="636583"/>
            <a:chOff x="209550" y="238021"/>
            <a:chExt cx="2996495" cy="636583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D15CA83-B422-4174-B116-425F4F914035}"/>
                </a:ext>
              </a:extLst>
            </p:cNvPr>
            <p:cNvSpPr txBox="1"/>
            <p:nvPr/>
          </p:nvSpPr>
          <p:spPr>
            <a:xfrm>
              <a:off x="870033" y="290811"/>
              <a:ext cx="23360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ko-KR" altLang="en-US" sz="24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프로젝트 후기</a:t>
              </a:r>
            </a:p>
          </p:txBody>
        </p: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F0BE9198-C184-4012-9267-D8B56058F279}"/>
                </a:ext>
              </a:extLst>
            </p:cNvPr>
            <p:cNvGrpSpPr/>
            <p:nvPr/>
          </p:nvGrpSpPr>
          <p:grpSpPr>
            <a:xfrm>
              <a:off x="209550" y="238021"/>
              <a:ext cx="652363" cy="636583"/>
              <a:chOff x="209551" y="238021"/>
              <a:chExt cx="566470" cy="636583"/>
            </a:xfrm>
          </p:grpSpPr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9B38E379-74D1-4BA1-8041-78D3DC804216}"/>
                  </a:ext>
                </a:extLst>
              </p:cNvPr>
              <p:cNvSpPr/>
              <p:nvPr/>
            </p:nvSpPr>
            <p:spPr>
              <a:xfrm>
                <a:off x="209551" y="238021"/>
                <a:ext cx="566470" cy="56647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조선신명조" panose="02030504000101010101" pitchFamily="18" charset="-127"/>
                  <a:ea typeface="조선신명조" panose="02030504000101010101" pitchFamily="18" charset="-127"/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6642E5B-ABE7-4CB9-B34D-E61E868D84B2}"/>
                  </a:ext>
                </a:extLst>
              </p:cNvPr>
              <p:cNvSpPr txBox="1"/>
              <p:nvPr/>
            </p:nvSpPr>
            <p:spPr>
              <a:xfrm>
                <a:off x="320741" y="289829"/>
                <a:ext cx="34408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3200" b="1" spc="-150" dirty="0"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6</a:t>
                </a:r>
                <a:endParaRPr lang="ko-KR" altLang="en-US" sz="3200" b="1" spc="-15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413F9AAC-C134-4536-99C5-283BB3C76F0C}"/>
              </a:ext>
            </a:extLst>
          </p:cNvPr>
          <p:cNvSpPr txBox="1"/>
          <p:nvPr/>
        </p:nvSpPr>
        <p:spPr>
          <a:xfrm>
            <a:off x="30866" y="6398419"/>
            <a:ext cx="41360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2021.11.22</a:t>
            </a:r>
            <a:r>
              <a:rPr lang="ko-KR" altLang="en-US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일 프로젝트가 제출에 됩니다</a:t>
            </a:r>
            <a:r>
              <a:rPr lang="en-US" altLang="ko-KR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 </a:t>
            </a:r>
            <a:endParaRPr lang="ko-KR" altLang="en-US" sz="16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825C9AA-2BDD-428E-85C5-7371CB7CFC39}"/>
              </a:ext>
            </a:extLst>
          </p:cNvPr>
          <p:cNvSpPr txBox="1"/>
          <p:nvPr/>
        </p:nvSpPr>
        <p:spPr>
          <a:xfrm>
            <a:off x="4352081" y="1872409"/>
            <a:ext cx="348783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캠핑장 리뷰 홈페이지 제작 프로젝트의</a:t>
            </a:r>
            <a:endParaRPr lang="en-US" altLang="ko-KR" sz="16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당신의 후기를 알려주세요</a:t>
            </a:r>
            <a:r>
              <a:rPr lang="en-US" altLang="ko-KR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</a:t>
            </a:r>
            <a:endParaRPr lang="ko-KR" altLang="en-US" sz="16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4" name="하트 3">
            <a:extLst>
              <a:ext uri="{FF2B5EF4-FFF2-40B4-BE49-F238E27FC236}">
                <a16:creationId xmlns:a16="http://schemas.microsoft.com/office/drawing/2014/main" id="{04F139CC-BCD5-46DD-88F9-1D948130D4FB}"/>
              </a:ext>
            </a:extLst>
          </p:cNvPr>
          <p:cNvSpPr/>
          <p:nvPr/>
        </p:nvSpPr>
        <p:spPr>
          <a:xfrm>
            <a:off x="4012558" y="2728738"/>
            <a:ext cx="833377" cy="798653"/>
          </a:xfrm>
          <a:prstGeom prst="hear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rgbClr val="FF000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2" name="하트 21">
            <a:extLst>
              <a:ext uri="{FF2B5EF4-FFF2-40B4-BE49-F238E27FC236}">
                <a16:creationId xmlns:a16="http://schemas.microsoft.com/office/drawing/2014/main" id="{FE3A6C3A-5232-47F9-BA91-B1D9145AC48E}"/>
              </a:ext>
            </a:extLst>
          </p:cNvPr>
          <p:cNvSpPr/>
          <p:nvPr/>
        </p:nvSpPr>
        <p:spPr>
          <a:xfrm>
            <a:off x="4845935" y="2728738"/>
            <a:ext cx="833377" cy="798653"/>
          </a:xfrm>
          <a:prstGeom prst="hear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rgbClr val="FF000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3" name="하트 22">
            <a:extLst>
              <a:ext uri="{FF2B5EF4-FFF2-40B4-BE49-F238E27FC236}">
                <a16:creationId xmlns:a16="http://schemas.microsoft.com/office/drawing/2014/main" id="{A5CCBC34-458B-4641-BA7F-FCE1FB76859F}"/>
              </a:ext>
            </a:extLst>
          </p:cNvPr>
          <p:cNvSpPr/>
          <p:nvPr/>
        </p:nvSpPr>
        <p:spPr>
          <a:xfrm>
            <a:off x="5679312" y="2728738"/>
            <a:ext cx="833377" cy="798653"/>
          </a:xfrm>
          <a:prstGeom prst="hear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rgbClr val="FF000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5" name="하트 24">
            <a:extLst>
              <a:ext uri="{FF2B5EF4-FFF2-40B4-BE49-F238E27FC236}">
                <a16:creationId xmlns:a16="http://schemas.microsoft.com/office/drawing/2014/main" id="{79614317-EF6E-4412-BDBD-8A0C701CDCA2}"/>
              </a:ext>
            </a:extLst>
          </p:cNvPr>
          <p:cNvSpPr/>
          <p:nvPr/>
        </p:nvSpPr>
        <p:spPr>
          <a:xfrm>
            <a:off x="6512689" y="2728738"/>
            <a:ext cx="833377" cy="798653"/>
          </a:xfrm>
          <a:prstGeom prst="hear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rgbClr val="FF000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6" name="하트 25">
            <a:extLst>
              <a:ext uri="{FF2B5EF4-FFF2-40B4-BE49-F238E27FC236}">
                <a16:creationId xmlns:a16="http://schemas.microsoft.com/office/drawing/2014/main" id="{55F15A2F-FB5E-4E24-A4CC-435D3ECE1B29}"/>
              </a:ext>
            </a:extLst>
          </p:cNvPr>
          <p:cNvSpPr/>
          <p:nvPr/>
        </p:nvSpPr>
        <p:spPr>
          <a:xfrm>
            <a:off x="7346066" y="2728738"/>
            <a:ext cx="833377" cy="798653"/>
          </a:xfrm>
          <a:prstGeom prst="hear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rgbClr val="FF000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2C391DF-DBA4-48A5-AE07-43BB0E307277}"/>
              </a:ext>
            </a:extLst>
          </p:cNvPr>
          <p:cNvSpPr txBox="1"/>
          <p:nvPr/>
        </p:nvSpPr>
        <p:spPr>
          <a:xfrm>
            <a:off x="4564284" y="3678665"/>
            <a:ext cx="3063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하트를 선택해주세요</a:t>
            </a:r>
            <a:r>
              <a:rPr lang="en-US" altLang="ko-KR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</a:t>
            </a:r>
            <a:endParaRPr lang="ko-KR" altLang="en-US" sz="16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4A1F8DBA-9497-460B-A888-8DEA5BD57F76}"/>
              </a:ext>
            </a:extLst>
          </p:cNvPr>
          <p:cNvGrpSpPr/>
          <p:nvPr/>
        </p:nvGrpSpPr>
        <p:grpSpPr>
          <a:xfrm>
            <a:off x="337600" y="4150237"/>
            <a:ext cx="11516800" cy="2252170"/>
            <a:chOff x="160916" y="4142349"/>
            <a:chExt cx="11844787" cy="2252170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F0C5F9AC-5A4E-422B-8CF6-E56E4C61B6BF}"/>
                </a:ext>
              </a:extLst>
            </p:cNvPr>
            <p:cNvSpPr/>
            <p:nvPr/>
          </p:nvSpPr>
          <p:spPr>
            <a:xfrm>
              <a:off x="160916" y="4142349"/>
              <a:ext cx="11844787" cy="195727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5580251-4421-4145-B602-4529EF870B33}"/>
                </a:ext>
              </a:extLst>
            </p:cNvPr>
            <p:cNvSpPr txBox="1"/>
            <p:nvPr/>
          </p:nvSpPr>
          <p:spPr>
            <a:xfrm>
              <a:off x="160916" y="4184299"/>
              <a:ext cx="11844785" cy="2210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pc="-15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이원희 </a:t>
              </a:r>
              <a:r>
                <a:rPr lang="en-US" altLang="ko-KR" spc="-15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(</a:t>
              </a:r>
              <a:r>
                <a:rPr lang="ko-KR" altLang="en-US" spc="-15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팀원</a:t>
              </a:r>
              <a:r>
                <a:rPr lang="en-US" altLang="ko-KR" spc="-15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) 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500" b="0" i="0" dirty="0">
                  <a:effectLst/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그동안 </a:t>
              </a:r>
              <a:r>
                <a:rPr lang="en-US" altLang="ko-KR" sz="1500" b="0" i="0" dirty="0">
                  <a:effectLst/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1</a:t>
              </a:r>
              <a:r>
                <a:rPr lang="ko-KR" altLang="en-US" sz="1500" b="0" i="0" dirty="0">
                  <a:effectLst/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인 프로젝트를 통해서 공부를 해오다가 팀 프로젝트로 프로그램을 짜보니 서로 간의 관점이나 이해의 방향이 다르다는 걸 깨달았다</a:t>
              </a:r>
              <a:r>
                <a:rPr lang="en-US" altLang="ko-KR" sz="1500" b="0" i="0" dirty="0">
                  <a:effectLst/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. 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500" b="0" i="0" dirty="0">
                  <a:effectLst/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하지만</a:t>
              </a:r>
              <a:r>
                <a:rPr lang="en-US" altLang="ko-KR" sz="1500" b="0" i="0" dirty="0">
                  <a:effectLst/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, </a:t>
              </a:r>
              <a:r>
                <a:rPr lang="ko-KR" altLang="en-US" sz="1500" b="0" i="0" dirty="0">
                  <a:effectLst/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 사람은 사회적인 동물이라 서로를 이해하고 타협하면서 성장한다고 느끼게 된 팀 프로젝트였다</a:t>
              </a:r>
              <a:r>
                <a:rPr lang="en-US" altLang="ko-KR" sz="1500" b="0" i="0" dirty="0">
                  <a:effectLst/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.</a:t>
              </a:r>
              <a:r>
                <a:rPr lang="ko-KR" altLang="en-US" sz="1500" b="0" i="0" dirty="0">
                  <a:effectLst/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 </a:t>
              </a:r>
              <a:endParaRPr lang="en-US" altLang="ko-KR" sz="1500" b="0" i="0" dirty="0"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500" b="0" i="0" dirty="0">
                  <a:effectLst/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서로 간의 장점이 달라서 역할분담하기 쉬웠고</a:t>
              </a:r>
              <a:r>
                <a:rPr lang="en-US" altLang="ko-KR" sz="1500" b="0" i="0" dirty="0">
                  <a:effectLst/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, </a:t>
              </a:r>
              <a:r>
                <a:rPr lang="ko-KR" altLang="en-US" sz="1500" b="0" i="0" dirty="0">
                  <a:effectLst/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부족한 부분을 채워줄 수 있다는 점에서 팀 프로젝트의 중요성을 알게 되었다</a:t>
              </a:r>
              <a:r>
                <a:rPr lang="en-US" altLang="ko-KR" sz="1500" b="0" i="0" dirty="0">
                  <a:effectLst/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.</a:t>
              </a:r>
              <a:r>
                <a:rPr lang="ko-KR" altLang="en-US" sz="1500" b="0" i="0" dirty="0">
                  <a:effectLst/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 </a:t>
              </a:r>
              <a:endParaRPr lang="en-US" altLang="ko-KR" sz="1500" b="0" i="0" dirty="0"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500" b="0" i="0" dirty="0">
                  <a:effectLst/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그리고 다른 사람의 코드를 보고 이해하는 실력이 향상되었다</a:t>
              </a:r>
              <a:r>
                <a:rPr lang="en-US" altLang="ko-KR" sz="1500" b="0" i="0" dirty="0">
                  <a:effectLst/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.</a:t>
              </a:r>
              <a:endParaRPr lang="ko-KR" altLang="en-US" sz="1500" spc="-15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  <a:p>
              <a:pPr>
                <a:lnSpc>
                  <a:spcPct val="150000"/>
                </a:lnSpc>
              </a:pPr>
              <a:endParaRPr lang="en-US" altLang="ko-KR" sz="1500" b="0" i="0" dirty="0"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7221E711-8FA9-492B-86AB-987F05994BC7}"/>
              </a:ext>
            </a:extLst>
          </p:cNvPr>
          <p:cNvSpPr txBox="1"/>
          <p:nvPr/>
        </p:nvSpPr>
        <p:spPr>
          <a:xfrm>
            <a:off x="209550" y="1393768"/>
            <a:ext cx="28168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3600" spc="-3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뭐해</a:t>
            </a:r>
            <a:r>
              <a:rPr lang="en-US" altLang="ko-KR" sz="3600" spc="-3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? </a:t>
            </a:r>
            <a:r>
              <a:rPr lang="ko-KR" altLang="en-US" sz="3600" spc="-3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나와</a:t>
            </a:r>
            <a:r>
              <a:rPr lang="en-US" altLang="ko-KR" sz="3600" spc="-3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!</a:t>
            </a:r>
            <a:endParaRPr lang="ko-KR" altLang="en-US" sz="3600" spc="-3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FF975D76-399F-4F4D-A1F6-B4A48D8FBFDB}"/>
              </a:ext>
            </a:extLst>
          </p:cNvPr>
          <p:cNvGrpSpPr/>
          <p:nvPr/>
        </p:nvGrpSpPr>
        <p:grpSpPr>
          <a:xfrm>
            <a:off x="9412142" y="6219297"/>
            <a:ext cx="2442258" cy="523249"/>
            <a:chOff x="9412142" y="6209137"/>
            <a:chExt cx="2442258" cy="523249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F4E197C-F14B-4909-ABFF-0F9782EFBF28}"/>
                </a:ext>
              </a:extLst>
            </p:cNvPr>
            <p:cNvSpPr/>
            <p:nvPr/>
          </p:nvSpPr>
          <p:spPr>
            <a:xfrm>
              <a:off x="9412142" y="6209137"/>
              <a:ext cx="2442258" cy="523249"/>
            </a:xfrm>
            <a:prstGeom prst="rect">
              <a:avLst/>
            </a:prstGeom>
            <a:solidFill>
              <a:srgbClr val="0CD61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7C30995-F287-4DD8-958E-E62F5C6CB90A}"/>
                </a:ext>
              </a:extLst>
            </p:cNvPr>
            <p:cNvSpPr txBox="1"/>
            <p:nvPr/>
          </p:nvSpPr>
          <p:spPr>
            <a:xfrm>
              <a:off x="9529813" y="6239929"/>
              <a:ext cx="22069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등록하기</a:t>
              </a:r>
            </a:p>
          </p:txBody>
        </p:sp>
      </p:grp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F55552BC-E445-419D-8A85-D98B50037CBD}"/>
              </a:ext>
            </a:extLst>
          </p:cNvPr>
          <p:cNvSpPr/>
          <p:nvPr/>
        </p:nvSpPr>
        <p:spPr>
          <a:xfrm>
            <a:off x="6803985" y="6221009"/>
            <a:ext cx="2442258" cy="52324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5DDAD05-DCE4-436E-B578-3F3901BC152E}"/>
              </a:ext>
            </a:extLst>
          </p:cNvPr>
          <p:cNvSpPr txBox="1"/>
          <p:nvPr/>
        </p:nvSpPr>
        <p:spPr>
          <a:xfrm>
            <a:off x="6921656" y="6251801"/>
            <a:ext cx="22069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나중에 하기</a:t>
            </a:r>
          </a:p>
        </p:txBody>
      </p:sp>
    </p:spTree>
    <p:extLst>
      <p:ext uri="{BB962C8B-B14F-4D97-AF65-F5344CB8AC3E}">
        <p14:creationId xmlns:p14="http://schemas.microsoft.com/office/powerpoint/2010/main" val="20406322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D58A3467-6CB3-4A67-9B96-3D09903D4564}"/>
              </a:ext>
            </a:extLst>
          </p:cNvPr>
          <p:cNvSpPr/>
          <p:nvPr/>
        </p:nvSpPr>
        <p:spPr>
          <a:xfrm>
            <a:off x="10101129" y="6384347"/>
            <a:ext cx="2090871" cy="4736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7F25BB5-FA8C-4737-B853-1841F6EC8C0D}"/>
              </a:ext>
            </a:extLst>
          </p:cNvPr>
          <p:cNvSpPr txBox="1"/>
          <p:nvPr/>
        </p:nvSpPr>
        <p:spPr>
          <a:xfrm>
            <a:off x="0" y="4683982"/>
            <a:ext cx="12191999" cy="25506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endParaRPr lang="en-US" altLang="ko-KR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algn="just">
              <a:lnSpc>
                <a:spcPct val="150000"/>
              </a:lnSpc>
            </a:pPr>
            <a:r>
              <a:rPr lang="en-US" altLang="ko-KR" dirty="0">
                <a:solidFill>
                  <a:srgbClr val="FF3279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‘</a:t>
            </a:r>
            <a:r>
              <a:rPr lang="ko-KR" altLang="en-US" dirty="0">
                <a:solidFill>
                  <a:srgbClr val="FF3279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야놀자</a:t>
            </a:r>
            <a:r>
              <a:rPr lang="en-US" altLang="ko-KR" dirty="0">
                <a:solidFill>
                  <a:srgbClr val="FF3279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‘ </a:t>
            </a:r>
            <a: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</a:t>
            </a: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dirty="0">
                <a:solidFill>
                  <a:srgbClr val="F6334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‘</a:t>
            </a:r>
            <a:r>
              <a:rPr lang="ko-KR" altLang="en-US" dirty="0">
                <a:solidFill>
                  <a:srgbClr val="F6334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여기어때</a:t>
            </a:r>
            <a:r>
              <a:rPr lang="en-US" altLang="ko-KR" dirty="0">
                <a:solidFill>
                  <a:srgbClr val="F6334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’ </a:t>
            </a: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등의 숙박 플랫폼 기업이  이미 존재하고 후기</a:t>
            </a:r>
            <a: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별점 등을 통해 캠핑장 예약보다 상대적으로 실패율이 낮다</a:t>
            </a:r>
            <a: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 </a:t>
            </a:r>
          </a:p>
          <a:p>
            <a:pPr algn="just">
              <a:lnSpc>
                <a:spcPct val="150000"/>
              </a:lnSpc>
            </a:pP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캠핑장은 전용 플랫폼 없이 숙박 플랫폼 기업에 묻어가는 경향이 있다</a:t>
            </a:r>
            <a: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ko-KR" altLang="en-US" sz="18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캠핑장 정보 자료는 물론 있다</a:t>
            </a:r>
            <a:r>
              <a:rPr lang="en-US" altLang="ko-KR" sz="18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 </a:t>
            </a:r>
            <a:r>
              <a:rPr lang="ko-KR" altLang="en-US" sz="18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하지만</a:t>
            </a:r>
            <a:r>
              <a:rPr lang="en-US" altLang="ko-KR" sz="18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</a:t>
            </a:r>
            <a:r>
              <a:rPr lang="ko-KR" altLang="en-US" sz="18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개별 사이트만 존재하거나 광고성 블로그 또는 뉴스 기사로만 캠핑장 정보가 존재하고 있다</a:t>
            </a:r>
            <a:r>
              <a:rPr lang="en-US" altLang="ko-KR" sz="18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 </a:t>
            </a:r>
          </a:p>
          <a:p>
            <a:pPr algn="just">
              <a:lnSpc>
                <a:spcPct val="150000"/>
              </a:lnSpc>
            </a:pPr>
            <a:r>
              <a:rPr lang="ko-KR" altLang="en-US" sz="18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그래서 사람들이 만들어가는 캠핑장 전용 후기 사이트를 만들어보았다</a:t>
            </a:r>
            <a:r>
              <a:rPr lang="en-US" altLang="ko-KR" sz="18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</a:t>
            </a:r>
            <a:r>
              <a:rPr lang="ko-KR" altLang="en-US" sz="18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</a:p>
          <a:p>
            <a:pPr algn="just">
              <a:lnSpc>
                <a:spcPct val="150000"/>
              </a:lnSpc>
            </a:pPr>
            <a:endParaRPr lang="en-US" altLang="ko-KR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2DDBE6F2-9E58-44B5-B8F4-67FC9DDE2B35}"/>
              </a:ext>
            </a:extLst>
          </p:cNvPr>
          <p:cNvGrpSpPr/>
          <p:nvPr/>
        </p:nvGrpSpPr>
        <p:grpSpPr>
          <a:xfrm>
            <a:off x="209551" y="238021"/>
            <a:ext cx="4870448" cy="636583"/>
            <a:chOff x="209551" y="238021"/>
            <a:chExt cx="4870448" cy="636583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1A509F3E-50B1-40E4-A92B-563A8C74114B}"/>
                </a:ext>
              </a:extLst>
            </p:cNvPr>
            <p:cNvSpPr/>
            <p:nvPr/>
          </p:nvSpPr>
          <p:spPr>
            <a:xfrm>
              <a:off x="209551" y="238021"/>
              <a:ext cx="566470" cy="56647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조선신명조" panose="02030504000101010101" pitchFamily="18" charset="-127"/>
                <a:ea typeface="조선신명조" panose="02030504000101010101" pitchFamily="18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A98C495-4464-4D48-8217-DA8660A28063}"/>
                </a:ext>
              </a:extLst>
            </p:cNvPr>
            <p:cNvSpPr txBox="1"/>
            <p:nvPr/>
          </p:nvSpPr>
          <p:spPr>
            <a:xfrm>
              <a:off x="870034" y="290811"/>
              <a:ext cx="420996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ko-KR" altLang="en-US" sz="24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프로그램기획의도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6BA967C-2776-44D5-B0A0-45902CA585C9}"/>
                </a:ext>
              </a:extLst>
            </p:cNvPr>
            <p:cNvSpPr txBox="1"/>
            <p:nvPr/>
          </p:nvSpPr>
          <p:spPr>
            <a:xfrm>
              <a:off x="294655" y="289829"/>
              <a:ext cx="39626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b="1" spc="-15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1</a:t>
              </a:r>
              <a:endParaRPr lang="ko-KR" altLang="en-US" sz="3200" b="1" spc="-15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pic>
        <p:nvPicPr>
          <p:cNvPr id="8" name="Picture 2" descr="열흘 빠른데 너무 짧은 추석…벌초 대신 &amp;#39;추캉스&amp;#39; 간다 | 중앙일보">
            <a:extLst>
              <a:ext uri="{FF2B5EF4-FFF2-40B4-BE49-F238E27FC236}">
                <a16:creationId xmlns:a16="http://schemas.microsoft.com/office/drawing/2014/main" id="{E783FC00-0BDA-4441-B4DA-2A45CD0F2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816" y="1040508"/>
            <a:ext cx="5397940" cy="3507572"/>
          </a:xfrm>
          <a:prstGeom prst="rect">
            <a:avLst/>
          </a:prstGeom>
          <a:noFill/>
          <a:ln w="22225">
            <a:solidFill>
              <a:srgbClr val="FF3279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0" name="그룹 39">
            <a:extLst>
              <a:ext uri="{FF2B5EF4-FFF2-40B4-BE49-F238E27FC236}">
                <a16:creationId xmlns:a16="http://schemas.microsoft.com/office/drawing/2014/main" id="{DC78228F-0321-4A4D-A77D-FED4A47DD417}"/>
              </a:ext>
            </a:extLst>
          </p:cNvPr>
          <p:cNvGrpSpPr/>
          <p:nvPr/>
        </p:nvGrpSpPr>
        <p:grpSpPr>
          <a:xfrm>
            <a:off x="6499404" y="1006226"/>
            <a:ext cx="5397941" cy="3541854"/>
            <a:chOff x="3433542" y="972274"/>
            <a:chExt cx="5397941" cy="3541854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B9D71F36-2408-44D6-9526-2437E302E871}"/>
                </a:ext>
              </a:extLst>
            </p:cNvPr>
            <p:cNvSpPr/>
            <p:nvPr/>
          </p:nvSpPr>
          <p:spPr>
            <a:xfrm>
              <a:off x="3433542" y="972274"/>
              <a:ext cx="5397941" cy="354185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F98EBB6-3D02-4EB5-983E-CE9EBC906F7F}"/>
                </a:ext>
              </a:extLst>
            </p:cNvPr>
            <p:cNvSpPr txBox="1"/>
            <p:nvPr/>
          </p:nvSpPr>
          <p:spPr>
            <a:xfrm>
              <a:off x="3433542" y="1073269"/>
              <a:ext cx="539794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>
                  <a:latin typeface="조선신명조" panose="02030504000101010101" pitchFamily="18" charset="-127"/>
                  <a:ea typeface="조선신명조" panose="02030504000101010101" pitchFamily="18" charset="-127"/>
                </a:rPr>
                <a:t>몸만 가도 프로 기분 낸다</a:t>
              </a:r>
              <a:r>
                <a:rPr lang="en-US" altLang="ko-KR" sz="1600" b="1" dirty="0">
                  <a:latin typeface="조선신명조" panose="02030504000101010101" pitchFamily="18" charset="-127"/>
                  <a:ea typeface="조선신명조" panose="02030504000101010101" pitchFamily="18" charset="-127"/>
                </a:rPr>
                <a:t>…</a:t>
              </a:r>
              <a:r>
                <a:rPr lang="ko-KR" altLang="en-US" sz="1600" b="1" dirty="0">
                  <a:latin typeface="조선신명조" panose="02030504000101010101" pitchFamily="18" charset="-127"/>
                  <a:ea typeface="조선신명조" panose="02030504000101010101" pitchFamily="18" charset="-127"/>
                </a:rPr>
                <a:t>캠린이도 실패 없는 가을 </a:t>
              </a:r>
              <a:endParaRPr lang="en-US" altLang="ko-KR" sz="1600" b="1" dirty="0">
                <a:latin typeface="조선신명조" panose="02030504000101010101" pitchFamily="18" charset="-127"/>
                <a:ea typeface="조선신명조" panose="02030504000101010101" pitchFamily="18" charset="-127"/>
              </a:endParaRPr>
            </a:p>
            <a:p>
              <a:pPr algn="ctr"/>
              <a:r>
                <a:rPr lang="ko-KR" altLang="en-US" sz="1600" b="1" dirty="0">
                  <a:latin typeface="조선신명조" panose="02030504000101010101" pitchFamily="18" charset="-127"/>
                  <a:ea typeface="조선신명조" panose="02030504000101010101" pitchFamily="18" charset="-127"/>
                </a:rPr>
                <a:t>캠핑장소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C982C41-4924-4729-89A9-EBD679886E3E}"/>
                </a:ext>
              </a:extLst>
            </p:cNvPr>
            <p:cNvSpPr txBox="1"/>
            <p:nvPr/>
          </p:nvSpPr>
          <p:spPr>
            <a:xfrm>
              <a:off x="3568291" y="1522808"/>
              <a:ext cx="28290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latin typeface="조선신명조" panose="02030504000101010101" pitchFamily="18" charset="-127"/>
                  <a:ea typeface="조선신명조" panose="02030504000101010101" pitchFamily="18" charset="-127"/>
                </a:rPr>
                <a:t>중앙일보 </a:t>
              </a:r>
              <a:r>
                <a:rPr lang="en-US" altLang="ko-KR" sz="1400" dirty="0">
                  <a:latin typeface="조선신명조" panose="02030504000101010101" pitchFamily="18" charset="-127"/>
                  <a:ea typeface="조선신명조" panose="02030504000101010101" pitchFamily="18" charset="-127"/>
                </a:rPr>
                <a:t>| </a:t>
              </a:r>
              <a:r>
                <a:rPr lang="ko-KR" altLang="en-US" sz="1400" dirty="0">
                  <a:latin typeface="조선신명조" panose="02030504000101010101" pitchFamily="18" charset="-127"/>
                  <a:ea typeface="조선신명조" panose="02030504000101010101" pitchFamily="18" charset="-127"/>
                </a:rPr>
                <a:t>일자 </a:t>
              </a:r>
              <a:r>
                <a:rPr lang="en-US" altLang="ko-KR" sz="1400" dirty="0">
                  <a:latin typeface="조선신명조" panose="02030504000101010101" pitchFamily="18" charset="-127"/>
                  <a:ea typeface="조선신명조" panose="02030504000101010101" pitchFamily="18" charset="-127"/>
                </a:rPr>
                <a:t>2021.11.07</a:t>
              </a:r>
              <a:endParaRPr lang="ko-KR" altLang="en-US" sz="1400" dirty="0">
                <a:latin typeface="조선신명조" panose="02030504000101010101" pitchFamily="18" charset="-127"/>
                <a:ea typeface="조선신명조" panose="02030504000101010101" pitchFamily="18" charset="-127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314B5973-B16E-4C24-A876-E38B0F01A3CC}"/>
                </a:ext>
              </a:extLst>
            </p:cNvPr>
            <p:cNvSpPr txBox="1"/>
            <p:nvPr/>
          </p:nvSpPr>
          <p:spPr>
            <a:xfrm>
              <a:off x="3568290" y="1883327"/>
              <a:ext cx="142382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>
                  <a:latin typeface="조선신명조" panose="02030504000101010101" pitchFamily="18" charset="-127"/>
                  <a:ea typeface="조선신명조" panose="02030504000101010101" pitchFamily="18" charset="-127"/>
                </a:rPr>
                <a:t>백종현 기자</a:t>
              </a:r>
            </a:p>
          </p:txBody>
        </p:sp>
        <p:pic>
          <p:nvPicPr>
            <p:cNvPr id="45" name="그림 44">
              <a:extLst>
                <a:ext uri="{FF2B5EF4-FFF2-40B4-BE49-F238E27FC236}">
                  <a16:creationId xmlns:a16="http://schemas.microsoft.com/office/drawing/2014/main" id="{AA3AC38B-76D0-4B11-8CC2-1C56B32FC9D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67888" y="2538727"/>
              <a:ext cx="4932102" cy="1796730"/>
            </a:xfrm>
            <a:prstGeom prst="rect">
              <a:avLst/>
            </a:prstGeom>
          </p:spPr>
        </p:pic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D8AFEED3-95C3-4DB5-B49C-1485D91DBAF0}"/>
                </a:ext>
              </a:extLst>
            </p:cNvPr>
            <p:cNvCxnSpPr>
              <a:cxnSpLocks/>
            </p:cNvCxnSpPr>
            <p:nvPr/>
          </p:nvCxnSpPr>
          <p:spPr>
            <a:xfrm>
              <a:off x="3667888" y="2312804"/>
              <a:ext cx="4932102" cy="0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53" name="TextBox 2052">
            <a:extLst>
              <a:ext uri="{FF2B5EF4-FFF2-40B4-BE49-F238E27FC236}">
                <a16:creationId xmlns:a16="http://schemas.microsoft.com/office/drawing/2014/main" id="{86CA5645-ADCC-490A-9E8A-E08BF0BD4603}"/>
              </a:ext>
            </a:extLst>
          </p:cNvPr>
          <p:cNvSpPr txBox="1"/>
          <p:nvPr/>
        </p:nvSpPr>
        <p:spPr>
          <a:xfrm>
            <a:off x="4845933" y="4757589"/>
            <a:ext cx="25001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2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기획의도</a:t>
            </a:r>
          </a:p>
        </p:txBody>
      </p:sp>
    </p:spTree>
    <p:extLst>
      <p:ext uri="{BB962C8B-B14F-4D97-AF65-F5344CB8AC3E}">
        <p14:creationId xmlns:p14="http://schemas.microsoft.com/office/powerpoint/2010/main" val="20300954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CEB0E33E-8557-4D47-BA76-3A7E9D92D7E0}"/>
              </a:ext>
            </a:extLst>
          </p:cNvPr>
          <p:cNvSpPr/>
          <p:nvPr/>
        </p:nvSpPr>
        <p:spPr>
          <a:xfrm>
            <a:off x="0" y="1271640"/>
            <a:ext cx="12192000" cy="5586360"/>
          </a:xfrm>
          <a:prstGeom prst="rect">
            <a:avLst/>
          </a:prstGeom>
          <a:solidFill>
            <a:schemeClr val="bg2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FF7D6108-7F2F-40C5-843F-5982AAD0C3B5}"/>
              </a:ext>
            </a:extLst>
          </p:cNvPr>
          <p:cNvGrpSpPr/>
          <p:nvPr/>
        </p:nvGrpSpPr>
        <p:grpSpPr>
          <a:xfrm>
            <a:off x="209550" y="238021"/>
            <a:ext cx="2996495" cy="636583"/>
            <a:chOff x="209550" y="238021"/>
            <a:chExt cx="2996495" cy="636583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D15CA83-B422-4174-B116-425F4F914035}"/>
                </a:ext>
              </a:extLst>
            </p:cNvPr>
            <p:cNvSpPr txBox="1"/>
            <p:nvPr/>
          </p:nvSpPr>
          <p:spPr>
            <a:xfrm>
              <a:off x="870033" y="290811"/>
              <a:ext cx="23360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ko-KR" altLang="en-US" sz="24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프로젝트 후기</a:t>
              </a:r>
            </a:p>
          </p:txBody>
        </p: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F0BE9198-C184-4012-9267-D8B56058F279}"/>
                </a:ext>
              </a:extLst>
            </p:cNvPr>
            <p:cNvGrpSpPr/>
            <p:nvPr/>
          </p:nvGrpSpPr>
          <p:grpSpPr>
            <a:xfrm>
              <a:off x="209550" y="238021"/>
              <a:ext cx="652363" cy="636583"/>
              <a:chOff x="209551" y="238021"/>
              <a:chExt cx="566470" cy="636583"/>
            </a:xfrm>
          </p:grpSpPr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9B38E379-74D1-4BA1-8041-78D3DC804216}"/>
                  </a:ext>
                </a:extLst>
              </p:cNvPr>
              <p:cNvSpPr/>
              <p:nvPr/>
            </p:nvSpPr>
            <p:spPr>
              <a:xfrm>
                <a:off x="209551" y="238021"/>
                <a:ext cx="566470" cy="56647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조선신명조" panose="02030504000101010101" pitchFamily="18" charset="-127"/>
                  <a:ea typeface="조선신명조" panose="02030504000101010101" pitchFamily="18" charset="-127"/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6642E5B-ABE7-4CB9-B34D-E61E868D84B2}"/>
                  </a:ext>
                </a:extLst>
              </p:cNvPr>
              <p:cNvSpPr txBox="1"/>
              <p:nvPr/>
            </p:nvSpPr>
            <p:spPr>
              <a:xfrm>
                <a:off x="320741" y="289829"/>
                <a:ext cx="34408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3200" b="1" spc="-150" dirty="0"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6</a:t>
                </a:r>
                <a:endParaRPr lang="ko-KR" altLang="en-US" sz="3200" b="1" spc="-15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413F9AAC-C134-4536-99C5-283BB3C76F0C}"/>
              </a:ext>
            </a:extLst>
          </p:cNvPr>
          <p:cNvSpPr txBox="1"/>
          <p:nvPr/>
        </p:nvSpPr>
        <p:spPr>
          <a:xfrm>
            <a:off x="30866" y="6398419"/>
            <a:ext cx="41360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2021.11.22</a:t>
            </a:r>
            <a:r>
              <a:rPr lang="ko-KR" altLang="en-US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일 프로젝트가 제출에 됩니다</a:t>
            </a:r>
            <a:r>
              <a:rPr lang="en-US" altLang="ko-KR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 </a:t>
            </a:r>
            <a:endParaRPr lang="ko-KR" altLang="en-US" sz="16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825C9AA-2BDD-428E-85C5-7371CB7CFC39}"/>
              </a:ext>
            </a:extLst>
          </p:cNvPr>
          <p:cNvSpPr txBox="1"/>
          <p:nvPr/>
        </p:nvSpPr>
        <p:spPr>
          <a:xfrm>
            <a:off x="4352081" y="1872409"/>
            <a:ext cx="348783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캠핑장 리뷰 홈페이지 제작 프로젝트의</a:t>
            </a:r>
            <a:endParaRPr lang="en-US" altLang="ko-KR" sz="16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당신의 후기를 알려주세요</a:t>
            </a:r>
            <a:r>
              <a:rPr lang="en-US" altLang="ko-KR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</a:t>
            </a:r>
            <a:endParaRPr lang="ko-KR" altLang="en-US" sz="16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4" name="하트 3">
            <a:extLst>
              <a:ext uri="{FF2B5EF4-FFF2-40B4-BE49-F238E27FC236}">
                <a16:creationId xmlns:a16="http://schemas.microsoft.com/office/drawing/2014/main" id="{04F139CC-BCD5-46DD-88F9-1D948130D4FB}"/>
              </a:ext>
            </a:extLst>
          </p:cNvPr>
          <p:cNvSpPr/>
          <p:nvPr/>
        </p:nvSpPr>
        <p:spPr>
          <a:xfrm>
            <a:off x="4012558" y="2728738"/>
            <a:ext cx="833377" cy="798653"/>
          </a:xfrm>
          <a:prstGeom prst="hear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rgbClr val="FF000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2" name="하트 21">
            <a:extLst>
              <a:ext uri="{FF2B5EF4-FFF2-40B4-BE49-F238E27FC236}">
                <a16:creationId xmlns:a16="http://schemas.microsoft.com/office/drawing/2014/main" id="{FE3A6C3A-5232-47F9-BA91-B1D9145AC48E}"/>
              </a:ext>
            </a:extLst>
          </p:cNvPr>
          <p:cNvSpPr/>
          <p:nvPr/>
        </p:nvSpPr>
        <p:spPr>
          <a:xfrm>
            <a:off x="4845935" y="2728738"/>
            <a:ext cx="833377" cy="798653"/>
          </a:xfrm>
          <a:prstGeom prst="hear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rgbClr val="FF000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3" name="하트 22">
            <a:extLst>
              <a:ext uri="{FF2B5EF4-FFF2-40B4-BE49-F238E27FC236}">
                <a16:creationId xmlns:a16="http://schemas.microsoft.com/office/drawing/2014/main" id="{A5CCBC34-458B-4641-BA7F-FCE1FB76859F}"/>
              </a:ext>
            </a:extLst>
          </p:cNvPr>
          <p:cNvSpPr/>
          <p:nvPr/>
        </p:nvSpPr>
        <p:spPr>
          <a:xfrm>
            <a:off x="5679312" y="2728738"/>
            <a:ext cx="833377" cy="798653"/>
          </a:xfrm>
          <a:prstGeom prst="hear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rgbClr val="FF000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5" name="하트 24">
            <a:extLst>
              <a:ext uri="{FF2B5EF4-FFF2-40B4-BE49-F238E27FC236}">
                <a16:creationId xmlns:a16="http://schemas.microsoft.com/office/drawing/2014/main" id="{79614317-EF6E-4412-BDBD-8A0C701CDCA2}"/>
              </a:ext>
            </a:extLst>
          </p:cNvPr>
          <p:cNvSpPr/>
          <p:nvPr/>
        </p:nvSpPr>
        <p:spPr>
          <a:xfrm>
            <a:off x="6512689" y="2728738"/>
            <a:ext cx="833377" cy="798653"/>
          </a:xfrm>
          <a:prstGeom prst="hear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rgbClr val="FF000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6" name="하트 25">
            <a:extLst>
              <a:ext uri="{FF2B5EF4-FFF2-40B4-BE49-F238E27FC236}">
                <a16:creationId xmlns:a16="http://schemas.microsoft.com/office/drawing/2014/main" id="{55F15A2F-FB5E-4E24-A4CC-435D3ECE1B29}"/>
              </a:ext>
            </a:extLst>
          </p:cNvPr>
          <p:cNvSpPr/>
          <p:nvPr/>
        </p:nvSpPr>
        <p:spPr>
          <a:xfrm>
            <a:off x="7346066" y="2728738"/>
            <a:ext cx="833377" cy="798653"/>
          </a:xfrm>
          <a:prstGeom prst="hear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rgbClr val="FF000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2C391DF-DBA4-48A5-AE07-43BB0E307277}"/>
              </a:ext>
            </a:extLst>
          </p:cNvPr>
          <p:cNvSpPr txBox="1"/>
          <p:nvPr/>
        </p:nvSpPr>
        <p:spPr>
          <a:xfrm>
            <a:off x="4564284" y="3678665"/>
            <a:ext cx="3063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하트를 선택해주세요</a:t>
            </a:r>
            <a:r>
              <a:rPr lang="en-US" altLang="ko-KR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</a:t>
            </a:r>
            <a:endParaRPr lang="ko-KR" altLang="en-US" sz="16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4A1F8DBA-9497-460B-A888-8DEA5BD57F76}"/>
              </a:ext>
            </a:extLst>
          </p:cNvPr>
          <p:cNvGrpSpPr/>
          <p:nvPr/>
        </p:nvGrpSpPr>
        <p:grpSpPr>
          <a:xfrm>
            <a:off x="337600" y="4150237"/>
            <a:ext cx="11516800" cy="2232506"/>
            <a:chOff x="160916" y="4142349"/>
            <a:chExt cx="11844787" cy="2232506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F0C5F9AC-5A4E-422B-8CF6-E56E4C61B6BF}"/>
                </a:ext>
              </a:extLst>
            </p:cNvPr>
            <p:cNvSpPr/>
            <p:nvPr/>
          </p:nvSpPr>
          <p:spPr>
            <a:xfrm>
              <a:off x="160916" y="4142349"/>
              <a:ext cx="11844787" cy="195727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5580251-4421-4145-B602-4529EF870B33}"/>
                </a:ext>
              </a:extLst>
            </p:cNvPr>
            <p:cNvSpPr txBox="1"/>
            <p:nvPr/>
          </p:nvSpPr>
          <p:spPr>
            <a:xfrm>
              <a:off x="160916" y="4164635"/>
              <a:ext cx="11844785" cy="2210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pc="-15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전상욱 </a:t>
              </a:r>
              <a:r>
                <a:rPr lang="en-US" altLang="ko-KR" spc="-15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(</a:t>
              </a:r>
              <a:r>
                <a:rPr lang="ko-KR" altLang="en-US" spc="-15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팀원</a:t>
              </a:r>
              <a:r>
                <a:rPr lang="en-US" altLang="ko-KR" spc="-15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)  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500" b="0" i="0" dirty="0">
                  <a:effectLst/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내가 기획했던 아이디어가 눈앞의 결과물로 나온 것도 신기했다</a:t>
              </a:r>
              <a:r>
                <a:rPr lang="en-US" altLang="ko-KR" sz="1500" b="0" i="0" dirty="0">
                  <a:effectLst/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.</a:t>
              </a:r>
              <a:br>
                <a:rPr lang="ko-KR" altLang="en-US" sz="15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</a:br>
              <a:r>
                <a:rPr lang="ko-KR" altLang="en-US" sz="1500" b="0" i="0" dirty="0">
                  <a:effectLst/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잘하는 것을 열심히 잘하면 된다는 것을 느꼈다</a:t>
              </a:r>
              <a:r>
                <a:rPr lang="en-US" altLang="ko-KR" sz="1500" b="0" i="0" dirty="0">
                  <a:effectLst/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. </a:t>
              </a:r>
              <a:r>
                <a:rPr lang="ko-KR" altLang="en-US" sz="1500" b="0" i="0" dirty="0">
                  <a:effectLst/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못하는 부분은 다른 팀원이 해줄 수 있다는 믿음 때문에 내가 맡은 역할에 충실하게 임했다</a:t>
              </a:r>
              <a:r>
                <a:rPr lang="en-US" altLang="ko-KR" sz="1500" b="0" i="0" dirty="0">
                  <a:effectLst/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.</a:t>
              </a:r>
              <a:br>
                <a:rPr lang="ko-KR" altLang="en-US" sz="15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</a:br>
              <a:r>
                <a:rPr lang="ko-KR" altLang="en-US" sz="1500" b="0" i="0" dirty="0">
                  <a:effectLst/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팀 프로젝트는 혼자 하는 것이 절대로 아니라는 것을 다시 한번 배우는 시간이었다</a:t>
              </a:r>
              <a:r>
                <a:rPr lang="en-US" altLang="ko-KR" sz="1500" b="0" i="0" dirty="0">
                  <a:effectLst/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.</a:t>
              </a:r>
              <a:r>
                <a:rPr lang="ko-KR" altLang="en-US" sz="1500" b="0" i="0" dirty="0">
                  <a:effectLst/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 내가 진행하는 일을 나만 알고 있으면 안 되고 팀원에게 정확하게 </a:t>
              </a:r>
              <a:endParaRPr lang="en-US" altLang="ko-KR" sz="1500" b="0" i="0" dirty="0"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500" b="0" i="0" dirty="0">
                  <a:effectLst/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이해시키는 것</a:t>
              </a:r>
              <a:r>
                <a:rPr lang="en-US" altLang="ko-KR" sz="1500" b="0" i="0" dirty="0">
                  <a:effectLst/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, </a:t>
              </a:r>
              <a:r>
                <a:rPr lang="ko-KR" altLang="en-US" sz="1500" b="0" i="0" dirty="0">
                  <a:effectLst/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그리고 단순하게 말로 전하는 것보다는 진행 결과물을 시각화해서 전달하는 것도 중요하다는 것을 느꼈다</a:t>
              </a:r>
              <a:r>
                <a:rPr lang="en-US" altLang="ko-KR" sz="1500" b="0" i="0" dirty="0">
                  <a:effectLst/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.</a:t>
              </a:r>
              <a:endParaRPr lang="ko-KR" altLang="en-US" sz="1500" spc="-15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  <a:p>
              <a:pPr>
                <a:lnSpc>
                  <a:spcPct val="150000"/>
                </a:lnSpc>
              </a:pPr>
              <a:endParaRPr lang="en-US" altLang="ko-KR" sz="1500" b="0" i="0" dirty="0"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7221E711-8FA9-492B-86AB-987F05994BC7}"/>
              </a:ext>
            </a:extLst>
          </p:cNvPr>
          <p:cNvSpPr txBox="1"/>
          <p:nvPr/>
        </p:nvSpPr>
        <p:spPr>
          <a:xfrm>
            <a:off x="209550" y="1393768"/>
            <a:ext cx="28168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3600" spc="-3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뭐해</a:t>
            </a:r>
            <a:r>
              <a:rPr lang="en-US" altLang="ko-KR" sz="3600" spc="-3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? </a:t>
            </a:r>
            <a:r>
              <a:rPr lang="ko-KR" altLang="en-US" sz="3600" spc="-3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나와</a:t>
            </a:r>
            <a:r>
              <a:rPr lang="en-US" altLang="ko-KR" sz="3600" spc="-3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!</a:t>
            </a:r>
            <a:endParaRPr lang="ko-KR" altLang="en-US" sz="3600" spc="-3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FF975D76-399F-4F4D-A1F6-B4A48D8FBFDB}"/>
              </a:ext>
            </a:extLst>
          </p:cNvPr>
          <p:cNvGrpSpPr/>
          <p:nvPr/>
        </p:nvGrpSpPr>
        <p:grpSpPr>
          <a:xfrm>
            <a:off x="9412142" y="6219297"/>
            <a:ext cx="2442258" cy="523249"/>
            <a:chOff x="9412142" y="6209137"/>
            <a:chExt cx="2442258" cy="523249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F4E197C-F14B-4909-ABFF-0F9782EFBF28}"/>
                </a:ext>
              </a:extLst>
            </p:cNvPr>
            <p:cNvSpPr/>
            <p:nvPr/>
          </p:nvSpPr>
          <p:spPr>
            <a:xfrm>
              <a:off x="9412142" y="6209137"/>
              <a:ext cx="2442258" cy="523249"/>
            </a:xfrm>
            <a:prstGeom prst="rect">
              <a:avLst/>
            </a:prstGeom>
            <a:solidFill>
              <a:srgbClr val="0CD61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7C30995-F287-4DD8-958E-E62F5C6CB90A}"/>
                </a:ext>
              </a:extLst>
            </p:cNvPr>
            <p:cNvSpPr txBox="1"/>
            <p:nvPr/>
          </p:nvSpPr>
          <p:spPr>
            <a:xfrm>
              <a:off x="9529813" y="6239929"/>
              <a:ext cx="22069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등록하기</a:t>
              </a:r>
            </a:p>
          </p:txBody>
        </p:sp>
      </p:grp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F55552BC-E445-419D-8A85-D98B50037CBD}"/>
              </a:ext>
            </a:extLst>
          </p:cNvPr>
          <p:cNvSpPr/>
          <p:nvPr/>
        </p:nvSpPr>
        <p:spPr>
          <a:xfrm>
            <a:off x="6803985" y="6221009"/>
            <a:ext cx="2442258" cy="52324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5DDAD05-DCE4-436E-B578-3F3901BC152E}"/>
              </a:ext>
            </a:extLst>
          </p:cNvPr>
          <p:cNvSpPr txBox="1"/>
          <p:nvPr/>
        </p:nvSpPr>
        <p:spPr>
          <a:xfrm>
            <a:off x="6921656" y="6251801"/>
            <a:ext cx="22069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나중에 하기</a:t>
            </a:r>
          </a:p>
        </p:txBody>
      </p:sp>
    </p:spTree>
    <p:extLst>
      <p:ext uri="{BB962C8B-B14F-4D97-AF65-F5344CB8AC3E}">
        <p14:creationId xmlns:p14="http://schemas.microsoft.com/office/powerpoint/2010/main" val="35938819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7F58EFD-D353-4937-93E6-65FF1E11B1F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102C20EB-8CBB-4DD1-BDEC-3AE4576D6C51}"/>
              </a:ext>
            </a:extLst>
          </p:cNvPr>
          <p:cNvGrpSpPr/>
          <p:nvPr/>
        </p:nvGrpSpPr>
        <p:grpSpPr>
          <a:xfrm>
            <a:off x="122067" y="6532152"/>
            <a:ext cx="11985637" cy="325848"/>
            <a:chOff x="122067" y="6532152"/>
            <a:chExt cx="11985637" cy="325848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E1BF1CFA-08A4-46B3-BB28-056881536285}"/>
                </a:ext>
              </a:extLst>
            </p:cNvPr>
            <p:cNvGrpSpPr/>
            <p:nvPr/>
          </p:nvGrpSpPr>
          <p:grpSpPr>
            <a:xfrm>
              <a:off x="122067" y="6532152"/>
              <a:ext cx="5895961" cy="325848"/>
              <a:chOff x="122066" y="5855368"/>
              <a:chExt cx="13139823" cy="726189"/>
            </a:xfrm>
          </p:grpSpPr>
          <p:grpSp>
            <p:nvGrpSpPr>
              <p:cNvPr id="63" name="그룹 62">
                <a:extLst>
                  <a:ext uri="{FF2B5EF4-FFF2-40B4-BE49-F238E27FC236}">
                    <a16:creationId xmlns:a16="http://schemas.microsoft.com/office/drawing/2014/main" id="{24DCD9D4-AE9E-49FC-9928-1827BE132235}"/>
                  </a:ext>
                </a:extLst>
              </p:cNvPr>
              <p:cNvGrpSpPr/>
              <p:nvPr/>
            </p:nvGrpSpPr>
            <p:grpSpPr>
              <a:xfrm>
                <a:off x="122066" y="5855368"/>
                <a:ext cx="4215711" cy="726189"/>
                <a:chOff x="122066" y="4845692"/>
                <a:chExt cx="12182991" cy="2098616"/>
              </a:xfrm>
            </p:grpSpPr>
            <p:grpSp>
              <p:nvGrpSpPr>
                <p:cNvPr id="98" name="그래픽 5" descr="트레일러">
                  <a:extLst>
                    <a:ext uri="{FF2B5EF4-FFF2-40B4-BE49-F238E27FC236}">
                      <a16:creationId xmlns:a16="http://schemas.microsoft.com/office/drawing/2014/main" id="{9E9CD093-952A-42AE-9EFC-185447FD2121}"/>
                    </a:ext>
                  </a:extLst>
                </p:cNvPr>
                <p:cNvGrpSpPr/>
                <p:nvPr/>
              </p:nvGrpSpPr>
              <p:grpSpPr>
                <a:xfrm>
                  <a:off x="122066" y="5799610"/>
                  <a:ext cx="2045843" cy="1144698"/>
                  <a:chOff x="5784928" y="3580678"/>
                  <a:chExt cx="2045843" cy="1144698"/>
                </a:xfrm>
                <a:solidFill>
                  <a:srgbClr val="FFFFFF"/>
                </a:solidFill>
              </p:grpSpPr>
              <p:sp>
                <p:nvSpPr>
                  <p:cNvPr id="111" name="자유형: 도형 110">
                    <a:extLst>
                      <a:ext uri="{FF2B5EF4-FFF2-40B4-BE49-F238E27FC236}">
                        <a16:creationId xmlns:a16="http://schemas.microsoft.com/office/drawing/2014/main" id="{AF8C628A-64A1-4148-9152-4BB3F0D0B912}"/>
                      </a:ext>
                    </a:extLst>
                  </p:cNvPr>
                  <p:cNvSpPr/>
                  <p:nvPr/>
                </p:nvSpPr>
                <p:spPr>
                  <a:xfrm>
                    <a:off x="6832206" y="3799877"/>
                    <a:ext cx="414039" cy="292263"/>
                  </a:xfrm>
                  <a:custGeom>
                    <a:avLst/>
                    <a:gdLst>
                      <a:gd name="connsiteX0" fmla="*/ 0 w 414039"/>
                      <a:gd name="connsiteY0" fmla="*/ 0 h 292263"/>
                      <a:gd name="connsiteX1" fmla="*/ 0 w 414039"/>
                      <a:gd name="connsiteY1" fmla="*/ 292263 h 292263"/>
                      <a:gd name="connsiteX2" fmla="*/ 414039 w 414039"/>
                      <a:gd name="connsiteY2" fmla="*/ 292263 h 292263"/>
                      <a:gd name="connsiteX3" fmla="*/ 414039 w 414039"/>
                      <a:gd name="connsiteY3" fmla="*/ 0 h 292263"/>
                      <a:gd name="connsiteX4" fmla="*/ 365329 w 414039"/>
                      <a:gd name="connsiteY4" fmla="*/ 243553 h 292263"/>
                      <a:gd name="connsiteX5" fmla="*/ 48711 w 414039"/>
                      <a:gd name="connsiteY5" fmla="*/ 243553 h 292263"/>
                      <a:gd name="connsiteX6" fmla="*/ 48711 w 414039"/>
                      <a:gd name="connsiteY6" fmla="*/ 48711 h 292263"/>
                      <a:gd name="connsiteX7" fmla="*/ 365329 w 414039"/>
                      <a:gd name="connsiteY7" fmla="*/ 48711 h 2922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14039" h="292263">
                        <a:moveTo>
                          <a:pt x="0" y="0"/>
                        </a:moveTo>
                        <a:lnTo>
                          <a:pt x="0" y="292263"/>
                        </a:lnTo>
                        <a:lnTo>
                          <a:pt x="414039" y="292263"/>
                        </a:lnTo>
                        <a:lnTo>
                          <a:pt x="414039" y="0"/>
                        </a:lnTo>
                        <a:close/>
                        <a:moveTo>
                          <a:pt x="365329" y="243553"/>
                        </a:moveTo>
                        <a:lnTo>
                          <a:pt x="48711" y="243553"/>
                        </a:lnTo>
                        <a:lnTo>
                          <a:pt x="48711" y="48711"/>
                        </a:lnTo>
                        <a:lnTo>
                          <a:pt x="365329" y="48711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12" name="자유형: 도형 111">
                    <a:extLst>
                      <a:ext uri="{FF2B5EF4-FFF2-40B4-BE49-F238E27FC236}">
                        <a16:creationId xmlns:a16="http://schemas.microsoft.com/office/drawing/2014/main" id="{21A1A681-D03F-4BFB-AD7D-44C13A90F5CC}"/>
                      </a:ext>
                    </a:extLst>
                  </p:cNvPr>
                  <p:cNvSpPr/>
                  <p:nvPr/>
                </p:nvSpPr>
                <p:spPr>
                  <a:xfrm>
                    <a:off x="6320746" y="4335693"/>
                    <a:ext cx="389684" cy="389684"/>
                  </a:xfrm>
                  <a:custGeom>
                    <a:avLst/>
                    <a:gdLst>
                      <a:gd name="connsiteX0" fmla="*/ 194842 w 389684"/>
                      <a:gd name="connsiteY0" fmla="*/ 0 h 389684"/>
                      <a:gd name="connsiteX1" fmla="*/ 0 w 389684"/>
                      <a:gd name="connsiteY1" fmla="*/ 194842 h 389684"/>
                      <a:gd name="connsiteX2" fmla="*/ 194842 w 389684"/>
                      <a:gd name="connsiteY2" fmla="*/ 389684 h 389684"/>
                      <a:gd name="connsiteX3" fmla="*/ 389684 w 389684"/>
                      <a:gd name="connsiteY3" fmla="*/ 194842 h 389684"/>
                      <a:gd name="connsiteX4" fmla="*/ 194842 w 389684"/>
                      <a:gd name="connsiteY4" fmla="*/ 0 h 389684"/>
                      <a:gd name="connsiteX5" fmla="*/ 194842 w 389684"/>
                      <a:gd name="connsiteY5" fmla="*/ 340974 h 389684"/>
                      <a:gd name="connsiteX6" fmla="*/ 48711 w 389684"/>
                      <a:gd name="connsiteY6" fmla="*/ 194842 h 389684"/>
                      <a:gd name="connsiteX7" fmla="*/ 194842 w 389684"/>
                      <a:gd name="connsiteY7" fmla="*/ 48711 h 389684"/>
                      <a:gd name="connsiteX8" fmla="*/ 340974 w 389684"/>
                      <a:gd name="connsiteY8" fmla="*/ 194842 h 389684"/>
                      <a:gd name="connsiteX9" fmla="*/ 194842 w 389684"/>
                      <a:gd name="connsiteY9" fmla="*/ 340974 h 3896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89684" h="389684">
                        <a:moveTo>
                          <a:pt x="194842" y="0"/>
                        </a:moveTo>
                        <a:cubicBezTo>
                          <a:pt x="87233" y="0"/>
                          <a:pt x="0" y="87233"/>
                          <a:pt x="0" y="194842"/>
                        </a:cubicBezTo>
                        <a:cubicBezTo>
                          <a:pt x="0" y="302451"/>
                          <a:pt x="87233" y="389684"/>
                          <a:pt x="194842" y="389684"/>
                        </a:cubicBezTo>
                        <a:cubicBezTo>
                          <a:pt x="302451" y="389684"/>
                          <a:pt x="389684" y="302451"/>
                          <a:pt x="389684" y="194842"/>
                        </a:cubicBezTo>
                        <a:cubicBezTo>
                          <a:pt x="389550" y="87289"/>
                          <a:pt x="302395" y="134"/>
                          <a:pt x="194842" y="0"/>
                        </a:cubicBezTo>
                        <a:close/>
                        <a:moveTo>
                          <a:pt x="194842" y="340974"/>
                        </a:moveTo>
                        <a:cubicBezTo>
                          <a:pt x="114136" y="340974"/>
                          <a:pt x="48711" y="275548"/>
                          <a:pt x="48711" y="194842"/>
                        </a:cubicBezTo>
                        <a:cubicBezTo>
                          <a:pt x="48711" y="114136"/>
                          <a:pt x="114136" y="48711"/>
                          <a:pt x="194842" y="48711"/>
                        </a:cubicBezTo>
                        <a:cubicBezTo>
                          <a:pt x="275548" y="48711"/>
                          <a:pt x="340974" y="114136"/>
                          <a:pt x="340974" y="194842"/>
                        </a:cubicBezTo>
                        <a:cubicBezTo>
                          <a:pt x="340879" y="275509"/>
                          <a:pt x="275509" y="340879"/>
                          <a:pt x="194842" y="340974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13" name="자유형: 도형 112">
                    <a:extLst>
                      <a:ext uri="{FF2B5EF4-FFF2-40B4-BE49-F238E27FC236}">
                        <a16:creationId xmlns:a16="http://schemas.microsoft.com/office/drawing/2014/main" id="{0A60C638-3C62-4741-9907-6B722E73CD6D}"/>
                      </a:ext>
                    </a:extLst>
                  </p:cNvPr>
                  <p:cNvSpPr/>
                  <p:nvPr/>
                </p:nvSpPr>
                <p:spPr>
                  <a:xfrm>
                    <a:off x="5784928" y="3580678"/>
                    <a:ext cx="2045843" cy="1144698"/>
                  </a:xfrm>
                  <a:custGeom>
                    <a:avLst/>
                    <a:gdLst>
                      <a:gd name="connsiteX0" fmla="*/ 1802291 w 2045843"/>
                      <a:gd name="connsiteY0" fmla="*/ 974212 h 1144698"/>
                      <a:gd name="connsiteX1" fmla="*/ 1802291 w 2045843"/>
                      <a:gd name="connsiteY1" fmla="*/ 1144699 h 1144698"/>
                      <a:gd name="connsiteX2" fmla="*/ 1851002 w 2045843"/>
                      <a:gd name="connsiteY2" fmla="*/ 1144699 h 1144698"/>
                      <a:gd name="connsiteX3" fmla="*/ 1851002 w 2045843"/>
                      <a:gd name="connsiteY3" fmla="*/ 974212 h 1144698"/>
                      <a:gd name="connsiteX4" fmla="*/ 2045844 w 2045843"/>
                      <a:gd name="connsiteY4" fmla="*/ 974212 h 1144698"/>
                      <a:gd name="connsiteX5" fmla="*/ 2045844 w 2045843"/>
                      <a:gd name="connsiteY5" fmla="*/ 925502 h 1144698"/>
                      <a:gd name="connsiteX6" fmla="*/ 1656159 w 2045843"/>
                      <a:gd name="connsiteY6" fmla="*/ 925502 h 1144698"/>
                      <a:gd name="connsiteX7" fmla="*/ 1656159 w 2045843"/>
                      <a:gd name="connsiteY7" fmla="*/ 97423 h 1144698"/>
                      <a:gd name="connsiteX8" fmla="*/ 1558738 w 2045843"/>
                      <a:gd name="connsiteY8" fmla="*/ 2 h 1144698"/>
                      <a:gd name="connsiteX9" fmla="*/ 584528 w 2045843"/>
                      <a:gd name="connsiteY9" fmla="*/ 2 h 1144698"/>
                      <a:gd name="connsiteX10" fmla="*/ 2 w 2045843"/>
                      <a:gd name="connsiteY10" fmla="*/ 581700 h 1144698"/>
                      <a:gd name="connsiteX11" fmla="*/ 2 w 2045843"/>
                      <a:gd name="connsiteY11" fmla="*/ 584528 h 1144698"/>
                      <a:gd name="connsiteX12" fmla="*/ 2 w 2045843"/>
                      <a:gd name="connsiteY12" fmla="*/ 974212 h 1144698"/>
                      <a:gd name="connsiteX13" fmla="*/ 463969 w 2045843"/>
                      <a:gd name="connsiteY13" fmla="*/ 974212 h 1144698"/>
                      <a:gd name="connsiteX14" fmla="*/ 462752 w 2045843"/>
                      <a:gd name="connsiteY14" fmla="*/ 949857 h 1144698"/>
                      <a:gd name="connsiteX15" fmla="*/ 463969 w 2045843"/>
                      <a:gd name="connsiteY15" fmla="*/ 925502 h 1144698"/>
                      <a:gd name="connsiteX16" fmla="*/ 48712 w 2045843"/>
                      <a:gd name="connsiteY16" fmla="*/ 925502 h 1144698"/>
                      <a:gd name="connsiteX17" fmla="*/ 48712 w 2045843"/>
                      <a:gd name="connsiteY17" fmla="*/ 584528 h 1144698"/>
                      <a:gd name="connsiteX18" fmla="*/ 584528 w 2045843"/>
                      <a:gd name="connsiteY18" fmla="*/ 48712 h 1144698"/>
                      <a:gd name="connsiteX19" fmla="*/ 1558738 w 2045843"/>
                      <a:gd name="connsiteY19" fmla="*/ 48712 h 1144698"/>
                      <a:gd name="connsiteX20" fmla="*/ 1607449 w 2045843"/>
                      <a:gd name="connsiteY20" fmla="*/ 97423 h 1144698"/>
                      <a:gd name="connsiteX21" fmla="*/ 1607449 w 2045843"/>
                      <a:gd name="connsiteY21" fmla="*/ 925502 h 1144698"/>
                      <a:gd name="connsiteX22" fmla="*/ 997325 w 2045843"/>
                      <a:gd name="connsiteY22" fmla="*/ 925502 h 1144698"/>
                      <a:gd name="connsiteX23" fmla="*/ 998567 w 2045843"/>
                      <a:gd name="connsiteY23" fmla="*/ 949857 h 1144698"/>
                      <a:gd name="connsiteX24" fmla="*/ 997325 w 2045843"/>
                      <a:gd name="connsiteY24" fmla="*/ 974212 h 11446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</a:cxnLst>
                    <a:rect l="l" t="t" r="r" b="b"/>
                    <a:pathLst>
                      <a:path w="2045843" h="1144698">
                        <a:moveTo>
                          <a:pt x="1802291" y="974212"/>
                        </a:moveTo>
                        <a:lnTo>
                          <a:pt x="1802291" y="1144699"/>
                        </a:lnTo>
                        <a:lnTo>
                          <a:pt x="1851002" y="1144699"/>
                        </a:lnTo>
                        <a:lnTo>
                          <a:pt x="1851002" y="974212"/>
                        </a:lnTo>
                        <a:lnTo>
                          <a:pt x="2045844" y="974212"/>
                        </a:lnTo>
                        <a:lnTo>
                          <a:pt x="2045844" y="925502"/>
                        </a:lnTo>
                        <a:lnTo>
                          <a:pt x="1656159" y="925502"/>
                        </a:lnTo>
                        <a:lnTo>
                          <a:pt x="1656159" y="97423"/>
                        </a:lnTo>
                        <a:cubicBezTo>
                          <a:pt x="1655999" y="43685"/>
                          <a:pt x="1612476" y="162"/>
                          <a:pt x="1558738" y="2"/>
                        </a:cubicBezTo>
                        <a:lnTo>
                          <a:pt x="584528" y="2"/>
                        </a:lnTo>
                        <a:cubicBezTo>
                          <a:pt x="262483" y="-780"/>
                          <a:pt x="783" y="259656"/>
                          <a:pt x="2" y="581700"/>
                        </a:cubicBezTo>
                        <a:cubicBezTo>
                          <a:pt x="-1" y="582643"/>
                          <a:pt x="-1" y="583585"/>
                          <a:pt x="2" y="584528"/>
                        </a:cubicBezTo>
                        <a:lnTo>
                          <a:pt x="2" y="974212"/>
                        </a:lnTo>
                        <a:lnTo>
                          <a:pt x="463969" y="974212"/>
                        </a:lnTo>
                        <a:cubicBezTo>
                          <a:pt x="463239" y="966199"/>
                          <a:pt x="462752" y="958113"/>
                          <a:pt x="462752" y="949857"/>
                        </a:cubicBezTo>
                        <a:cubicBezTo>
                          <a:pt x="462752" y="941600"/>
                          <a:pt x="463239" y="933515"/>
                          <a:pt x="463969" y="925502"/>
                        </a:cubicBezTo>
                        <a:lnTo>
                          <a:pt x="48712" y="925502"/>
                        </a:lnTo>
                        <a:lnTo>
                          <a:pt x="48712" y="584528"/>
                        </a:lnTo>
                        <a:cubicBezTo>
                          <a:pt x="49048" y="288743"/>
                          <a:pt x="288743" y="49048"/>
                          <a:pt x="584528" y="48712"/>
                        </a:cubicBezTo>
                        <a:lnTo>
                          <a:pt x="1558738" y="48712"/>
                        </a:lnTo>
                        <a:cubicBezTo>
                          <a:pt x="1585641" y="48712"/>
                          <a:pt x="1607449" y="70520"/>
                          <a:pt x="1607449" y="97423"/>
                        </a:cubicBezTo>
                        <a:lnTo>
                          <a:pt x="1607449" y="925502"/>
                        </a:lnTo>
                        <a:lnTo>
                          <a:pt x="997325" y="925502"/>
                        </a:lnTo>
                        <a:cubicBezTo>
                          <a:pt x="998056" y="933563"/>
                          <a:pt x="998567" y="941674"/>
                          <a:pt x="998567" y="949857"/>
                        </a:cubicBezTo>
                        <a:cubicBezTo>
                          <a:pt x="998567" y="958040"/>
                          <a:pt x="998056" y="966151"/>
                          <a:pt x="997325" y="974212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99" name="그래픽 7" descr="백팩">
                  <a:extLst>
                    <a:ext uri="{FF2B5EF4-FFF2-40B4-BE49-F238E27FC236}">
                      <a16:creationId xmlns:a16="http://schemas.microsoft.com/office/drawing/2014/main" id="{C2C96476-C97A-460B-B9E2-AA0E7E8D6CE5}"/>
                    </a:ext>
                  </a:extLst>
                </p:cNvPr>
                <p:cNvSpPr/>
                <p:nvPr/>
              </p:nvSpPr>
              <p:spPr>
                <a:xfrm>
                  <a:off x="8417025" y="5068759"/>
                  <a:ext cx="1656157" cy="1875549"/>
                </a:xfrm>
                <a:custGeom>
                  <a:avLst/>
                  <a:gdLst>
                    <a:gd name="connsiteX0" fmla="*/ 1534381 w 1656157"/>
                    <a:gd name="connsiteY0" fmla="*/ 1071826 h 1875549"/>
                    <a:gd name="connsiteX1" fmla="*/ 1510026 w 1656157"/>
                    <a:gd name="connsiteY1" fmla="*/ 1071826 h 1875549"/>
                    <a:gd name="connsiteX2" fmla="*/ 1510026 w 1656157"/>
                    <a:gd name="connsiteY2" fmla="*/ 560365 h 1875549"/>
                    <a:gd name="connsiteX3" fmla="*/ 1242118 w 1656157"/>
                    <a:gd name="connsiteY3" fmla="*/ 292458 h 1875549"/>
                    <a:gd name="connsiteX4" fmla="*/ 1143455 w 1656157"/>
                    <a:gd name="connsiteY4" fmla="*/ 292458 h 1875549"/>
                    <a:gd name="connsiteX5" fmla="*/ 804196 w 1656157"/>
                    <a:gd name="connsiteY5" fmla="*/ 916 h 1875549"/>
                    <a:gd name="connsiteX6" fmla="*/ 512654 w 1656157"/>
                    <a:gd name="connsiteY6" fmla="*/ 292458 h 1875549"/>
                    <a:gd name="connsiteX7" fmla="*/ 414039 w 1656157"/>
                    <a:gd name="connsiteY7" fmla="*/ 292458 h 1875549"/>
                    <a:gd name="connsiteX8" fmla="*/ 146132 w 1656157"/>
                    <a:gd name="connsiteY8" fmla="*/ 560365 h 1875549"/>
                    <a:gd name="connsiteX9" fmla="*/ 146132 w 1656157"/>
                    <a:gd name="connsiteY9" fmla="*/ 1071826 h 1875549"/>
                    <a:gd name="connsiteX10" fmla="*/ 121776 w 1656157"/>
                    <a:gd name="connsiteY10" fmla="*/ 1071826 h 1875549"/>
                    <a:gd name="connsiteX11" fmla="*/ 0 w 1656157"/>
                    <a:gd name="connsiteY11" fmla="*/ 1193602 h 1875549"/>
                    <a:gd name="connsiteX12" fmla="*/ 0 w 1656157"/>
                    <a:gd name="connsiteY12" fmla="*/ 1534576 h 1875549"/>
                    <a:gd name="connsiteX13" fmla="*/ 121776 w 1656157"/>
                    <a:gd name="connsiteY13" fmla="*/ 1656352 h 1875549"/>
                    <a:gd name="connsiteX14" fmla="*/ 146132 w 1656157"/>
                    <a:gd name="connsiteY14" fmla="*/ 1656352 h 1875549"/>
                    <a:gd name="connsiteX15" fmla="*/ 146132 w 1656157"/>
                    <a:gd name="connsiteY15" fmla="*/ 1705063 h 1875549"/>
                    <a:gd name="connsiteX16" fmla="*/ 316618 w 1656157"/>
                    <a:gd name="connsiteY16" fmla="*/ 1875550 h 1875549"/>
                    <a:gd name="connsiteX17" fmla="*/ 1388250 w 1656157"/>
                    <a:gd name="connsiteY17" fmla="*/ 1875550 h 1875549"/>
                    <a:gd name="connsiteX18" fmla="*/ 1510026 w 1656157"/>
                    <a:gd name="connsiteY18" fmla="*/ 1753773 h 1875549"/>
                    <a:gd name="connsiteX19" fmla="*/ 1510026 w 1656157"/>
                    <a:gd name="connsiteY19" fmla="*/ 1656352 h 1875549"/>
                    <a:gd name="connsiteX20" fmla="*/ 1534381 w 1656157"/>
                    <a:gd name="connsiteY20" fmla="*/ 1656352 h 1875549"/>
                    <a:gd name="connsiteX21" fmla="*/ 1656158 w 1656157"/>
                    <a:gd name="connsiteY21" fmla="*/ 1534576 h 1875549"/>
                    <a:gd name="connsiteX22" fmla="*/ 1656158 w 1656157"/>
                    <a:gd name="connsiteY22" fmla="*/ 1193602 h 1875549"/>
                    <a:gd name="connsiteX23" fmla="*/ 1534381 w 1656157"/>
                    <a:gd name="connsiteY23" fmla="*/ 1071826 h 1875549"/>
                    <a:gd name="connsiteX24" fmla="*/ 828079 w 1656157"/>
                    <a:gd name="connsiteY24" fmla="*/ 48905 h 1875549"/>
                    <a:gd name="connsiteX25" fmla="*/ 1094745 w 1656157"/>
                    <a:gd name="connsiteY25" fmla="*/ 292458 h 1875549"/>
                    <a:gd name="connsiteX26" fmla="*/ 561364 w 1656157"/>
                    <a:gd name="connsiteY26" fmla="*/ 292458 h 1875549"/>
                    <a:gd name="connsiteX27" fmla="*/ 828079 w 1656157"/>
                    <a:gd name="connsiteY27" fmla="*/ 48905 h 1875549"/>
                    <a:gd name="connsiteX28" fmla="*/ 1242118 w 1656157"/>
                    <a:gd name="connsiteY28" fmla="*/ 341168 h 1875549"/>
                    <a:gd name="connsiteX29" fmla="*/ 1266474 w 1656157"/>
                    <a:gd name="connsiteY29" fmla="*/ 342605 h 1875549"/>
                    <a:gd name="connsiteX30" fmla="*/ 1266474 w 1656157"/>
                    <a:gd name="connsiteY30" fmla="*/ 755208 h 1875549"/>
                    <a:gd name="connsiteX31" fmla="*/ 1193408 w 1656157"/>
                    <a:gd name="connsiteY31" fmla="*/ 828273 h 1875549"/>
                    <a:gd name="connsiteX32" fmla="*/ 925500 w 1656157"/>
                    <a:gd name="connsiteY32" fmla="*/ 828273 h 1875549"/>
                    <a:gd name="connsiteX33" fmla="*/ 925500 w 1656157"/>
                    <a:gd name="connsiteY33" fmla="*/ 779563 h 1875549"/>
                    <a:gd name="connsiteX34" fmla="*/ 852434 w 1656157"/>
                    <a:gd name="connsiteY34" fmla="*/ 706497 h 1875549"/>
                    <a:gd name="connsiteX35" fmla="*/ 803724 w 1656157"/>
                    <a:gd name="connsiteY35" fmla="*/ 706497 h 1875549"/>
                    <a:gd name="connsiteX36" fmla="*/ 730658 w 1656157"/>
                    <a:gd name="connsiteY36" fmla="*/ 779563 h 1875549"/>
                    <a:gd name="connsiteX37" fmla="*/ 730658 w 1656157"/>
                    <a:gd name="connsiteY37" fmla="*/ 828273 h 1875549"/>
                    <a:gd name="connsiteX38" fmla="*/ 462750 w 1656157"/>
                    <a:gd name="connsiteY38" fmla="*/ 828273 h 1875549"/>
                    <a:gd name="connsiteX39" fmla="*/ 389684 w 1656157"/>
                    <a:gd name="connsiteY39" fmla="*/ 755208 h 1875549"/>
                    <a:gd name="connsiteX40" fmla="*/ 389684 w 1656157"/>
                    <a:gd name="connsiteY40" fmla="*/ 342605 h 1875549"/>
                    <a:gd name="connsiteX41" fmla="*/ 414039 w 1656157"/>
                    <a:gd name="connsiteY41" fmla="*/ 341168 h 1875549"/>
                    <a:gd name="connsiteX42" fmla="*/ 876789 w 1656157"/>
                    <a:gd name="connsiteY42" fmla="*/ 779563 h 1875549"/>
                    <a:gd name="connsiteX43" fmla="*/ 876789 w 1656157"/>
                    <a:gd name="connsiteY43" fmla="*/ 925694 h 1875549"/>
                    <a:gd name="connsiteX44" fmla="*/ 852434 w 1656157"/>
                    <a:gd name="connsiteY44" fmla="*/ 950050 h 1875549"/>
                    <a:gd name="connsiteX45" fmla="*/ 803724 w 1656157"/>
                    <a:gd name="connsiteY45" fmla="*/ 950050 h 1875549"/>
                    <a:gd name="connsiteX46" fmla="*/ 779368 w 1656157"/>
                    <a:gd name="connsiteY46" fmla="*/ 925694 h 1875549"/>
                    <a:gd name="connsiteX47" fmla="*/ 779368 w 1656157"/>
                    <a:gd name="connsiteY47" fmla="*/ 779563 h 1875549"/>
                    <a:gd name="connsiteX48" fmla="*/ 803724 w 1656157"/>
                    <a:gd name="connsiteY48" fmla="*/ 755208 h 1875549"/>
                    <a:gd name="connsiteX49" fmla="*/ 852434 w 1656157"/>
                    <a:gd name="connsiteY49" fmla="*/ 755208 h 1875549"/>
                    <a:gd name="connsiteX50" fmla="*/ 876789 w 1656157"/>
                    <a:gd name="connsiteY50" fmla="*/ 779563 h 1875549"/>
                    <a:gd name="connsiteX51" fmla="*/ 121776 w 1656157"/>
                    <a:gd name="connsiteY51" fmla="*/ 1607642 h 1875549"/>
                    <a:gd name="connsiteX52" fmla="*/ 48711 w 1656157"/>
                    <a:gd name="connsiteY52" fmla="*/ 1534576 h 1875549"/>
                    <a:gd name="connsiteX53" fmla="*/ 48711 w 1656157"/>
                    <a:gd name="connsiteY53" fmla="*/ 1193602 h 1875549"/>
                    <a:gd name="connsiteX54" fmla="*/ 121776 w 1656157"/>
                    <a:gd name="connsiteY54" fmla="*/ 1120536 h 1875549"/>
                    <a:gd name="connsiteX55" fmla="*/ 146132 w 1656157"/>
                    <a:gd name="connsiteY55" fmla="*/ 1120536 h 1875549"/>
                    <a:gd name="connsiteX56" fmla="*/ 146132 w 1656157"/>
                    <a:gd name="connsiteY56" fmla="*/ 1607642 h 1875549"/>
                    <a:gd name="connsiteX57" fmla="*/ 1193408 w 1656157"/>
                    <a:gd name="connsiteY57" fmla="*/ 1826839 h 1875549"/>
                    <a:gd name="connsiteX58" fmla="*/ 462750 w 1656157"/>
                    <a:gd name="connsiteY58" fmla="*/ 1826839 h 1875549"/>
                    <a:gd name="connsiteX59" fmla="*/ 462750 w 1656157"/>
                    <a:gd name="connsiteY59" fmla="*/ 1558931 h 1875549"/>
                    <a:gd name="connsiteX60" fmla="*/ 535816 w 1656157"/>
                    <a:gd name="connsiteY60" fmla="*/ 1485865 h 1875549"/>
                    <a:gd name="connsiteX61" fmla="*/ 1120342 w 1656157"/>
                    <a:gd name="connsiteY61" fmla="*/ 1485865 h 1875549"/>
                    <a:gd name="connsiteX62" fmla="*/ 1193408 w 1656157"/>
                    <a:gd name="connsiteY62" fmla="*/ 1558931 h 1875549"/>
                    <a:gd name="connsiteX63" fmla="*/ 1461316 w 1656157"/>
                    <a:gd name="connsiteY63" fmla="*/ 1753773 h 1875549"/>
                    <a:gd name="connsiteX64" fmla="*/ 1388250 w 1656157"/>
                    <a:gd name="connsiteY64" fmla="*/ 1826839 h 1875549"/>
                    <a:gd name="connsiteX65" fmla="*/ 1242118 w 1656157"/>
                    <a:gd name="connsiteY65" fmla="*/ 1826839 h 1875549"/>
                    <a:gd name="connsiteX66" fmla="*/ 1242118 w 1656157"/>
                    <a:gd name="connsiteY66" fmla="*/ 1558931 h 1875549"/>
                    <a:gd name="connsiteX67" fmla="*/ 1120342 w 1656157"/>
                    <a:gd name="connsiteY67" fmla="*/ 1437155 h 1875549"/>
                    <a:gd name="connsiteX68" fmla="*/ 535816 w 1656157"/>
                    <a:gd name="connsiteY68" fmla="*/ 1437155 h 1875549"/>
                    <a:gd name="connsiteX69" fmla="*/ 414039 w 1656157"/>
                    <a:gd name="connsiteY69" fmla="*/ 1558931 h 1875549"/>
                    <a:gd name="connsiteX70" fmla="*/ 414039 w 1656157"/>
                    <a:gd name="connsiteY70" fmla="*/ 1826839 h 1875549"/>
                    <a:gd name="connsiteX71" fmla="*/ 316618 w 1656157"/>
                    <a:gd name="connsiteY71" fmla="*/ 1826839 h 1875549"/>
                    <a:gd name="connsiteX72" fmla="*/ 194842 w 1656157"/>
                    <a:gd name="connsiteY72" fmla="*/ 1705063 h 1875549"/>
                    <a:gd name="connsiteX73" fmla="*/ 194842 w 1656157"/>
                    <a:gd name="connsiteY73" fmla="*/ 560365 h 1875549"/>
                    <a:gd name="connsiteX74" fmla="*/ 340974 w 1656157"/>
                    <a:gd name="connsiteY74" fmla="*/ 353955 h 1875549"/>
                    <a:gd name="connsiteX75" fmla="*/ 340974 w 1656157"/>
                    <a:gd name="connsiteY75" fmla="*/ 755208 h 1875549"/>
                    <a:gd name="connsiteX76" fmla="*/ 462750 w 1656157"/>
                    <a:gd name="connsiteY76" fmla="*/ 876984 h 1875549"/>
                    <a:gd name="connsiteX77" fmla="*/ 730658 w 1656157"/>
                    <a:gd name="connsiteY77" fmla="*/ 876984 h 1875549"/>
                    <a:gd name="connsiteX78" fmla="*/ 730658 w 1656157"/>
                    <a:gd name="connsiteY78" fmla="*/ 925694 h 1875549"/>
                    <a:gd name="connsiteX79" fmla="*/ 803724 w 1656157"/>
                    <a:gd name="connsiteY79" fmla="*/ 998760 h 1875549"/>
                    <a:gd name="connsiteX80" fmla="*/ 852434 w 1656157"/>
                    <a:gd name="connsiteY80" fmla="*/ 998760 h 1875549"/>
                    <a:gd name="connsiteX81" fmla="*/ 925500 w 1656157"/>
                    <a:gd name="connsiteY81" fmla="*/ 925694 h 1875549"/>
                    <a:gd name="connsiteX82" fmla="*/ 925500 w 1656157"/>
                    <a:gd name="connsiteY82" fmla="*/ 876984 h 1875549"/>
                    <a:gd name="connsiteX83" fmla="*/ 1193408 w 1656157"/>
                    <a:gd name="connsiteY83" fmla="*/ 876984 h 1875549"/>
                    <a:gd name="connsiteX84" fmla="*/ 1315184 w 1656157"/>
                    <a:gd name="connsiteY84" fmla="*/ 755208 h 1875549"/>
                    <a:gd name="connsiteX85" fmla="*/ 1315184 w 1656157"/>
                    <a:gd name="connsiteY85" fmla="*/ 353955 h 1875549"/>
                    <a:gd name="connsiteX86" fmla="*/ 1461316 w 1656157"/>
                    <a:gd name="connsiteY86" fmla="*/ 560365 h 1875549"/>
                    <a:gd name="connsiteX87" fmla="*/ 1461316 w 1656157"/>
                    <a:gd name="connsiteY87" fmla="*/ 1753773 h 1875549"/>
                    <a:gd name="connsiteX88" fmla="*/ 1607447 w 1656157"/>
                    <a:gd name="connsiteY88" fmla="*/ 1534576 h 1875549"/>
                    <a:gd name="connsiteX89" fmla="*/ 1534381 w 1656157"/>
                    <a:gd name="connsiteY89" fmla="*/ 1607642 h 1875549"/>
                    <a:gd name="connsiteX90" fmla="*/ 1510026 w 1656157"/>
                    <a:gd name="connsiteY90" fmla="*/ 1607642 h 1875549"/>
                    <a:gd name="connsiteX91" fmla="*/ 1510026 w 1656157"/>
                    <a:gd name="connsiteY91" fmla="*/ 1120536 h 1875549"/>
                    <a:gd name="connsiteX92" fmla="*/ 1534381 w 1656157"/>
                    <a:gd name="connsiteY92" fmla="*/ 1120536 h 1875549"/>
                    <a:gd name="connsiteX93" fmla="*/ 1607447 w 1656157"/>
                    <a:gd name="connsiteY93" fmla="*/ 1193602 h 18755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</a:cxnLst>
                  <a:rect l="l" t="t" r="r" b="b"/>
                  <a:pathLst>
                    <a:path w="1656157" h="1875549">
                      <a:moveTo>
                        <a:pt x="1534381" y="1071826"/>
                      </a:moveTo>
                      <a:lnTo>
                        <a:pt x="1510026" y="1071826"/>
                      </a:lnTo>
                      <a:lnTo>
                        <a:pt x="1510026" y="560365"/>
                      </a:lnTo>
                      <a:cubicBezTo>
                        <a:pt x="1509851" y="412475"/>
                        <a:pt x="1390008" y="292633"/>
                        <a:pt x="1242118" y="292458"/>
                      </a:cubicBezTo>
                      <a:lnTo>
                        <a:pt x="1143455" y="292458"/>
                      </a:lnTo>
                      <a:cubicBezTo>
                        <a:pt x="1130279" y="118266"/>
                        <a:pt x="978387" y="-12261"/>
                        <a:pt x="804196" y="916"/>
                      </a:cubicBezTo>
                      <a:cubicBezTo>
                        <a:pt x="648327" y="12707"/>
                        <a:pt x="524444" y="136589"/>
                        <a:pt x="512654" y="292458"/>
                      </a:cubicBezTo>
                      <a:lnTo>
                        <a:pt x="414039" y="292458"/>
                      </a:lnTo>
                      <a:cubicBezTo>
                        <a:pt x="266149" y="292633"/>
                        <a:pt x="146307" y="412475"/>
                        <a:pt x="146132" y="560365"/>
                      </a:cubicBezTo>
                      <a:lnTo>
                        <a:pt x="146132" y="1071826"/>
                      </a:lnTo>
                      <a:lnTo>
                        <a:pt x="121776" y="1071826"/>
                      </a:lnTo>
                      <a:cubicBezTo>
                        <a:pt x="54553" y="1071906"/>
                        <a:pt x="80" y="1126379"/>
                        <a:pt x="0" y="1193602"/>
                      </a:cubicBezTo>
                      <a:lnTo>
                        <a:pt x="0" y="1534576"/>
                      </a:lnTo>
                      <a:cubicBezTo>
                        <a:pt x="80" y="1601799"/>
                        <a:pt x="54553" y="1656272"/>
                        <a:pt x="121776" y="1656352"/>
                      </a:cubicBezTo>
                      <a:lnTo>
                        <a:pt x="146132" y="1656352"/>
                      </a:lnTo>
                      <a:lnTo>
                        <a:pt x="146132" y="1705063"/>
                      </a:lnTo>
                      <a:cubicBezTo>
                        <a:pt x="146239" y="1799176"/>
                        <a:pt x="222505" y="1875442"/>
                        <a:pt x="316618" y="1875550"/>
                      </a:cubicBezTo>
                      <a:lnTo>
                        <a:pt x="1388250" y="1875550"/>
                      </a:lnTo>
                      <a:cubicBezTo>
                        <a:pt x="1455473" y="1875469"/>
                        <a:pt x="1509946" y="1820996"/>
                        <a:pt x="1510026" y="1753773"/>
                      </a:cubicBezTo>
                      <a:lnTo>
                        <a:pt x="1510026" y="1656352"/>
                      </a:lnTo>
                      <a:lnTo>
                        <a:pt x="1534381" y="1656352"/>
                      </a:lnTo>
                      <a:cubicBezTo>
                        <a:pt x="1601604" y="1656272"/>
                        <a:pt x="1656077" y="1601799"/>
                        <a:pt x="1656158" y="1534576"/>
                      </a:cubicBezTo>
                      <a:lnTo>
                        <a:pt x="1656158" y="1193602"/>
                      </a:lnTo>
                      <a:cubicBezTo>
                        <a:pt x="1656077" y="1126379"/>
                        <a:pt x="1601604" y="1071906"/>
                        <a:pt x="1534381" y="1071826"/>
                      </a:cubicBezTo>
                      <a:close/>
                      <a:moveTo>
                        <a:pt x="828079" y="48905"/>
                      </a:moveTo>
                      <a:cubicBezTo>
                        <a:pt x="966507" y="49088"/>
                        <a:pt x="1082046" y="154612"/>
                        <a:pt x="1094745" y="292458"/>
                      </a:cubicBezTo>
                      <a:lnTo>
                        <a:pt x="561364" y="292458"/>
                      </a:lnTo>
                      <a:cubicBezTo>
                        <a:pt x="574066" y="154595"/>
                        <a:pt x="689631" y="49063"/>
                        <a:pt x="828079" y="48905"/>
                      </a:cubicBezTo>
                      <a:close/>
                      <a:moveTo>
                        <a:pt x="1242118" y="341168"/>
                      </a:moveTo>
                      <a:cubicBezTo>
                        <a:pt x="1250258" y="341192"/>
                        <a:pt x="1258388" y="341670"/>
                        <a:pt x="1266474" y="342605"/>
                      </a:cubicBezTo>
                      <a:lnTo>
                        <a:pt x="1266474" y="755208"/>
                      </a:lnTo>
                      <a:cubicBezTo>
                        <a:pt x="1266474" y="795562"/>
                        <a:pt x="1233762" y="828273"/>
                        <a:pt x="1193408" y="828273"/>
                      </a:cubicBezTo>
                      <a:lnTo>
                        <a:pt x="925500" y="828273"/>
                      </a:lnTo>
                      <a:lnTo>
                        <a:pt x="925500" y="779563"/>
                      </a:lnTo>
                      <a:cubicBezTo>
                        <a:pt x="925500" y="739209"/>
                        <a:pt x="892788" y="706497"/>
                        <a:pt x="852434" y="706497"/>
                      </a:cubicBezTo>
                      <a:lnTo>
                        <a:pt x="803724" y="706497"/>
                      </a:lnTo>
                      <a:cubicBezTo>
                        <a:pt x="763369" y="706497"/>
                        <a:pt x="730658" y="739209"/>
                        <a:pt x="730658" y="779563"/>
                      </a:cubicBezTo>
                      <a:lnTo>
                        <a:pt x="730658" y="828273"/>
                      </a:lnTo>
                      <a:lnTo>
                        <a:pt x="462750" y="828273"/>
                      </a:lnTo>
                      <a:cubicBezTo>
                        <a:pt x="422396" y="828273"/>
                        <a:pt x="389684" y="795562"/>
                        <a:pt x="389684" y="755208"/>
                      </a:cubicBezTo>
                      <a:lnTo>
                        <a:pt x="389684" y="342605"/>
                      </a:lnTo>
                      <a:cubicBezTo>
                        <a:pt x="397770" y="341670"/>
                        <a:pt x="405900" y="341192"/>
                        <a:pt x="414039" y="341168"/>
                      </a:cubicBezTo>
                      <a:close/>
                      <a:moveTo>
                        <a:pt x="876789" y="779563"/>
                      </a:moveTo>
                      <a:lnTo>
                        <a:pt x="876789" y="925694"/>
                      </a:lnTo>
                      <a:cubicBezTo>
                        <a:pt x="876789" y="939146"/>
                        <a:pt x="865886" y="950050"/>
                        <a:pt x="852434" y="950050"/>
                      </a:cubicBezTo>
                      <a:lnTo>
                        <a:pt x="803724" y="950050"/>
                      </a:lnTo>
                      <a:cubicBezTo>
                        <a:pt x="790272" y="950050"/>
                        <a:pt x="779368" y="939146"/>
                        <a:pt x="779368" y="925694"/>
                      </a:cubicBezTo>
                      <a:lnTo>
                        <a:pt x="779368" y="779563"/>
                      </a:lnTo>
                      <a:cubicBezTo>
                        <a:pt x="779368" y="766111"/>
                        <a:pt x="790272" y="755208"/>
                        <a:pt x="803724" y="755208"/>
                      </a:cubicBezTo>
                      <a:lnTo>
                        <a:pt x="852434" y="755208"/>
                      </a:lnTo>
                      <a:cubicBezTo>
                        <a:pt x="865886" y="755208"/>
                        <a:pt x="876789" y="766111"/>
                        <a:pt x="876789" y="779563"/>
                      </a:cubicBezTo>
                      <a:close/>
                      <a:moveTo>
                        <a:pt x="121776" y="1607642"/>
                      </a:moveTo>
                      <a:cubicBezTo>
                        <a:pt x="81422" y="1607642"/>
                        <a:pt x="48711" y="1574930"/>
                        <a:pt x="48711" y="1534576"/>
                      </a:cubicBezTo>
                      <a:lnTo>
                        <a:pt x="48711" y="1193602"/>
                      </a:lnTo>
                      <a:cubicBezTo>
                        <a:pt x="48711" y="1153248"/>
                        <a:pt x="81422" y="1120536"/>
                        <a:pt x="121776" y="1120536"/>
                      </a:cubicBezTo>
                      <a:lnTo>
                        <a:pt x="146132" y="1120536"/>
                      </a:lnTo>
                      <a:lnTo>
                        <a:pt x="146132" y="1607642"/>
                      </a:lnTo>
                      <a:close/>
                      <a:moveTo>
                        <a:pt x="1193408" y="1826839"/>
                      </a:moveTo>
                      <a:lnTo>
                        <a:pt x="462750" y="1826839"/>
                      </a:lnTo>
                      <a:lnTo>
                        <a:pt x="462750" y="1558931"/>
                      </a:lnTo>
                      <a:cubicBezTo>
                        <a:pt x="462750" y="1518577"/>
                        <a:pt x="495462" y="1485865"/>
                        <a:pt x="535816" y="1485865"/>
                      </a:cubicBezTo>
                      <a:lnTo>
                        <a:pt x="1120342" y="1485865"/>
                      </a:lnTo>
                      <a:cubicBezTo>
                        <a:pt x="1160696" y="1485865"/>
                        <a:pt x="1193408" y="1518577"/>
                        <a:pt x="1193408" y="1558931"/>
                      </a:cubicBezTo>
                      <a:close/>
                      <a:moveTo>
                        <a:pt x="1461316" y="1753773"/>
                      </a:moveTo>
                      <a:cubicBezTo>
                        <a:pt x="1461316" y="1794127"/>
                        <a:pt x="1428604" y="1826839"/>
                        <a:pt x="1388250" y="1826839"/>
                      </a:cubicBezTo>
                      <a:lnTo>
                        <a:pt x="1242118" y="1826839"/>
                      </a:lnTo>
                      <a:lnTo>
                        <a:pt x="1242118" y="1558931"/>
                      </a:lnTo>
                      <a:cubicBezTo>
                        <a:pt x="1242038" y="1491708"/>
                        <a:pt x="1187565" y="1437235"/>
                        <a:pt x="1120342" y="1437155"/>
                      </a:cubicBezTo>
                      <a:lnTo>
                        <a:pt x="535816" y="1437155"/>
                      </a:lnTo>
                      <a:cubicBezTo>
                        <a:pt x="468593" y="1437235"/>
                        <a:pt x="414120" y="1491708"/>
                        <a:pt x="414039" y="1558931"/>
                      </a:cubicBezTo>
                      <a:lnTo>
                        <a:pt x="414039" y="1826839"/>
                      </a:lnTo>
                      <a:lnTo>
                        <a:pt x="316618" y="1826839"/>
                      </a:lnTo>
                      <a:cubicBezTo>
                        <a:pt x="249395" y="1826759"/>
                        <a:pt x="194922" y="1772286"/>
                        <a:pt x="194842" y="1705063"/>
                      </a:cubicBezTo>
                      <a:lnTo>
                        <a:pt x="194842" y="560365"/>
                      </a:lnTo>
                      <a:cubicBezTo>
                        <a:pt x="195005" y="467584"/>
                        <a:pt x="253516" y="384937"/>
                        <a:pt x="340974" y="353955"/>
                      </a:cubicBezTo>
                      <a:lnTo>
                        <a:pt x="340974" y="755208"/>
                      </a:lnTo>
                      <a:cubicBezTo>
                        <a:pt x="341054" y="822431"/>
                        <a:pt x="395527" y="876903"/>
                        <a:pt x="462750" y="876984"/>
                      </a:cubicBezTo>
                      <a:lnTo>
                        <a:pt x="730658" y="876984"/>
                      </a:lnTo>
                      <a:lnTo>
                        <a:pt x="730658" y="925694"/>
                      </a:lnTo>
                      <a:cubicBezTo>
                        <a:pt x="730658" y="966049"/>
                        <a:pt x="763369" y="998760"/>
                        <a:pt x="803724" y="998760"/>
                      </a:cubicBezTo>
                      <a:lnTo>
                        <a:pt x="852434" y="998760"/>
                      </a:lnTo>
                      <a:cubicBezTo>
                        <a:pt x="892788" y="998760"/>
                        <a:pt x="925500" y="966049"/>
                        <a:pt x="925500" y="925694"/>
                      </a:cubicBezTo>
                      <a:lnTo>
                        <a:pt x="925500" y="876984"/>
                      </a:lnTo>
                      <a:lnTo>
                        <a:pt x="1193408" y="876984"/>
                      </a:lnTo>
                      <a:cubicBezTo>
                        <a:pt x="1260631" y="876903"/>
                        <a:pt x="1315104" y="822431"/>
                        <a:pt x="1315184" y="755208"/>
                      </a:cubicBezTo>
                      <a:lnTo>
                        <a:pt x="1315184" y="353955"/>
                      </a:lnTo>
                      <a:cubicBezTo>
                        <a:pt x="1402641" y="384937"/>
                        <a:pt x="1461153" y="467584"/>
                        <a:pt x="1461316" y="560365"/>
                      </a:cubicBezTo>
                      <a:lnTo>
                        <a:pt x="1461316" y="1753773"/>
                      </a:lnTo>
                      <a:close/>
                      <a:moveTo>
                        <a:pt x="1607447" y="1534576"/>
                      </a:moveTo>
                      <a:cubicBezTo>
                        <a:pt x="1607447" y="1574930"/>
                        <a:pt x="1574736" y="1607642"/>
                        <a:pt x="1534381" y="1607642"/>
                      </a:cubicBezTo>
                      <a:lnTo>
                        <a:pt x="1510026" y="1607642"/>
                      </a:lnTo>
                      <a:lnTo>
                        <a:pt x="1510026" y="1120536"/>
                      </a:lnTo>
                      <a:lnTo>
                        <a:pt x="1534381" y="1120536"/>
                      </a:lnTo>
                      <a:cubicBezTo>
                        <a:pt x="1574736" y="1120536"/>
                        <a:pt x="1607447" y="1153248"/>
                        <a:pt x="1607447" y="119360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00" name="그래픽 9" descr="피크닉 테이블">
                  <a:extLst>
                    <a:ext uri="{FF2B5EF4-FFF2-40B4-BE49-F238E27FC236}">
                      <a16:creationId xmlns:a16="http://schemas.microsoft.com/office/drawing/2014/main" id="{E8A52E2B-A196-48C8-B626-E57616D58B74}"/>
                    </a:ext>
                  </a:extLst>
                </p:cNvPr>
                <p:cNvSpPr/>
                <p:nvPr/>
              </p:nvSpPr>
              <p:spPr>
                <a:xfrm>
                  <a:off x="4107989" y="5677835"/>
                  <a:ext cx="2143262" cy="1266473"/>
                </a:xfrm>
                <a:custGeom>
                  <a:avLst/>
                  <a:gdLst>
                    <a:gd name="connsiteX0" fmla="*/ 1514264 w 2143262"/>
                    <a:gd name="connsiteY0" fmla="*/ 633237 h 1266473"/>
                    <a:gd name="connsiteX1" fmla="*/ 1278213 w 2143262"/>
                    <a:gd name="connsiteY1" fmla="*/ 48711 h 1266473"/>
                    <a:gd name="connsiteX2" fmla="*/ 1753579 w 2143262"/>
                    <a:gd name="connsiteY2" fmla="*/ 48711 h 1266473"/>
                    <a:gd name="connsiteX3" fmla="*/ 1753579 w 2143262"/>
                    <a:gd name="connsiteY3" fmla="*/ 0 h 1266473"/>
                    <a:gd name="connsiteX4" fmla="*/ 389684 w 2143262"/>
                    <a:gd name="connsiteY4" fmla="*/ 0 h 1266473"/>
                    <a:gd name="connsiteX5" fmla="*/ 389684 w 2143262"/>
                    <a:gd name="connsiteY5" fmla="*/ 48711 h 1266473"/>
                    <a:gd name="connsiteX6" fmla="*/ 865050 w 2143262"/>
                    <a:gd name="connsiteY6" fmla="*/ 48711 h 1266473"/>
                    <a:gd name="connsiteX7" fmla="*/ 628999 w 2143262"/>
                    <a:gd name="connsiteY7" fmla="*/ 633237 h 1266473"/>
                    <a:gd name="connsiteX8" fmla="*/ 0 w 2143262"/>
                    <a:gd name="connsiteY8" fmla="*/ 633237 h 1266473"/>
                    <a:gd name="connsiteX9" fmla="*/ 0 w 2143262"/>
                    <a:gd name="connsiteY9" fmla="*/ 681947 h 1266473"/>
                    <a:gd name="connsiteX10" fmla="*/ 609320 w 2143262"/>
                    <a:gd name="connsiteY10" fmla="*/ 681947 h 1266473"/>
                    <a:gd name="connsiteX11" fmla="*/ 373269 w 2143262"/>
                    <a:gd name="connsiteY11" fmla="*/ 1266474 h 1266473"/>
                    <a:gd name="connsiteX12" fmla="*/ 425779 w 2143262"/>
                    <a:gd name="connsiteY12" fmla="*/ 1266474 h 1266473"/>
                    <a:gd name="connsiteX13" fmla="*/ 661830 w 2143262"/>
                    <a:gd name="connsiteY13" fmla="*/ 681947 h 1266473"/>
                    <a:gd name="connsiteX14" fmla="*/ 1481433 w 2143262"/>
                    <a:gd name="connsiteY14" fmla="*/ 681947 h 1266473"/>
                    <a:gd name="connsiteX15" fmla="*/ 1717484 w 2143262"/>
                    <a:gd name="connsiteY15" fmla="*/ 1266474 h 1266473"/>
                    <a:gd name="connsiteX16" fmla="*/ 1769994 w 2143262"/>
                    <a:gd name="connsiteY16" fmla="*/ 1266474 h 1266473"/>
                    <a:gd name="connsiteX17" fmla="*/ 1533943 w 2143262"/>
                    <a:gd name="connsiteY17" fmla="*/ 681947 h 1266473"/>
                    <a:gd name="connsiteX18" fmla="*/ 2143263 w 2143262"/>
                    <a:gd name="connsiteY18" fmla="*/ 681947 h 1266473"/>
                    <a:gd name="connsiteX19" fmla="*/ 2143263 w 2143262"/>
                    <a:gd name="connsiteY19" fmla="*/ 633237 h 1266473"/>
                    <a:gd name="connsiteX20" fmla="*/ 681509 w 2143262"/>
                    <a:gd name="connsiteY20" fmla="*/ 633237 h 1266473"/>
                    <a:gd name="connsiteX21" fmla="*/ 917560 w 2143262"/>
                    <a:gd name="connsiteY21" fmla="*/ 48711 h 1266473"/>
                    <a:gd name="connsiteX22" fmla="*/ 1225703 w 2143262"/>
                    <a:gd name="connsiteY22" fmla="*/ 48711 h 1266473"/>
                    <a:gd name="connsiteX23" fmla="*/ 1461754 w 2143262"/>
                    <a:gd name="connsiteY23" fmla="*/ 633237 h 12664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2143262" h="1266473">
                      <a:moveTo>
                        <a:pt x="1514264" y="633237"/>
                      </a:moveTo>
                      <a:lnTo>
                        <a:pt x="1278213" y="48711"/>
                      </a:lnTo>
                      <a:lnTo>
                        <a:pt x="1753579" y="48711"/>
                      </a:lnTo>
                      <a:lnTo>
                        <a:pt x="1753579" y="0"/>
                      </a:lnTo>
                      <a:lnTo>
                        <a:pt x="389684" y="0"/>
                      </a:lnTo>
                      <a:lnTo>
                        <a:pt x="389684" y="48711"/>
                      </a:lnTo>
                      <a:lnTo>
                        <a:pt x="865050" y="48711"/>
                      </a:lnTo>
                      <a:lnTo>
                        <a:pt x="628999" y="633237"/>
                      </a:lnTo>
                      <a:lnTo>
                        <a:pt x="0" y="633237"/>
                      </a:lnTo>
                      <a:lnTo>
                        <a:pt x="0" y="681947"/>
                      </a:lnTo>
                      <a:lnTo>
                        <a:pt x="609320" y="681947"/>
                      </a:lnTo>
                      <a:lnTo>
                        <a:pt x="373269" y="1266474"/>
                      </a:lnTo>
                      <a:lnTo>
                        <a:pt x="425779" y="1266474"/>
                      </a:lnTo>
                      <a:lnTo>
                        <a:pt x="661830" y="681947"/>
                      </a:lnTo>
                      <a:lnTo>
                        <a:pt x="1481433" y="681947"/>
                      </a:lnTo>
                      <a:lnTo>
                        <a:pt x="1717484" y="1266474"/>
                      </a:lnTo>
                      <a:lnTo>
                        <a:pt x="1769994" y="1266474"/>
                      </a:lnTo>
                      <a:lnTo>
                        <a:pt x="1533943" y="681947"/>
                      </a:lnTo>
                      <a:lnTo>
                        <a:pt x="2143263" y="681947"/>
                      </a:lnTo>
                      <a:lnTo>
                        <a:pt x="2143263" y="633237"/>
                      </a:lnTo>
                      <a:close/>
                      <a:moveTo>
                        <a:pt x="681509" y="633237"/>
                      </a:moveTo>
                      <a:lnTo>
                        <a:pt x="917560" y="48711"/>
                      </a:lnTo>
                      <a:lnTo>
                        <a:pt x="1225703" y="48711"/>
                      </a:lnTo>
                      <a:lnTo>
                        <a:pt x="1461754" y="633237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101" name="그래픽 11" descr="하이킹">
                  <a:extLst>
                    <a:ext uri="{FF2B5EF4-FFF2-40B4-BE49-F238E27FC236}">
                      <a16:creationId xmlns:a16="http://schemas.microsoft.com/office/drawing/2014/main" id="{0965471D-FE3A-4997-99E8-3B04EA522ED5}"/>
                    </a:ext>
                  </a:extLst>
                </p:cNvPr>
                <p:cNvGrpSpPr/>
                <p:nvPr/>
              </p:nvGrpSpPr>
              <p:grpSpPr>
                <a:xfrm>
                  <a:off x="2451362" y="4845692"/>
                  <a:ext cx="1373174" cy="2098616"/>
                  <a:chOff x="6563952" y="3540014"/>
                  <a:chExt cx="1373174" cy="2098616"/>
                </a:xfrm>
                <a:solidFill>
                  <a:srgbClr val="FFFFFF"/>
                </a:solidFill>
              </p:grpSpPr>
              <p:sp>
                <p:nvSpPr>
                  <p:cNvPr id="106" name="자유형: 도형 105">
                    <a:extLst>
                      <a:ext uri="{FF2B5EF4-FFF2-40B4-BE49-F238E27FC236}">
                        <a16:creationId xmlns:a16="http://schemas.microsoft.com/office/drawing/2014/main" id="{4741C2F7-0746-4328-A8B0-7BD004745216}"/>
                      </a:ext>
                    </a:extLst>
                  </p:cNvPr>
                  <p:cNvSpPr/>
                  <p:nvPr/>
                </p:nvSpPr>
                <p:spPr>
                  <a:xfrm>
                    <a:off x="7201943" y="3540014"/>
                    <a:ext cx="389791" cy="389791"/>
                  </a:xfrm>
                  <a:custGeom>
                    <a:avLst/>
                    <a:gdLst>
                      <a:gd name="connsiteX0" fmla="*/ 194842 w 389791"/>
                      <a:gd name="connsiteY0" fmla="*/ 389791 h 389791"/>
                      <a:gd name="connsiteX1" fmla="*/ 389791 w 389791"/>
                      <a:gd name="connsiteY1" fmla="*/ 194949 h 389791"/>
                      <a:gd name="connsiteX2" fmla="*/ 194949 w 389791"/>
                      <a:gd name="connsiteY2" fmla="*/ 0 h 389791"/>
                      <a:gd name="connsiteX3" fmla="*/ 0 w 389791"/>
                      <a:gd name="connsiteY3" fmla="*/ 194842 h 389791"/>
                      <a:gd name="connsiteX4" fmla="*/ 0 w 389791"/>
                      <a:gd name="connsiteY4" fmla="*/ 194896 h 389791"/>
                      <a:gd name="connsiteX5" fmla="*/ 194842 w 389791"/>
                      <a:gd name="connsiteY5" fmla="*/ 389791 h 389791"/>
                      <a:gd name="connsiteX6" fmla="*/ 194842 w 389791"/>
                      <a:gd name="connsiteY6" fmla="*/ 48711 h 389791"/>
                      <a:gd name="connsiteX7" fmla="*/ 341081 w 389791"/>
                      <a:gd name="connsiteY7" fmla="*/ 194842 h 389791"/>
                      <a:gd name="connsiteX8" fmla="*/ 194949 w 389791"/>
                      <a:gd name="connsiteY8" fmla="*/ 341081 h 389791"/>
                      <a:gd name="connsiteX9" fmla="*/ 48711 w 389791"/>
                      <a:gd name="connsiteY9" fmla="*/ 194949 h 389791"/>
                      <a:gd name="connsiteX10" fmla="*/ 48711 w 389791"/>
                      <a:gd name="connsiteY10" fmla="*/ 194896 h 389791"/>
                      <a:gd name="connsiteX11" fmla="*/ 194842 w 389791"/>
                      <a:gd name="connsiteY11" fmla="*/ 48711 h 3897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389791" h="389791">
                        <a:moveTo>
                          <a:pt x="194842" y="389791"/>
                        </a:moveTo>
                        <a:cubicBezTo>
                          <a:pt x="302480" y="389821"/>
                          <a:pt x="389762" y="302587"/>
                          <a:pt x="389791" y="194949"/>
                        </a:cubicBezTo>
                        <a:cubicBezTo>
                          <a:pt x="389821" y="87311"/>
                          <a:pt x="302587" y="30"/>
                          <a:pt x="194949" y="0"/>
                        </a:cubicBezTo>
                        <a:cubicBezTo>
                          <a:pt x="87311" y="-29"/>
                          <a:pt x="29" y="87204"/>
                          <a:pt x="0" y="194842"/>
                        </a:cubicBezTo>
                        <a:cubicBezTo>
                          <a:pt x="0" y="194859"/>
                          <a:pt x="0" y="194879"/>
                          <a:pt x="0" y="194896"/>
                        </a:cubicBezTo>
                        <a:cubicBezTo>
                          <a:pt x="-10" y="302517"/>
                          <a:pt x="87221" y="389772"/>
                          <a:pt x="194842" y="389791"/>
                        </a:cubicBezTo>
                        <a:close/>
                        <a:moveTo>
                          <a:pt x="194842" y="48711"/>
                        </a:moveTo>
                        <a:cubicBezTo>
                          <a:pt x="275577" y="48681"/>
                          <a:pt x="341052" y="114106"/>
                          <a:pt x="341081" y="194842"/>
                        </a:cubicBezTo>
                        <a:cubicBezTo>
                          <a:pt x="341110" y="275577"/>
                          <a:pt x="275685" y="341052"/>
                          <a:pt x="194949" y="341081"/>
                        </a:cubicBezTo>
                        <a:cubicBezTo>
                          <a:pt x="114214" y="341110"/>
                          <a:pt x="48740" y="275685"/>
                          <a:pt x="48711" y="194949"/>
                        </a:cubicBezTo>
                        <a:cubicBezTo>
                          <a:pt x="48711" y="194932"/>
                          <a:pt x="48711" y="194913"/>
                          <a:pt x="48711" y="194896"/>
                        </a:cubicBezTo>
                        <a:cubicBezTo>
                          <a:pt x="48788" y="114214"/>
                          <a:pt x="114160" y="48819"/>
                          <a:pt x="194842" y="48711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7" name="자유형: 도형 106">
                    <a:extLst>
                      <a:ext uri="{FF2B5EF4-FFF2-40B4-BE49-F238E27FC236}">
                        <a16:creationId xmlns:a16="http://schemas.microsoft.com/office/drawing/2014/main" id="{C921A9CF-708A-4A2F-B7EE-0A0B4B26A42C}"/>
                      </a:ext>
                    </a:extLst>
                  </p:cNvPr>
                  <p:cNvSpPr/>
                  <p:nvPr/>
                </p:nvSpPr>
                <p:spPr>
                  <a:xfrm>
                    <a:off x="6563952" y="4792491"/>
                    <a:ext cx="602240" cy="845639"/>
                  </a:xfrm>
                  <a:custGeom>
                    <a:avLst/>
                    <a:gdLst>
                      <a:gd name="connsiteX0" fmla="*/ 564024 w 602240"/>
                      <a:gd name="connsiteY0" fmla="*/ 348709 h 845639"/>
                      <a:gd name="connsiteX1" fmla="*/ 602240 w 602240"/>
                      <a:gd name="connsiteY1" fmla="*/ 163891 h 845639"/>
                      <a:gd name="connsiteX2" fmla="*/ 558944 w 602240"/>
                      <a:gd name="connsiteY2" fmla="*/ 132697 h 845639"/>
                      <a:gd name="connsiteX3" fmla="*/ 516147 w 602240"/>
                      <a:gd name="connsiteY3" fmla="*/ 339778 h 845639"/>
                      <a:gd name="connsiteX4" fmla="*/ 502447 w 602240"/>
                      <a:gd name="connsiteY4" fmla="*/ 368485 h 845639"/>
                      <a:gd name="connsiteX5" fmla="*/ 171369 w 602240"/>
                      <a:gd name="connsiteY5" fmla="*/ 770596 h 845639"/>
                      <a:gd name="connsiteX6" fmla="*/ 117115 w 602240"/>
                      <a:gd name="connsiteY6" fmla="*/ 796926 h 845639"/>
                      <a:gd name="connsiteX7" fmla="*/ 73519 w 602240"/>
                      <a:gd name="connsiteY7" fmla="*/ 781205 h 845639"/>
                      <a:gd name="connsiteX8" fmla="*/ 48920 w 602240"/>
                      <a:gd name="connsiteY8" fmla="*/ 734372 h 845639"/>
                      <a:gd name="connsiteX9" fmla="*/ 65024 w 602240"/>
                      <a:gd name="connsiteY9" fmla="*/ 683095 h 845639"/>
                      <a:gd name="connsiteX10" fmla="*/ 381718 w 602240"/>
                      <a:gd name="connsiteY10" fmla="*/ 297763 h 845639"/>
                      <a:gd name="connsiteX11" fmla="*/ 386759 w 602240"/>
                      <a:gd name="connsiteY11" fmla="*/ 287178 h 845639"/>
                      <a:gd name="connsiteX12" fmla="*/ 436515 w 602240"/>
                      <a:gd name="connsiteY12" fmla="*/ 44137 h 845639"/>
                      <a:gd name="connsiteX13" fmla="*/ 395842 w 602240"/>
                      <a:gd name="connsiteY13" fmla="*/ 0 h 845639"/>
                      <a:gd name="connsiteX14" fmla="*/ 340260 w 602240"/>
                      <a:gd name="connsiteY14" fmla="*/ 271505 h 845639"/>
                      <a:gd name="connsiteX15" fmla="*/ 27424 w 602240"/>
                      <a:gd name="connsiteY15" fmla="*/ 652151 h 845639"/>
                      <a:gd name="connsiteX16" fmla="*/ 42171 w 602240"/>
                      <a:gd name="connsiteY16" fmla="*/ 818476 h 845639"/>
                      <a:gd name="connsiteX17" fmla="*/ 117115 w 602240"/>
                      <a:gd name="connsiteY17" fmla="*/ 845637 h 845639"/>
                      <a:gd name="connsiteX18" fmla="*/ 209210 w 602240"/>
                      <a:gd name="connsiteY18" fmla="*/ 801310 h 845639"/>
                      <a:gd name="connsiteX19" fmla="*/ 540288 w 602240"/>
                      <a:gd name="connsiteY19" fmla="*/ 399156 h 845639"/>
                      <a:gd name="connsiteX20" fmla="*/ 564024 w 602240"/>
                      <a:gd name="connsiteY20" fmla="*/ 348709 h 8456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602240" h="845639">
                        <a:moveTo>
                          <a:pt x="564024" y="348709"/>
                        </a:moveTo>
                        <a:lnTo>
                          <a:pt x="602240" y="163891"/>
                        </a:lnTo>
                        <a:lnTo>
                          <a:pt x="558944" y="132697"/>
                        </a:lnTo>
                        <a:lnTo>
                          <a:pt x="516147" y="339778"/>
                        </a:lnTo>
                        <a:cubicBezTo>
                          <a:pt x="514023" y="350333"/>
                          <a:pt x="509318" y="360197"/>
                          <a:pt x="502447" y="368485"/>
                        </a:cubicBezTo>
                        <a:lnTo>
                          <a:pt x="171369" y="770596"/>
                        </a:lnTo>
                        <a:cubicBezTo>
                          <a:pt x="158429" y="787413"/>
                          <a:pt x="138333" y="797167"/>
                          <a:pt x="117115" y="796926"/>
                        </a:cubicBezTo>
                        <a:cubicBezTo>
                          <a:pt x="101167" y="797082"/>
                          <a:pt x="85697" y="791502"/>
                          <a:pt x="73519" y="781205"/>
                        </a:cubicBezTo>
                        <a:cubicBezTo>
                          <a:pt x="59320" y="769565"/>
                          <a:pt x="50443" y="752668"/>
                          <a:pt x="48920" y="734372"/>
                        </a:cubicBezTo>
                        <a:cubicBezTo>
                          <a:pt x="47325" y="715825"/>
                          <a:pt x="53112" y="697398"/>
                          <a:pt x="65024" y="683095"/>
                        </a:cubicBezTo>
                        <a:lnTo>
                          <a:pt x="381718" y="297763"/>
                        </a:lnTo>
                        <a:cubicBezTo>
                          <a:pt x="384244" y="294701"/>
                          <a:pt x="385973" y="291067"/>
                          <a:pt x="386759" y="287178"/>
                        </a:cubicBezTo>
                        <a:lnTo>
                          <a:pt x="436515" y="44137"/>
                        </a:lnTo>
                        <a:cubicBezTo>
                          <a:pt x="420440" y="31961"/>
                          <a:pt x="406665" y="17015"/>
                          <a:pt x="395842" y="0"/>
                        </a:cubicBezTo>
                        <a:lnTo>
                          <a:pt x="340260" y="271505"/>
                        </a:lnTo>
                        <a:lnTo>
                          <a:pt x="27424" y="652151"/>
                        </a:lnTo>
                        <a:cubicBezTo>
                          <a:pt x="-14274" y="702201"/>
                          <a:pt x="-7684" y="776541"/>
                          <a:pt x="42171" y="818476"/>
                        </a:cubicBezTo>
                        <a:cubicBezTo>
                          <a:pt x="63110" y="836182"/>
                          <a:pt x="89693" y="845817"/>
                          <a:pt x="117115" y="845637"/>
                        </a:cubicBezTo>
                        <a:cubicBezTo>
                          <a:pt x="153017" y="845900"/>
                          <a:pt x="187020" y="829533"/>
                          <a:pt x="209210" y="801310"/>
                        </a:cubicBezTo>
                        <a:lnTo>
                          <a:pt x="540288" y="399156"/>
                        </a:lnTo>
                        <a:cubicBezTo>
                          <a:pt x="552256" y="384567"/>
                          <a:pt x="560412" y="367231"/>
                          <a:pt x="564024" y="348709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8" name="자유형: 도형 107">
                    <a:extLst>
                      <a:ext uri="{FF2B5EF4-FFF2-40B4-BE49-F238E27FC236}">
                        <a16:creationId xmlns:a16="http://schemas.microsoft.com/office/drawing/2014/main" id="{556D8D43-1CF4-4D12-BAFC-5A2478839EF9}"/>
                      </a:ext>
                    </a:extLst>
                  </p:cNvPr>
                  <p:cNvSpPr/>
                  <p:nvPr/>
                </p:nvSpPr>
                <p:spPr>
                  <a:xfrm>
                    <a:off x="6981113" y="3981969"/>
                    <a:ext cx="956013" cy="1656660"/>
                  </a:xfrm>
                  <a:custGeom>
                    <a:avLst/>
                    <a:gdLst>
                      <a:gd name="connsiteX0" fmla="*/ 875095 w 956013"/>
                      <a:gd name="connsiteY0" fmla="*/ 502376 h 1656660"/>
                      <a:gd name="connsiteX1" fmla="*/ 642067 w 956013"/>
                      <a:gd name="connsiteY1" fmla="*/ 425433 h 1656660"/>
                      <a:gd name="connsiteX2" fmla="*/ 505853 w 956013"/>
                      <a:gd name="connsiteY2" fmla="*/ 111737 h 1656660"/>
                      <a:gd name="connsiteX3" fmla="*/ 319160 w 956013"/>
                      <a:gd name="connsiteY3" fmla="*/ 0 h 1656660"/>
                      <a:gd name="connsiteX4" fmla="*/ 310477 w 956013"/>
                      <a:gd name="connsiteY4" fmla="*/ 0 h 1656660"/>
                      <a:gd name="connsiteX5" fmla="*/ 103945 w 956013"/>
                      <a:gd name="connsiteY5" fmla="*/ 202098 h 1656660"/>
                      <a:gd name="connsiteX6" fmla="*/ 2456 w 956013"/>
                      <a:gd name="connsiteY6" fmla="*/ 694291 h 1656660"/>
                      <a:gd name="connsiteX7" fmla="*/ 50680 w 956013"/>
                      <a:gd name="connsiteY7" fmla="*/ 817589 h 1656660"/>
                      <a:gd name="connsiteX8" fmla="*/ 410609 w 956013"/>
                      <a:gd name="connsiteY8" fmla="*/ 1076936 h 1656660"/>
                      <a:gd name="connsiteX9" fmla="*/ 410609 w 956013"/>
                      <a:gd name="connsiteY9" fmla="*/ 1108301 h 1656660"/>
                      <a:gd name="connsiteX10" fmla="*/ 11602 w 956013"/>
                      <a:gd name="connsiteY10" fmla="*/ 1591940 h 1656660"/>
                      <a:gd name="connsiteX11" fmla="*/ 14885 w 956013"/>
                      <a:gd name="connsiteY11" fmla="*/ 1626237 h 1656660"/>
                      <a:gd name="connsiteX12" fmla="*/ 49182 w 956013"/>
                      <a:gd name="connsiteY12" fmla="*/ 1622954 h 1656660"/>
                      <a:gd name="connsiteX13" fmla="*/ 410614 w 956013"/>
                      <a:gd name="connsiteY13" fmla="*/ 1184864 h 1656660"/>
                      <a:gd name="connsiteX14" fmla="*/ 410614 w 956013"/>
                      <a:gd name="connsiteY14" fmla="*/ 1537236 h 1656660"/>
                      <a:gd name="connsiteX15" fmla="*/ 528963 w 956013"/>
                      <a:gd name="connsiteY15" fmla="*/ 1656659 h 1656660"/>
                      <a:gd name="connsiteX16" fmla="*/ 648387 w 956013"/>
                      <a:gd name="connsiteY16" fmla="*/ 1538312 h 1656660"/>
                      <a:gd name="connsiteX17" fmla="*/ 648387 w 956013"/>
                      <a:gd name="connsiteY17" fmla="*/ 1537236 h 1656660"/>
                      <a:gd name="connsiteX18" fmla="*/ 648387 w 956013"/>
                      <a:gd name="connsiteY18" fmla="*/ 1017188 h 1656660"/>
                      <a:gd name="connsiteX19" fmla="*/ 616255 w 956013"/>
                      <a:gd name="connsiteY19" fmla="*/ 935598 h 1656660"/>
                      <a:gd name="connsiteX20" fmla="*/ 789745 w 956013"/>
                      <a:gd name="connsiteY20" fmla="*/ 725309 h 1656660"/>
                      <a:gd name="connsiteX21" fmla="*/ 800417 w 956013"/>
                      <a:gd name="connsiteY21" fmla="*/ 728865 h 1656660"/>
                      <a:gd name="connsiteX22" fmla="*/ 836736 w 956013"/>
                      <a:gd name="connsiteY22" fmla="*/ 734240 h 1656660"/>
                      <a:gd name="connsiteX23" fmla="*/ 949674 w 956013"/>
                      <a:gd name="connsiteY23" fmla="*/ 653763 h 1656660"/>
                      <a:gd name="connsiteX24" fmla="*/ 875095 w 956013"/>
                      <a:gd name="connsiteY24" fmla="*/ 502376 h 1656660"/>
                      <a:gd name="connsiteX25" fmla="*/ 599672 w 956013"/>
                      <a:gd name="connsiteY25" fmla="*/ 1017188 h 1656660"/>
                      <a:gd name="connsiteX26" fmla="*/ 599672 w 956013"/>
                      <a:gd name="connsiteY26" fmla="*/ 1537236 h 1656660"/>
                      <a:gd name="connsiteX27" fmla="*/ 529908 w 956013"/>
                      <a:gd name="connsiteY27" fmla="*/ 1607825 h 1656660"/>
                      <a:gd name="connsiteX28" fmla="*/ 459319 w 956013"/>
                      <a:gd name="connsiteY28" fmla="*/ 1538064 h 1656660"/>
                      <a:gd name="connsiteX29" fmla="*/ 459319 w 956013"/>
                      <a:gd name="connsiteY29" fmla="*/ 1537236 h 1656660"/>
                      <a:gd name="connsiteX30" fmla="*/ 459319 w 956013"/>
                      <a:gd name="connsiteY30" fmla="*/ 1125824 h 1656660"/>
                      <a:gd name="connsiteX31" fmla="*/ 584832 w 956013"/>
                      <a:gd name="connsiteY31" fmla="*/ 973687 h 1656660"/>
                      <a:gd name="connsiteX32" fmla="*/ 599672 w 956013"/>
                      <a:gd name="connsiteY32" fmla="*/ 1017188 h 1656660"/>
                      <a:gd name="connsiteX33" fmla="*/ 578012 w 956013"/>
                      <a:gd name="connsiteY33" fmla="*/ 905378 h 1656660"/>
                      <a:gd name="connsiteX34" fmla="*/ 383901 w 956013"/>
                      <a:gd name="connsiteY34" fmla="*/ 763243 h 1656660"/>
                      <a:gd name="connsiteX35" fmla="*/ 429377 w 956013"/>
                      <a:gd name="connsiteY35" fmla="*/ 535864 h 1656660"/>
                      <a:gd name="connsiteX36" fmla="*/ 443907 w 956013"/>
                      <a:gd name="connsiteY36" fmla="*/ 569494 h 1656660"/>
                      <a:gd name="connsiteX37" fmla="*/ 514689 w 956013"/>
                      <a:gd name="connsiteY37" fmla="*/ 633690 h 1656660"/>
                      <a:gd name="connsiteX38" fmla="*/ 740189 w 956013"/>
                      <a:gd name="connsiteY38" fmla="*/ 708811 h 1656660"/>
                      <a:gd name="connsiteX39" fmla="*/ 402452 w 956013"/>
                      <a:gd name="connsiteY39" fmla="*/ 353531 h 1656660"/>
                      <a:gd name="connsiteX40" fmla="*/ 369997 w 956013"/>
                      <a:gd name="connsiteY40" fmla="*/ 342004 h 1656660"/>
                      <a:gd name="connsiteX41" fmla="*/ 357882 w 956013"/>
                      <a:gd name="connsiteY41" fmla="*/ 373130 h 1656660"/>
                      <a:gd name="connsiteX42" fmla="*/ 395258 w 956013"/>
                      <a:gd name="connsiteY42" fmla="*/ 458093 h 1656660"/>
                      <a:gd name="connsiteX43" fmla="*/ 333096 w 956013"/>
                      <a:gd name="connsiteY43" fmla="*/ 768927 h 1656660"/>
                      <a:gd name="connsiteX44" fmla="*/ 342594 w 956013"/>
                      <a:gd name="connsiteY44" fmla="*/ 793353 h 1656660"/>
                      <a:gd name="connsiteX45" fmla="*/ 546986 w 956013"/>
                      <a:gd name="connsiteY45" fmla="*/ 943006 h 1656660"/>
                      <a:gd name="connsiteX46" fmla="*/ 456331 w 956013"/>
                      <a:gd name="connsiteY46" fmla="*/ 1052890 h 1656660"/>
                      <a:gd name="connsiteX47" fmla="*/ 449244 w 956013"/>
                      <a:gd name="connsiteY47" fmla="*/ 1044731 h 1656660"/>
                      <a:gd name="connsiteX48" fmla="*/ 79134 w 956013"/>
                      <a:gd name="connsiteY48" fmla="*/ 778041 h 1656660"/>
                      <a:gd name="connsiteX49" fmla="*/ 50188 w 956013"/>
                      <a:gd name="connsiteY49" fmla="*/ 704072 h 1656660"/>
                      <a:gd name="connsiteX50" fmla="*/ 151700 w 956013"/>
                      <a:gd name="connsiteY50" fmla="*/ 211757 h 1656660"/>
                      <a:gd name="connsiteX51" fmla="*/ 310477 w 956013"/>
                      <a:gd name="connsiteY51" fmla="*/ 48711 h 1656660"/>
                      <a:gd name="connsiteX52" fmla="*/ 319160 w 956013"/>
                      <a:gd name="connsiteY52" fmla="*/ 48711 h 1656660"/>
                      <a:gd name="connsiteX53" fmla="*/ 462746 w 956013"/>
                      <a:gd name="connsiteY53" fmla="*/ 134358 h 1656660"/>
                      <a:gd name="connsiteX54" fmla="*/ 601671 w 956013"/>
                      <a:gd name="connsiteY54" fmla="*/ 454783 h 1656660"/>
                      <a:gd name="connsiteX55" fmla="*/ 616394 w 956013"/>
                      <a:gd name="connsiteY55" fmla="*/ 468245 h 1656660"/>
                      <a:gd name="connsiteX56" fmla="*/ 859757 w 956013"/>
                      <a:gd name="connsiteY56" fmla="*/ 548588 h 1656660"/>
                      <a:gd name="connsiteX57" fmla="*/ 903732 w 956013"/>
                      <a:gd name="connsiteY57" fmla="*/ 637518 h 1656660"/>
                      <a:gd name="connsiteX58" fmla="*/ 836731 w 956013"/>
                      <a:gd name="connsiteY58" fmla="*/ 685540 h 1656660"/>
                      <a:gd name="connsiteX59" fmla="*/ 813708 w 956013"/>
                      <a:gd name="connsiteY59" fmla="*/ 682067 h 1656660"/>
                      <a:gd name="connsiteX60" fmla="*/ 530722 w 956013"/>
                      <a:gd name="connsiteY60" fmla="*/ 587714 h 1656660"/>
                      <a:gd name="connsiteX61" fmla="*/ 488051 w 956013"/>
                      <a:gd name="connsiteY61" fmla="*/ 548946 h 16566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</a:cxnLst>
                    <a:rect l="l" t="t" r="r" b="b"/>
                    <a:pathLst>
                      <a:path w="956013" h="1656660">
                        <a:moveTo>
                          <a:pt x="875095" y="502376"/>
                        </a:moveTo>
                        <a:lnTo>
                          <a:pt x="642067" y="425433"/>
                        </a:lnTo>
                        <a:cubicBezTo>
                          <a:pt x="612168" y="356196"/>
                          <a:pt x="510894" y="121801"/>
                          <a:pt x="505853" y="111737"/>
                        </a:cubicBezTo>
                        <a:cubicBezTo>
                          <a:pt x="468397" y="43481"/>
                          <a:pt x="397014" y="760"/>
                          <a:pt x="319160" y="0"/>
                        </a:cubicBezTo>
                        <a:lnTo>
                          <a:pt x="310477" y="0"/>
                        </a:lnTo>
                        <a:cubicBezTo>
                          <a:pt x="207849" y="0"/>
                          <a:pt x="128694" y="77513"/>
                          <a:pt x="103945" y="202098"/>
                        </a:cubicBezTo>
                        <a:lnTo>
                          <a:pt x="2456" y="694291"/>
                        </a:lnTo>
                        <a:cubicBezTo>
                          <a:pt x="-7113" y="741296"/>
                          <a:pt x="11760" y="789546"/>
                          <a:pt x="50680" y="817589"/>
                        </a:cubicBezTo>
                        <a:lnTo>
                          <a:pt x="410609" y="1076936"/>
                        </a:lnTo>
                        <a:lnTo>
                          <a:pt x="410609" y="1108301"/>
                        </a:lnTo>
                        <a:lnTo>
                          <a:pt x="11602" y="1591940"/>
                        </a:lnTo>
                        <a:cubicBezTo>
                          <a:pt x="3038" y="1602318"/>
                          <a:pt x="4507" y="1617674"/>
                          <a:pt x="14885" y="1626237"/>
                        </a:cubicBezTo>
                        <a:cubicBezTo>
                          <a:pt x="25262" y="1634801"/>
                          <a:pt x="40618" y="1633332"/>
                          <a:pt x="49182" y="1622954"/>
                        </a:cubicBezTo>
                        <a:lnTo>
                          <a:pt x="410614" y="1184864"/>
                        </a:lnTo>
                        <a:lnTo>
                          <a:pt x="410614" y="1537236"/>
                        </a:lnTo>
                        <a:cubicBezTo>
                          <a:pt x="410317" y="1602895"/>
                          <a:pt x="463304" y="1656362"/>
                          <a:pt x="528963" y="1656659"/>
                        </a:cubicBezTo>
                        <a:cubicBezTo>
                          <a:pt x="594623" y="1656957"/>
                          <a:pt x="648090" y="1603972"/>
                          <a:pt x="648387" y="1538312"/>
                        </a:cubicBezTo>
                        <a:cubicBezTo>
                          <a:pt x="648389" y="1537954"/>
                          <a:pt x="648389" y="1537594"/>
                          <a:pt x="648387" y="1537236"/>
                        </a:cubicBezTo>
                        <a:lnTo>
                          <a:pt x="648387" y="1017188"/>
                        </a:lnTo>
                        <a:cubicBezTo>
                          <a:pt x="648572" y="986870"/>
                          <a:pt x="637064" y="957646"/>
                          <a:pt x="616255" y="935598"/>
                        </a:cubicBezTo>
                        <a:lnTo>
                          <a:pt x="789745" y="725309"/>
                        </a:lnTo>
                        <a:lnTo>
                          <a:pt x="800417" y="728865"/>
                        </a:lnTo>
                        <a:cubicBezTo>
                          <a:pt x="812239" y="732224"/>
                          <a:pt x="824449" y="734031"/>
                          <a:pt x="836736" y="734240"/>
                        </a:cubicBezTo>
                        <a:cubicBezTo>
                          <a:pt x="887453" y="733505"/>
                          <a:pt x="932420" y="701461"/>
                          <a:pt x="949674" y="653763"/>
                        </a:cubicBezTo>
                        <a:cubicBezTo>
                          <a:pt x="970792" y="591370"/>
                          <a:pt x="937435" y="523655"/>
                          <a:pt x="875095" y="502376"/>
                        </a:cubicBezTo>
                        <a:close/>
                        <a:moveTo>
                          <a:pt x="599672" y="1017188"/>
                        </a:moveTo>
                        <a:lnTo>
                          <a:pt x="599672" y="1537236"/>
                        </a:lnTo>
                        <a:cubicBezTo>
                          <a:pt x="599900" y="1575993"/>
                          <a:pt x="568667" y="1607596"/>
                          <a:pt x="529908" y="1607825"/>
                        </a:cubicBezTo>
                        <a:cubicBezTo>
                          <a:pt x="491152" y="1608054"/>
                          <a:pt x="459548" y="1576821"/>
                          <a:pt x="459319" y="1538064"/>
                        </a:cubicBezTo>
                        <a:cubicBezTo>
                          <a:pt x="459317" y="1537786"/>
                          <a:pt x="459317" y="1537511"/>
                          <a:pt x="459319" y="1537236"/>
                        </a:cubicBezTo>
                        <a:lnTo>
                          <a:pt x="459319" y="1125824"/>
                        </a:lnTo>
                        <a:lnTo>
                          <a:pt x="584832" y="973687"/>
                        </a:lnTo>
                        <a:cubicBezTo>
                          <a:pt x="594545" y="986098"/>
                          <a:pt x="599774" y="1001427"/>
                          <a:pt x="599672" y="1017188"/>
                        </a:cubicBezTo>
                        <a:close/>
                        <a:moveTo>
                          <a:pt x="578012" y="905378"/>
                        </a:moveTo>
                        <a:lnTo>
                          <a:pt x="383901" y="763243"/>
                        </a:lnTo>
                        <a:lnTo>
                          <a:pt x="429377" y="535864"/>
                        </a:lnTo>
                        <a:lnTo>
                          <a:pt x="443907" y="569494"/>
                        </a:lnTo>
                        <a:cubicBezTo>
                          <a:pt x="458192" y="599329"/>
                          <a:pt x="483604" y="622377"/>
                          <a:pt x="514689" y="633690"/>
                        </a:cubicBezTo>
                        <a:lnTo>
                          <a:pt x="740189" y="708811"/>
                        </a:lnTo>
                        <a:close/>
                        <a:moveTo>
                          <a:pt x="402452" y="353531"/>
                        </a:moveTo>
                        <a:cubicBezTo>
                          <a:pt x="396673" y="341385"/>
                          <a:pt x="382143" y="336224"/>
                          <a:pt x="369997" y="342004"/>
                        </a:cubicBezTo>
                        <a:cubicBezTo>
                          <a:pt x="358360" y="347540"/>
                          <a:pt x="353050" y="361184"/>
                          <a:pt x="357882" y="373130"/>
                        </a:cubicBezTo>
                        <a:lnTo>
                          <a:pt x="395258" y="458093"/>
                        </a:lnTo>
                        <a:lnTo>
                          <a:pt x="333096" y="768927"/>
                        </a:lnTo>
                        <a:cubicBezTo>
                          <a:pt x="331233" y="778224"/>
                          <a:pt x="334940" y="787756"/>
                          <a:pt x="342594" y="793353"/>
                        </a:cubicBezTo>
                        <a:lnTo>
                          <a:pt x="546986" y="943006"/>
                        </a:lnTo>
                        <a:lnTo>
                          <a:pt x="456331" y="1052890"/>
                        </a:lnTo>
                        <a:cubicBezTo>
                          <a:pt x="454614" y="1049673"/>
                          <a:pt x="452191" y="1046882"/>
                          <a:pt x="449244" y="1044731"/>
                        </a:cubicBezTo>
                        <a:lnTo>
                          <a:pt x="79134" y="778041"/>
                        </a:lnTo>
                        <a:cubicBezTo>
                          <a:pt x="55787" y="761216"/>
                          <a:pt x="44459" y="732275"/>
                          <a:pt x="50188" y="704072"/>
                        </a:cubicBezTo>
                        <a:lnTo>
                          <a:pt x="151700" y="211757"/>
                        </a:lnTo>
                        <a:cubicBezTo>
                          <a:pt x="167344" y="132931"/>
                          <a:pt x="217289" y="48711"/>
                          <a:pt x="310477" y="48711"/>
                        </a:cubicBezTo>
                        <a:lnTo>
                          <a:pt x="319160" y="48711"/>
                        </a:lnTo>
                        <a:cubicBezTo>
                          <a:pt x="378942" y="49358"/>
                          <a:pt x="433771" y="82063"/>
                          <a:pt x="462746" y="134358"/>
                        </a:cubicBezTo>
                        <a:cubicBezTo>
                          <a:pt x="467169" y="143635"/>
                          <a:pt x="548250" y="331081"/>
                          <a:pt x="601671" y="454783"/>
                        </a:cubicBezTo>
                        <a:cubicBezTo>
                          <a:pt x="604428" y="461169"/>
                          <a:pt x="609786" y="466070"/>
                          <a:pt x="616394" y="468245"/>
                        </a:cubicBezTo>
                        <a:lnTo>
                          <a:pt x="859757" y="548588"/>
                        </a:lnTo>
                        <a:cubicBezTo>
                          <a:pt x="896301" y="561179"/>
                          <a:pt x="915910" y="600835"/>
                          <a:pt x="903732" y="637518"/>
                        </a:cubicBezTo>
                        <a:cubicBezTo>
                          <a:pt x="893496" y="665853"/>
                          <a:pt x="866854" y="684948"/>
                          <a:pt x="836731" y="685540"/>
                        </a:cubicBezTo>
                        <a:cubicBezTo>
                          <a:pt x="828945" y="685321"/>
                          <a:pt x="821214" y="684154"/>
                          <a:pt x="813708" y="682067"/>
                        </a:cubicBezTo>
                        <a:lnTo>
                          <a:pt x="530722" y="587714"/>
                        </a:lnTo>
                        <a:cubicBezTo>
                          <a:pt x="512090" y="580681"/>
                          <a:pt x="496836" y="566818"/>
                          <a:pt x="488051" y="548946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9" name="자유형: 도형 108">
                    <a:extLst>
                      <a:ext uri="{FF2B5EF4-FFF2-40B4-BE49-F238E27FC236}">
                        <a16:creationId xmlns:a16="http://schemas.microsoft.com/office/drawing/2014/main" id="{754824A1-C7F8-4789-9A49-F8B9419A74D0}"/>
                      </a:ext>
                    </a:extLst>
                  </p:cNvPr>
                  <p:cNvSpPr/>
                  <p:nvPr/>
                </p:nvSpPr>
                <p:spPr>
                  <a:xfrm>
                    <a:off x="6623522" y="3750151"/>
                    <a:ext cx="464221" cy="936932"/>
                  </a:xfrm>
                  <a:custGeom>
                    <a:avLst/>
                    <a:gdLst>
                      <a:gd name="connsiteX0" fmla="*/ 129851 w 464221"/>
                      <a:gd name="connsiteY0" fmla="*/ 932127 h 936932"/>
                      <a:gd name="connsiteX1" fmla="*/ 170166 w 464221"/>
                      <a:gd name="connsiteY1" fmla="*/ 936932 h 936932"/>
                      <a:gd name="connsiteX2" fmla="*/ 336632 w 464221"/>
                      <a:gd name="connsiteY2" fmla="*/ 801171 h 936932"/>
                      <a:gd name="connsiteX3" fmla="*/ 416166 w 464221"/>
                      <a:gd name="connsiteY3" fmla="*/ 419692 h 936932"/>
                      <a:gd name="connsiteX4" fmla="*/ 376009 w 464221"/>
                      <a:gd name="connsiteY4" fmla="*/ 319570 h 936932"/>
                      <a:gd name="connsiteX5" fmla="*/ 443072 w 464221"/>
                      <a:gd name="connsiteY5" fmla="*/ 88213 h 936932"/>
                      <a:gd name="connsiteX6" fmla="*/ 211714 w 464221"/>
                      <a:gd name="connsiteY6" fmla="*/ 21150 h 936932"/>
                      <a:gd name="connsiteX7" fmla="*/ 144651 w 464221"/>
                      <a:gd name="connsiteY7" fmla="*/ 252508 h 936932"/>
                      <a:gd name="connsiteX8" fmla="*/ 151400 w 464221"/>
                      <a:gd name="connsiteY8" fmla="*/ 263724 h 936932"/>
                      <a:gd name="connsiteX9" fmla="*/ 159123 w 464221"/>
                      <a:gd name="connsiteY9" fmla="*/ 274355 h 936932"/>
                      <a:gd name="connsiteX10" fmla="*/ 82404 w 464221"/>
                      <a:gd name="connsiteY10" fmla="*/ 350100 h 936932"/>
                      <a:gd name="connsiteX11" fmla="*/ 4107 w 464221"/>
                      <a:gd name="connsiteY11" fmla="*/ 725585 h 936932"/>
                      <a:gd name="connsiteX12" fmla="*/ 129851 w 464221"/>
                      <a:gd name="connsiteY12" fmla="*/ 932127 h 936932"/>
                      <a:gd name="connsiteX13" fmla="*/ 174803 w 464221"/>
                      <a:gd name="connsiteY13" fmla="*/ 145452 h 936932"/>
                      <a:gd name="connsiteX14" fmla="*/ 293749 w 464221"/>
                      <a:gd name="connsiteY14" fmla="*/ 48484 h 936932"/>
                      <a:gd name="connsiteX15" fmla="*/ 318865 w 464221"/>
                      <a:gd name="connsiteY15" fmla="*/ 51076 h 936932"/>
                      <a:gd name="connsiteX16" fmla="*/ 413241 w 464221"/>
                      <a:gd name="connsiteY16" fmla="*/ 195137 h 936932"/>
                      <a:gd name="connsiteX17" fmla="*/ 269180 w 464221"/>
                      <a:gd name="connsiteY17" fmla="*/ 289514 h 936932"/>
                      <a:gd name="connsiteX18" fmla="*/ 269131 w 464221"/>
                      <a:gd name="connsiteY18" fmla="*/ 289514 h 936932"/>
                      <a:gd name="connsiteX19" fmla="*/ 174803 w 464221"/>
                      <a:gd name="connsiteY19" fmla="*/ 145457 h 936932"/>
                      <a:gd name="connsiteX20" fmla="*/ 51765 w 464221"/>
                      <a:gd name="connsiteY20" fmla="*/ 735524 h 936932"/>
                      <a:gd name="connsiteX21" fmla="*/ 130065 w 464221"/>
                      <a:gd name="connsiteY21" fmla="*/ 360039 h 936932"/>
                      <a:gd name="connsiteX22" fmla="*/ 177667 w 464221"/>
                      <a:gd name="connsiteY22" fmla="*/ 321249 h 936932"/>
                      <a:gd name="connsiteX23" fmla="*/ 187704 w 464221"/>
                      <a:gd name="connsiteY23" fmla="*/ 322271 h 936932"/>
                      <a:gd name="connsiteX24" fmla="*/ 330743 w 464221"/>
                      <a:gd name="connsiteY24" fmla="*/ 352097 h 936932"/>
                      <a:gd name="connsiteX25" fmla="*/ 368513 w 464221"/>
                      <a:gd name="connsiteY25" fmla="*/ 409751 h 936932"/>
                      <a:gd name="connsiteX26" fmla="*/ 288971 w 464221"/>
                      <a:gd name="connsiteY26" fmla="*/ 791230 h 936932"/>
                      <a:gd name="connsiteX27" fmla="*/ 144897 w 464221"/>
                      <a:gd name="connsiteY27" fmla="*/ 885579 h 936932"/>
                      <a:gd name="connsiteX28" fmla="*/ 141222 w 464221"/>
                      <a:gd name="connsiteY28" fmla="*/ 884754 h 936932"/>
                      <a:gd name="connsiteX29" fmla="*/ 51765 w 464221"/>
                      <a:gd name="connsiteY29" fmla="*/ 735524 h 936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</a:cxnLst>
                    <a:rect l="l" t="t" r="r" b="b"/>
                    <a:pathLst>
                      <a:path w="464221" h="936932">
                        <a:moveTo>
                          <a:pt x="129851" y="932127"/>
                        </a:moveTo>
                        <a:cubicBezTo>
                          <a:pt x="143054" y="935308"/>
                          <a:pt x="156585" y="936920"/>
                          <a:pt x="170166" y="936932"/>
                        </a:cubicBezTo>
                        <a:cubicBezTo>
                          <a:pt x="250748" y="936655"/>
                          <a:pt x="320153" y="880051"/>
                          <a:pt x="336632" y="801171"/>
                        </a:cubicBezTo>
                        <a:lnTo>
                          <a:pt x="416166" y="419692"/>
                        </a:lnTo>
                        <a:cubicBezTo>
                          <a:pt x="424130" y="381279"/>
                          <a:pt x="408309" y="341834"/>
                          <a:pt x="376009" y="319570"/>
                        </a:cubicBezTo>
                        <a:cubicBezTo>
                          <a:pt x="458415" y="274201"/>
                          <a:pt x="488440" y="170619"/>
                          <a:pt x="443072" y="88213"/>
                        </a:cubicBezTo>
                        <a:cubicBezTo>
                          <a:pt x="397703" y="5806"/>
                          <a:pt x="294120" y="-24219"/>
                          <a:pt x="211714" y="21150"/>
                        </a:cubicBezTo>
                        <a:cubicBezTo>
                          <a:pt x="129308" y="66519"/>
                          <a:pt x="99282" y="170102"/>
                          <a:pt x="144651" y="252508"/>
                        </a:cubicBezTo>
                        <a:cubicBezTo>
                          <a:pt x="146756" y="256332"/>
                          <a:pt x="149009" y="260073"/>
                          <a:pt x="151400" y="263724"/>
                        </a:cubicBezTo>
                        <a:cubicBezTo>
                          <a:pt x="153816" y="267416"/>
                          <a:pt x="156466" y="270894"/>
                          <a:pt x="159123" y="274355"/>
                        </a:cubicBezTo>
                        <a:cubicBezTo>
                          <a:pt x="120644" y="281878"/>
                          <a:pt x="90417" y="311721"/>
                          <a:pt x="82404" y="350100"/>
                        </a:cubicBezTo>
                        <a:lnTo>
                          <a:pt x="4107" y="725585"/>
                        </a:lnTo>
                        <a:cubicBezTo>
                          <a:pt x="-15974" y="816983"/>
                          <a:pt x="39437" y="907998"/>
                          <a:pt x="129851" y="932127"/>
                        </a:cubicBezTo>
                        <a:close/>
                        <a:moveTo>
                          <a:pt x="174803" y="145452"/>
                        </a:moveTo>
                        <a:cubicBezTo>
                          <a:pt x="186555" y="89082"/>
                          <a:pt x="236169" y="48638"/>
                          <a:pt x="293749" y="48484"/>
                        </a:cubicBezTo>
                        <a:cubicBezTo>
                          <a:pt x="302189" y="48487"/>
                          <a:pt x="310603" y="49354"/>
                          <a:pt x="318865" y="51076"/>
                        </a:cubicBezTo>
                        <a:cubicBezTo>
                          <a:pt x="384707" y="64795"/>
                          <a:pt x="426961" y="129295"/>
                          <a:pt x="413241" y="195137"/>
                        </a:cubicBezTo>
                        <a:cubicBezTo>
                          <a:pt x="399522" y="260979"/>
                          <a:pt x="335022" y="303233"/>
                          <a:pt x="269180" y="289514"/>
                        </a:cubicBezTo>
                        <a:lnTo>
                          <a:pt x="269131" y="289514"/>
                        </a:lnTo>
                        <a:cubicBezTo>
                          <a:pt x="203309" y="275772"/>
                          <a:pt x="161081" y="211282"/>
                          <a:pt x="174803" y="145457"/>
                        </a:cubicBezTo>
                        <a:close/>
                        <a:moveTo>
                          <a:pt x="51765" y="735524"/>
                        </a:moveTo>
                        <a:lnTo>
                          <a:pt x="130065" y="360039"/>
                        </a:lnTo>
                        <a:cubicBezTo>
                          <a:pt x="134763" y="337479"/>
                          <a:pt x="154622" y="321295"/>
                          <a:pt x="177667" y="321249"/>
                        </a:cubicBezTo>
                        <a:cubicBezTo>
                          <a:pt x="181038" y="321246"/>
                          <a:pt x="184402" y="321589"/>
                          <a:pt x="187704" y="322271"/>
                        </a:cubicBezTo>
                        <a:lnTo>
                          <a:pt x="330743" y="352097"/>
                        </a:lnTo>
                        <a:cubicBezTo>
                          <a:pt x="357063" y="357630"/>
                          <a:pt x="373954" y="383410"/>
                          <a:pt x="368513" y="409751"/>
                        </a:cubicBezTo>
                        <a:lnTo>
                          <a:pt x="288971" y="791230"/>
                        </a:lnTo>
                        <a:cubicBezTo>
                          <a:pt x="275239" y="857069"/>
                          <a:pt x="210737" y="899311"/>
                          <a:pt x="144897" y="885579"/>
                        </a:cubicBezTo>
                        <a:cubicBezTo>
                          <a:pt x="143667" y="885324"/>
                          <a:pt x="142442" y="885048"/>
                          <a:pt x="141222" y="884754"/>
                        </a:cubicBezTo>
                        <a:cubicBezTo>
                          <a:pt x="76306" y="866923"/>
                          <a:pt x="36896" y="801184"/>
                          <a:pt x="51765" y="735524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10" name="자유형: 도형 109">
                    <a:extLst>
                      <a:ext uri="{FF2B5EF4-FFF2-40B4-BE49-F238E27FC236}">
                        <a16:creationId xmlns:a16="http://schemas.microsoft.com/office/drawing/2014/main" id="{9DA5EB4C-320F-45EA-95B7-890867BB8FB6}"/>
                      </a:ext>
                    </a:extLst>
                  </p:cNvPr>
                  <p:cNvSpPr/>
                  <p:nvPr/>
                </p:nvSpPr>
                <p:spPr>
                  <a:xfrm>
                    <a:off x="6881516" y="3884018"/>
                    <a:ext cx="72540" cy="72985"/>
                  </a:xfrm>
                  <a:custGeom>
                    <a:avLst/>
                    <a:gdLst>
                      <a:gd name="connsiteX0" fmla="*/ 28541 w 72540"/>
                      <a:gd name="connsiteY0" fmla="*/ 72194 h 72985"/>
                      <a:gd name="connsiteX1" fmla="*/ 71760 w 72540"/>
                      <a:gd name="connsiteY1" fmla="*/ 44022 h 72985"/>
                      <a:gd name="connsiteX2" fmla="*/ 71782 w 72540"/>
                      <a:gd name="connsiteY2" fmla="*/ 43915 h 72985"/>
                      <a:gd name="connsiteX3" fmla="*/ 71782 w 72540"/>
                      <a:gd name="connsiteY3" fmla="*/ 43883 h 72985"/>
                      <a:gd name="connsiteX4" fmla="*/ 43454 w 72540"/>
                      <a:gd name="connsiteY4" fmla="*/ 667 h 72985"/>
                      <a:gd name="connsiteX5" fmla="*/ 667 w 72540"/>
                      <a:gd name="connsiteY5" fmla="*/ 29623 h 72985"/>
                      <a:gd name="connsiteX6" fmla="*/ 28541 w 72540"/>
                      <a:gd name="connsiteY6" fmla="*/ 72186 h 729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72540" h="72985">
                        <a:moveTo>
                          <a:pt x="28541" y="72194"/>
                        </a:moveTo>
                        <a:cubicBezTo>
                          <a:pt x="48255" y="76349"/>
                          <a:pt x="67605" y="63735"/>
                          <a:pt x="71760" y="44022"/>
                        </a:cubicBezTo>
                        <a:cubicBezTo>
                          <a:pt x="71767" y="43985"/>
                          <a:pt x="71774" y="43951"/>
                          <a:pt x="71782" y="43915"/>
                        </a:cubicBezTo>
                        <a:lnTo>
                          <a:pt x="71782" y="43883"/>
                        </a:lnTo>
                        <a:cubicBezTo>
                          <a:pt x="75847" y="24136"/>
                          <a:pt x="63184" y="4817"/>
                          <a:pt x="43454" y="667"/>
                        </a:cubicBezTo>
                        <a:cubicBezTo>
                          <a:pt x="23641" y="-3152"/>
                          <a:pt x="4486" y="9813"/>
                          <a:pt x="667" y="29623"/>
                        </a:cubicBezTo>
                        <a:cubicBezTo>
                          <a:pt x="-3072" y="49012"/>
                          <a:pt x="9274" y="67863"/>
                          <a:pt x="28541" y="72186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102" name="그래픽 13" descr="텐트">
                  <a:extLst>
                    <a:ext uri="{FF2B5EF4-FFF2-40B4-BE49-F238E27FC236}">
                      <a16:creationId xmlns:a16="http://schemas.microsoft.com/office/drawing/2014/main" id="{6C22691B-A816-4B6C-9134-7FC28560E41B}"/>
                    </a:ext>
                  </a:extLst>
                </p:cNvPr>
                <p:cNvSpPr/>
                <p:nvPr/>
              </p:nvSpPr>
              <p:spPr>
                <a:xfrm>
                  <a:off x="10356637" y="5667387"/>
                  <a:ext cx="1948420" cy="1276921"/>
                </a:xfrm>
                <a:custGeom>
                  <a:avLst/>
                  <a:gdLst>
                    <a:gd name="connsiteX0" fmla="*/ 1948421 w 1948420"/>
                    <a:gd name="connsiteY0" fmla="*/ 1276922 h 1276921"/>
                    <a:gd name="connsiteX1" fmla="*/ 1948421 w 1948420"/>
                    <a:gd name="connsiteY1" fmla="*/ 1228212 h 1276921"/>
                    <a:gd name="connsiteX2" fmla="*/ 1788017 w 1948420"/>
                    <a:gd name="connsiteY2" fmla="*/ 1228212 h 1276921"/>
                    <a:gd name="connsiteX3" fmla="*/ 1916930 w 1948420"/>
                    <a:gd name="connsiteY3" fmla="*/ 1099299 h 1276921"/>
                    <a:gd name="connsiteX4" fmla="*/ 1882491 w 1948420"/>
                    <a:gd name="connsiteY4" fmla="*/ 1064861 h 1276921"/>
                    <a:gd name="connsiteX5" fmla="*/ 1719140 w 1948420"/>
                    <a:gd name="connsiteY5" fmla="*/ 1228212 h 1276921"/>
                    <a:gd name="connsiteX6" fmla="*/ 1718580 w 1948420"/>
                    <a:gd name="connsiteY6" fmla="*/ 1228212 h 1276921"/>
                    <a:gd name="connsiteX7" fmla="*/ 974210 w 1948420"/>
                    <a:gd name="connsiteY7" fmla="*/ 0 h 1276921"/>
                    <a:gd name="connsiteX8" fmla="*/ 229841 w 1948420"/>
                    <a:gd name="connsiteY8" fmla="*/ 1228212 h 1276921"/>
                    <a:gd name="connsiteX9" fmla="*/ 229280 w 1948420"/>
                    <a:gd name="connsiteY9" fmla="*/ 1228212 h 1276921"/>
                    <a:gd name="connsiteX10" fmla="*/ 65930 w 1948420"/>
                    <a:gd name="connsiteY10" fmla="*/ 1064861 h 1276921"/>
                    <a:gd name="connsiteX11" fmla="*/ 31491 w 1948420"/>
                    <a:gd name="connsiteY11" fmla="*/ 1099299 h 1276921"/>
                    <a:gd name="connsiteX12" fmla="*/ 160404 w 1948420"/>
                    <a:gd name="connsiteY12" fmla="*/ 1228212 h 1276921"/>
                    <a:gd name="connsiteX13" fmla="*/ 0 w 1948420"/>
                    <a:gd name="connsiteY13" fmla="*/ 1228212 h 1276921"/>
                    <a:gd name="connsiteX14" fmla="*/ 0 w 1948420"/>
                    <a:gd name="connsiteY14" fmla="*/ 1276922 h 1276921"/>
                    <a:gd name="connsiteX15" fmla="*/ 1450307 w 1948420"/>
                    <a:gd name="connsiteY15" fmla="*/ 1228212 h 1276921"/>
                    <a:gd name="connsiteX16" fmla="*/ 998566 w 1948420"/>
                    <a:gd name="connsiteY16" fmla="*/ 482941 h 1276921"/>
                    <a:gd name="connsiteX17" fmla="*/ 998566 w 1948420"/>
                    <a:gd name="connsiteY17" fmla="*/ 135026 h 1276921"/>
                    <a:gd name="connsiteX18" fmla="*/ 999028 w 1948420"/>
                    <a:gd name="connsiteY18" fmla="*/ 135026 h 1276921"/>
                    <a:gd name="connsiteX19" fmla="*/ 1661613 w 1948420"/>
                    <a:gd name="connsiteY19" fmla="*/ 1228212 h 1276921"/>
                    <a:gd name="connsiteX20" fmla="*/ 998566 w 1948420"/>
                    <a:gd name="connsiteY20" fmla="*/ 576854 h 1276921"/>
                    <a:gd name="connsiteX21" fmla="*/ 1393340 w 1948420"/>
                    <a:gd name="connsiteY21" fmla="*/ 1228212 h 1276921"/>
                    <a:gd name="connsiteX22" fmla="*/ 998566 w 1948420"/>
                    <a:gd name="connsiteY22" fmla="*/ 1228212 h 1276921"/>
                    <a:gd name="connsiteX23" fmla="*/ 949855 w 1948420"/>
                    <a:gd name="connsiteY23" fmla="*/ 135026 h 1276921"/>
                    <a:gd name="connsiteX24" fmla="*/ 949855 w 1948420"/>
                    <a:gd name="connsiteY24" fmla="*/ 1228212 h 1276921"/>
                    <a:gd name="connsiteX25" fmla="*/ 286808 w 1948420"/>
                    <a:gd name="connsiteY25" fmla="*/ 1228212 h 1276921"/>
                    <a:gd name="connsiteX26" fmla="*/ 949392 w 1948420"/>
                    <a:gd name="connsiteY26" fmla="*/ 134904 h 1276921"/>
                    <a:gd name="connsiteX27" fmla="*/ 949855 w 1948420"/>
                    <a:gd name="connsiteY27" fmla="*/ 135026 h 12769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1948420" h="1276921">
                      <a:moveTo>
                        <a:pt x="1948421" y="1276922"/>
                      </a:moveTo>
                      <a:lnTo>
                        <a:pt x="1948421" y="1228212"/>
                      </a:lnTo>
                      <a:lnTo>
                        <a:pt x="1788017" y="1228212"/>
                      </a:lnTo>
                      <a:lnTo>
                        <a:pt x="1916930" y="1099299"/>
                      </a:lnTo>
                      <a:lnTo>
                        <a:pt x="1882491" y="1064861"/>
                      </a:lnTo>
                      <a:lnTo>
                        <a:pt x="1719140" y="1228212"/>
                      </a:lnTo>
                      <a:lnTo>
                        <a:pt x="1718580" y="1228212"/>
                      </a:lnTo>
                      <a:lnTo>
                        <a:pt x="974210" y="0"/>
                      </a:lnTo>
                      <a:lnTo>
                        <a:pt x="229841" y="1228212"/>
                      </a:lnTo>
                      <a:lnTo>
                        <a:pt x="229280" y="1228212"/>
                      </a:lnTo>
                      <a:lnTo>
                        <a:pt x="65930" y="1064861"/>
                      </a:lnTo>
                      <a:lnTo>
                        <a:pt x="31491" y="1099299"/>
                      </a:lnTo>
                      <a:lnTo>
                        <a:pt x="160404" y="1228212"/>
                      </a:lnTo>
                      <a:lnTo>
                        <a:pt x="0" y="1228212"/>
                      </a:lnTo>
                      <a:lnTo>
                        <a:pt x="0" y="1276922"/>
                      </a:lnTo>
                      <a:close/>
                      <a:moveTo>
                        <a:pt x="1450307" y="1228212"/>
                      </a:moveTo>
                      <a:lnTo>
                        <a:pt x="998566" y="482941"/>
                      </a:lnTo>
                      <a:lnTo>
                        <a:pt x="998566" y="135026"/>
                      </a:lnTo>
                      <a:cubicBezTo>
                        <a:pt x="998566" y="134538"/>
                        <a:pt x="998761" y="134490"/>
                        <a:pt x="999028" y="135026"/>
                      </a:cubicBezTo>
                      <a:lnTo>
                        <a:pt x="1661613" y="1228212"/>
                      </a:lnTo>
                      <a:close/>
                      <a:moveTo>
                        <a:pt x="998566" y="576854"/>
                      </a:moveTo>
                      <a:lnTo>
                        <a:pt x="1393340" y="1228212"/>
                      </a:lnTo>
                      <a:lnTo>
                        <a:pt x="998566" y="1228212"/>
                      </a:lnTo>
                      <a:close/>
                      <a:moveTo>
                        <a:pt x="949855" y="135026"/>
                      </a:moveTo>
                      <a:lnTo>
                        <a:pt x="949855" y="1228212"/>
                      </a:lnTo>
                      <a:lnTo>
                        <a:pt x="286808" y="1228212"/>
                      </a:lnTo>
                      <a:lnTo>
                        <a:pt x="949392" y="134904"/>
                      </a:lnTo>
                      <a:cubicBezTo>
                        <a:pt x="949660" y="134490"/>
                        <a:pt x="949855" y="134660"/>
                        <a:pt x="949855" y="135026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103" name="그래픽 15" descr="모닥불">
                  <a:extLst>
                    <a:ext uri="{FF2B5EF4-FFF2-40B4-BE49-F238E27FC236}">
                      <a16:creationId xmlns:a16="http://schemas.microsoft.com/office/drawing/2014/main" id="{B1B3C6F7-1DA2-4C1E-8820-F177244838DC}"/>
                    </a:ext>
                  </a:extLst>
                </p:cNvPr>
                <p:cNvGrpSpPr/>
                <p:nvPr/>
              </p:nvGrpSpPr>
              <p:grpSpPr>
                <a:xfrm>
                  <a:off x="6534704" y="4901151"/>
                  <a:ext cx="1598868" cy="2043157"/>
                  <a:chOff x="6755506" y="3867912"/>
                  <a:chExt cx="1598868" cy="2043157"/>
                </a:xfrm>
                <a:solidFill>
                  <a:srgbClr val="FFFFFF"/>
                </a:solidFill>
              </p:grpSpPr>
              <p:sp>
                <p:nvSpPr>
                  <p:cNvPr id="104" name="자유형: 도형 103">
                    <a:extLst>
                      <a:ext uri="{FF2B5EF4-FFF2-40B4-BE49-F238E27FC236}">
                        <a16:creationId xmlns:a16="http://schemas.microsoft.com/office/drawing/2014/main" id="{2353CD75-DE84-4E49-ACA7-34BE54672A04}"/>
                      </a:ext>
                    </a:extLst>
                  </p:cNvPr>
                  <p:cNvSpPr/>
                  <p:nvPr/>
                </p:nvSpPr>
                <p:spPr>
                  <a:xfrm>
                    <a:off x="7104128" y="3867912"/>
                    <a:ext cx="913075" cy="1315180"/>
                  </a:xfrm>
                  <a:custGeom>
                    <a:avLst/>
                    <a:gdLst>
                      <a:gd name="connsiteX0" fmla="*/ 189298 w 913075"/>
                      <a:gd name="connsiteY0" fmla="*/ 1227937 h 1315180"/>
                      <a:gd name="connsiteX1" fmla="*/ 222363 w 913075"/>
                      <a:gd name="connsiteY1" fmla="*/ 1218290 h 1315180"/>
                      <a:gd name="connsiteX2" fmla="*/ 223274 w 913075"/>
                      <a:gd name="connsiteY2" fmla="*/ 1196714 h 1315180"/>
                      <a:gd name="connsiteX3" fmla="*/ 254205 w 913075"/>
                      <a:gd name="connsiteY3" fmla="*/ 818355 h 1315180"/>
                      <a:gd name="connsiteX4" fmla="*/ 254668 w 913075"/>
                      <a:gd name="connsiteY4" fmla="*/ 818355 h 1315180"/>
                      <a:gd name="connsiteX5" fmla="*/ 329536 w 913075"/>
                      <a:gd name="connsiteY5" fmla="*/ 1074353 h 1315180"/>
                      <a:gd name="connsiteX6" fmla="*/ 431828 w 913075"/>
                      <a:gd name="connsiteY6" fmla="*/ 1290822 h 1315180"/>
                      <a:gd name="connsiteX7" fmla="*/ 456183 w 913075"/>
                      <a:gd name="connsiteY7" fmla="*/ 1315178 h 1315180"/>
                      <a:gd name="connsiteX8" fmla="*/ 876238 w 913075"/>
                      <a:gd name="connsiteY8" fmla="*/ 1034240 h 1315180"/>
                      <a:gd name="connsiteX9" fmla="*/ 857314 w 913075"/>
                      <a:gd name="connsiteY9" fmla="*/ 660630 h 1315180"/>
                      <a:gd name="connsiteX10" fmla="*/ 823248 w 913075"/>
                      <a:gd name="connsiteY10" fmla="*/ 655542 h 1315180"/>
                      <a:gd name="connsiteX11" fmla="*/ 814059 w 913075"/>
                      <a:gd name="connsiteY11" fmla="*/ 680821 h 1315180"/>
                      <a:gd name="connsiteX12" fmla="*/ 772655 w 913075"/>
                      <a:gd name="connsiteY12" fmla="*/ 801014 h 1315180"/>
                      <a:gd name="connsiteX13" fmla="*/ 654118 w 913075"/>
                      <a:gd name="connsiteY13" fmla="*/ 820790 h 1315180"/>
                      <a:gd name="connsiteX14" fmla="*/ 580371 w 913075"/>
                      <a:gd name="connsiteY14" fmla="*/ 746775 h 1315180"/>
                      <a:gd name="connsiteX15" fmla="*/ 601974 w 913075"/>
                      <a:gd name="connsiteY15" fmla="*/ 628944 h 1315180"/>
                      <a:gd name="connsiteX16" fmla="*/ 657698 w 913075"/>
                      <a:gd name="connsiteY16" fmla="*/ 310109 h 1315180"/>
                      <a:gd name="connsiteX17" fmla="*/ 393346 w 913075"/>
                      <a:gd name="connsiteY17" fmla="*/ 2039 h 1315180"/>
                      <a:gd name="connsiteX18" fmla="*/ 361283 w 913075"/>
                      <a:gd name="connsiteY18" fmla="*/ 14619 h 1315180"/>
                      <a:gd name="connsiteX19" fmla="*/ 362074 w 913075"/>
                      <a:gd name="connsiteY19" fmla="*/ 35747 h 1315180"/>
                      <a:gd name="connsiteX20" fmla="*/ 215943 w 913075"/>
                      <a:gd name="connsiteY20" fmla="*/ 473776 h 1315180"/>
                      <a:gd name="connsiteX21" fmla="*/ 33278 w 913075"/>
                      <a:gd name="connsiteY21" fmla="*/ 689247 h 1315180"/>
                      <a:gd name="connsiteX22" fmla="*/ 189298 w 913075"/>
                      <a:gd name="connsiteY22" fmla="*/ 1227937 h 1315180"/>
                      <a:gd name="connsiteX23" fmla="*/ 78482 w 913075"/>
                      <a:gd name="connsiteY23" fmla="*/ 707636 h 1315180"/>
                      <a:gd name="connsiteX24" fmla="*/ 246996 w 913075"/>
                      <a:gd name="connsiteY24" fmla="*/ 511308 h 1315180"/>
                      <a:gd name="connsiteX25" fmla="*/ 431633 w 913075"/>
                      <a:gd name="connsiteY25" fmla="*/ 78077 h 1315180"/>
                      <a:gd name="connsiteX26" fmla="*/ 431998 w 913075"/>
                      <a:gd name="connsiteY26" fmla="*/ 77784 h 1315180"/>
                      <a:gd name="connsiteX27" fmla="*/ 610668 w 913075"/>
                      <a:gd name="connsiteY27" fmla="*/ 322506 h 1315180"/>
                      <a:gd name="connsiteX28" fmla="*/ 562567 w 913075"/>
                      <a:gd name="connsiteY28" fmla="*/ 600424 h 1315180"/>
                      <a:gd name="connsiteX29" fmla="*/ 534095 w 913075"/>
                      <a:gd name="connsiteY29" fmla="*/ 761631 h 1315180"/>
                      <a:gd name="connsiteX30" fmla="*/ 636534 w 913075"/>
                      <a:gd name="connsiteY30" fmla="*/ 866359 h 1315180"/>
                      <a:gd name="connsiteX31" fmla="*/ 804244 w 913075"/>
                      <a:gd name="connsiteY31" fmla="*/ 838180 h 1315180"/>
                      <a:gd name="connsiteX32" fmla="*/ 853904 w 913075"/>
                      <a:gd name="connsiteY32" fmla="*/ 769498 h 1315180"/>
                      <a:gd name="connsiteX33" fmla="*/ 854367 w 913075"/>
                      <a:gd name="connsiteY33" fmla="*/ 769498 h 1315180"/>
                      <a:gd name="connsiteX34" fmla="*/ 831644 w 913075"/>
                      <a:gd name="connsiteY34" fmla="*/ 1014877 h 1315180"/>
                      <a:gd name="connsiteX35" fmla="*/ 478078 w 913075"/>
                      <a:gd name="connsiteY35" fmla="*/ 1265931 h 1315180"/>
                      <a:gd name="connsiteX36" fmla="*/ 367432 w 913075"/>
                      <a:gd name="connsiteY36" fmla="*/ 1043641 h 1315180"/>
                      <a:gd name="connsiteX37" fmla="*/ 313705 w 913075"/>
                      <a:gd name="connsiteY37" fmla="*/ 742050 h 1315180"/>
                      <a:gd name="connsiteX38" fmla="*/ 296167 w 913075"/>
                      <a:gd name="connsiteY38" fmla="*/ 712407 h 1315180"/>
                      <a:gd name="connsiteX39" fmla="*/ 272520 w 913075"/>
                      <a:gd name="connsiteY39" fmla="*/ 719156 h 1315180"/>
                      <a:gd name="connsiteX40" fmla="*/ 150865 w 913075"/>
                      <a:gd name="connsiteY40" fmla="*/ 1132245 h 1315180"/>
                      <a:gd name="connsiteX41" fmla="*/ 150451 w 913075"/>
                      <a:gd name="connsiteY41" fmla="*/ 1132465 h 1315180"/>
                      <a:gd name="connsiteX42" fmla="*/ 78482 w 913075"/>
                      <a:gd name="connsiteY42" fmla="*/ 707636 h 13151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</a:cxnLst>
                    <a:rect l="l" t="t" r="r" b="b"/>
                    <a:pathLst>
                      <a:path w="913075" h="1315180">
                        <a:moveTo>
                          <a:pt x="189298" y="1227937"/>
                        </a:moveTo>
                        <a:cubicBezTo>
                          <a:pt x="201093" y="1234403"/>
                          <a:pt x="215896" y="1230085"/>
                          <a:pt x="222363" y="1218290"/>
                        </a:cubicBezTo>
                        <a:cubicBezTo>
                          <a:pt x="226014" y="1211634"/>
                          <a:pt x="226350" y="1203655"/>
                          <a:pt x="223274" y="1196714"/>
                        </a:cubicBezTo>
                        <a:cubicBezTo>
                          <a:pt x="165364" y="1074104"/>
                          <a:pt x="177152" y="929931"/>
                          <a:pt x="254205" y="818355"/>
                        </a:cubicBezTo>
                        <a:cubicBezTo>
                          <a:pt x="254473" y="817941"/>
                          <a:pt x="254692" y="817989"/>
                          <a:pt x="254668" y="818355"/>
                        </a:cubicBezTo>
                        <a:cubicBezTo>
                          <a:pt x="251623" y="890130"/>
                          <a:pt x="262218" y="992397"/>
                          <a:pt x="329536" y="1074353"/>
                        </a:cubicBezTo>
                        <a:cubicBezTo>
                          <a:pt x="429392" y="1198224"/>
                          <a:pt x="431828" y="1290067"/>
                          <a:pt x="431828" y="1290822"/>
                        </a:cubicBezTo>
                        <a:cubicBezTo>
                          <a:pt x="431828" y="1304274"/>
                          <a:pt x="442732" y="1315178"/>
                          <a:pt x="456183" y="1315178"/>
                        </a:cubicBezTo>
                        <a:cubicBezTo>
                          <a:pt x="640370" y="1315884"/>
                          <a:pt x="806555" y="1204736"/>
                          <a:pt x="876238" y="1034240"/>
                        </a:cubicBezTo>
                        <a:cubicBezTo>
                          <a:pt x="925192" y="928976"/>
                          <a:pt x="931500" y="760438"/>
                          <a:pt x="857314" y="660630"/>
                        </a:cubicBezTo>
                        <a:cubicBezTo>
                          <a:pt x="849311" y="649819"/>
                          <a:pt x="834060" y="647542"/>
                          <a:pt x="823248" y="655542"/>
                        </a:cubicBezTo>
                        <a:cubicBezTo>
                          <a:pt x="815389" y="661361"/>
                          <a:pt x="811770" y="671315"/>
                          <a:pt x="814059" y="680821"/>
                        </a:cubicBezTo>
                        <a:cubicBezTo>
                          <a:pt x="824035" y="725488"/>
                          <a:pt x="808024" y="771968"/>
                          <a:pt x="772655" y="801014"/>
                        </a:cubicBezTo>
                        <a:cubicBezTo>
                          <a:pt x="740246" y="829877"/>
                          <a:pt x="694144" y="837569"/>
                          <a:pt x="654118" y="820790"/>
                        </a:cubicBezTo>
                        <a:cubicBezTo>
                          <a:pt x="619290" y="809049"/>
                          <a:pt x="591988" y="781646"/>
                          <a:pt x="580371" y="746775"/>
                        </a:cubicBezTo>
                        <a:cubicBezTo>
                          <a:pt x="568629" y="706286"/>
                          <a:pt x="576632" y="662634"/>
                          <a:pt x="601974" y="628944"/>
                        </a:cubicBezTo>
                        <a:cubicBezTo>
                          <a:pt x="668593" y="536891"/>
                          <a:pt x="689144" y="419301"/>
                          <a:pt x="657698" y="310109"/>
                        </a:cubicBezTo>
                        <a:cubicBezTo>
                          <a:pt x="620890" y="172626"/>
                          <a:pt x="523645" y="59298"/>
                          <a:pt x="393346" y="2039"/>
                        </a:cubicBezTo>
                        <a:cubicBezTo>
                          <a:pt x="381018" y="-3341"/>
                          <a:pt x="366663" y="2291"/>
                          <a:pt x="361283" y="14619"/>
                        </a:cubicBezTo>
                        <a:cubicBezTo>
                          <a:pt x="358316" y="21415"/>
                          <a:pt x="358609" y="29192"/>
                          <a:pt x="362074" y="35747"/>
                        </a:cubicBezTo>
                        <a:cubicBezTo>
                          <a:pt x="470139" y="240112"/>
                          <a:pt x="277513" y="422728"/>
                          <a:pt x="215943" y="473776"/>
                        </a:cubicBezTo>
                        <a:cubicBezTo>
                          <a:pt x="116573" y="555756"/>
                          <a:pt x="52592" y="641219"/>
                          <a:pt x="33278" y="689247"/>
                        </a:cubicBezTo>
                        <a:cubicBezTo>
                          <a:pt x="-67090" y="931850"/>
                          <a:pt x="81477" y="1168876"/>
                          <a:pt x="189298" y="1227937"/>
                        </a:cubicBezTo>
                        <a:close/>
                        <a:moveTo>
                          <a:pt x="78482" y="707636"/>
                        </a:moveTo>
                        <a:cubicBezTo>
                          <a:pt x="94970" y="666451"/>
                          <a:pt x="154714" y="587467"/>
                          <a:pt x="246996" y="511308"/>
                        </a:cubicBezTo>
                        <a:cubicBezTo>
                          <a:pt x="309370" y="459577"/>
                          <a:pt x="491766" y="286558"/>
                          <a:pt x="431633" y="78077"/>
                        </a:cubicBezTo>
                        <a:cubicBezTo>
                          <a:pt x="431633" y="77736"/>
                          <a:pt x="431633" y="77614"/>
                          <a:pt x="431998" y="77784"/>
                        </a:cubicBezTo>
                        <a:cubicBezTo>
                          <a:pt x="519928" y="134286"/>
                          <a:pt x="583634" y="221544"/>
                          <a:pt x="610668" y="322506"/>
                        </a:cubicBezTo>
                        <a:cubicBezTo>
                          <a:pt x="638938" y="417572"/>
                          <a:pt x="621141" y="520388"/>
                          <a:pt x="562567" y="600424"/>
                        </a:cubicBezTo>
                        <a:cubicBezTo>
                          <a:pt x="528433" y="646769"/>
                          <a:pt x="517902" y="706396"/>
                          <a:pt x="534095" y="761631"/>
                        </a:cubicBezTo>
                        <a:cubicBezTo>
                          <a:pt x="550024" y="810615"/>
                          <a:pt x="587913" y="849352"/>
                          <a:pt x="636534" y="866359"/>
                        </a:cubicBezTo>
                        <a:cubicBezTo>
                          <a:pt x="693218" y="889871"/>
                          <a:pt x="758356" y="878929"/>
                          <a:pt x="804244" y="838180"/>
                        </a:cubicBezTo>
                        <a:cubicBezTo>
                          <a:pt x="826108" y="819638"/>
                          <a:pt x="843147" y="796070"/>
                          <a:pt x="853904" y="769498"/>
                        </a:cubicBezTo>
                        <a:cubicBezTo>
                          <a:pt x="854050" y="769133"/>
                          <a:pt x="854270" y="769133"/>
                          <a:pt x="854367" y="769498"/>
                        </a:cubicBezTo>
                        <a:cubicBezTo>
                          <a:pt x="873067" y="851626"/>
                          <a:pt x="865108" y="937579"/>
                          <a:pt x="831644" y="1014877"/>
                        </a:cubicBezTo>
                        <a:cubicBezTo>
                          <a:pt x="772563" y="1160137"/>
                          <a:pt x="634695" y="1258033"/>
                          <a:pt x="478078" y="1265931"/>
                        </a:cubicBezTo>
                        <a:cubicBezTo>
                          <a:pt x="460832" y="1183586"/>
                          <a:pt x="422734" y="1107045"/>
                          <a:pt x="367432" y="1043641"/>
                        </a:cubicBezTo>
                        <a:cubicBezTo>
                          <a:pt x="269086" y="923910"/>
                          <a:pt x="313242" y="743852"/>
                          <a:pt x="313705" y="742050"/>
                        </a:cubicBezTo>
                        <a:cubicBezTo>
                          <a:pt x="317046" y="729020"/>
                          <a:pt x="309194" y="715748"/>
                          <a:pt x="296167" y="712407"/>
                        </a:cubicBezTo>
                        <a:cubicBezTo>
                          <a:pt x="287642" y="710220"/>
                          <a:pt x="278604" y="712799"/>
                          <a:pt x="272520" y="719156"/>
                        </a:cubicBezTo>
                        <a:cubicBezTo>
                          <a:pt x="127241" y="870329"/>
                          <a:pt x="126705" y="1028078"/>
                          <a:pt x="150865" y="1132245"/>
                        </a:cubicBezTo>
                        <a:cubicBezTo>
                          <a:pt x="150865" y="1132781"/>
                          <a:pt x="150865" y="1132854"/>
                          <a:pt x="150451" y="1132465"/>
                        </a:cubicBezTo>
                        <a:cubicBezTo>
                          <a:pt x="49053" y="1015386"/>
                          <a:pt x="21305" y="851580"/>
                          <a:pt x="78482" y="707636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5" name="자유형: 도형 104">
                    <a:extLst>
                      <a:ext uri="{FF2B5EF4-FFF2-40B4-BE49-F238E27FC236}">
                        <a16:creationId xmlns:a16="http://schemas.microsoft.com/office/drawing/2014/main" id="{33BB92FD-3FA6-4FB3-8CF3-A732A87BD95B}"/>
                      </a:ext>
                    </a:extLst>
                  </p:cNvPr>
                  <p:cNvSpPr/>
                  <p:nvPr/>
                </p:nvSpPr>
                <p:spPr>
                  <a:xfrm>
                    <a:off x="6755506" y="5088375"/>
                    <a:ext cx="1598868" cy="822694"/>
                  </a:xfrm>
                  <a:custGeom>
                    <a:avLst/>
                    <a:gdLst>
                      <a:gd name="connsiteX0" fmla="*/ 1542745 w 1598868"/>
                      <a:gd name="connsiteY0" fmla="*/ 567231 h 822694"/>
                      <a:gd name="connsiteX1" fmla="*/ 1158273 w 1598868"/>
                      <a:gd name="connsiteY1" fmla="*/ 410164 h 822694"/>
                      <a:gd name="connsiteX2" fmla="*/ 1536924 w 1598868"/>
                      <a:gd name="connsiteY2" fmla="*/ 255484 h 822694"/>
                      <a:gd name="connsiteX3" fmla="*/ 1592220 w 1598868"/>
                      <a:gd name="connsiteY3" fmla="*/ 133062 h 822694"/>
                      <a:gd name="connsiteX4" fmla="*/ 1590505 w 1598868"/>
                      <a:gd name="connsiteY4" fmla="*/ 128837 h 822694"/>
                      <a:gd name="connsiteX5" fmla="*/ 1561279 w 1598868"/>
                      <a:gd name="connsiteY5" fmla="*/ 60642 h 822694"/>
                      <a:gd name="connsiteX6" fmla="*/ 1467852 w 1598868"/>
                      <a:gd name="connsiteY6" fmla="*/ 22 h 822694"/>
                      <a:gd name="connsiteX7" fmla="*/ 1427325 w 1598868"/>
                      <a:gd name="connsiteY7" fmla="*/ 7060 h 822694"/>
                      <a:gd name="connsiteX8" fmla="*/ 799422 w 1598868"/>
                      <a:gd name="connsiteY8" fmla="*/ 263570 h 822694"/>
                      <a:gd name="connsiteX9" fmla="*/ 171544 w 1598868"/>
                      <a:gd name="connsiteY9" fmla="*/ 7060 h 822694"/>
                      <a:gd name="connsiteX10" fmla="*/ 131016 w 1598868"/>
                      <a:gd name="connsiteY10" fmla="*/ 22 h 822694"/>
                      <a:gd name="connsiteX11" fmla="*/ 37590 w 1598868"/>
                      <a:gd name="connsiteY11" fmla="*/ 60642 h 822694"/>
                      <a:gd name="connsiteX12" fmla="*/ 8363 w 1598868"/>
                      <a:gd name="connsiteY12" fmla="*/ 128837 h 822694"/>
                      <a:gd name="connsiteX13" fmla="*/ 57719 w 1598868"/>
                      <a:gd name="connsiteY13" fmla="*/ 253772 h 822694"/>
                      <a:gd name="connsiteX14" fmla="*/ 61945 w 1598868"/>
                      <a:gd name="connsiteY14" fmla="*/ 255484 h 822694"/>
                      <a:gd name="connsiteX15" fmla="*/ 440596 w 1598868"/>
                      <a:gd name="connsiteY15" fmla="*/ 410164 h 822694"/>
                      <a:gd name="connsiteX16" fmla="*/ 56124 w 1598868"/>
                      <a:gd name="connsiteY16" fmla="*/ 567231 h 822694"/>
                      <a:gd name="connsiteX17" fmla="*/ 7413 w 1598868"/>
                      <a:gd name="connsiteY17" fmla="*/ 693879 h 822694"/>
                      <a:gd name="connsiteX18" fmla="*/ 36640 w 1598868"/>
                      <a:gd name="connsiteY18" fmla="*/ 762073 h 822694"/>
                      <a:gd name="connsiteX19" fmla="*/ 127972 w 1598868"/>
                      <a:gd name="connsiteY19" fmla="*/ 822694 h 822694"/>
                      <a:gd name="connsiteX20" fmla="*/ 165723 w 1598868"/>
                      <a:gd name="connsiteY20" fmla="*/ 815655 h 822694"/>
                      <a:gd name="connsiteX21" fmla="*/ 799422 w 1598868"/>
                      <a:gd name="connsiteY21" fmla="*/ 556759 h 822694"/>
                      <a:gd name="connsiteX22" fmla="*/ 1433146 w 1598868"/>
                      <a:gd name="connsiteY22" fmla="*/ 815655 h 822694"/>
                      <a:gd name="connsiteX23" fmla="*/ 1470897 w 1598868"/>
                      <a:gd name="connsiteY23" fmla="*/ 822694 h 822694"/>
                      <a:gd name="connsiteX24" fmla="*/ 1562229 w 1598868"/>
                      <a:gd name="connsiteY24" fmla="*/ 762073 h 822694"/>
                      <a:gd name="connsiteX25" fmla="*/ 1591455 w 1598868"/>
                      <a:gd name="connsiteY25" fmla="*/ 693879 h 822694"/>
                      <a:gd name="connsiteX26" fmla="*/ 1542745 w 1598868"/>
                      <a:gd name="connsiteY26" fmla="*/ 567231 h 822694"/>
                      <a:gd name="connsiteX27" fmla="*/ 1444423 w 1598868"/>
                      <a:gd name="connsiteY27" fmla="*/ 52702 h 822694"/>
                      <a:gd name="connsiteX28" fmla="*/ 1467852 w 1598868"/>
                      <a:gd name="connsiteY28" fmla="*/ 48732 h 822694"/>
                      <a:gd name="connsiteX29" fmla="*/ 1516563 w 1598868"/>
                      <a:gd name="connsiteY29" fmla="*/ 79834 h 822694"/>
                      <a:gd name="connsiteX30" fmla="*/ 1546130 w 1598868"/>
                      <a:gd name="connsiteY30" fmla="*/ 148832 h 822694"/>
                      <a:gd name="connsiteX31" fmla="*/ 1546398 w 1598868"/>
                      <a:gd name="connsiteY31" fmla="*/ 183928 h 822694"/>
                      <a:gd name="connsiteX32" fmla="*/ 1518560 w 1598868"/>
                      <a:gd name="connsiteY32" fmla="*/ 210402 h 822694"/>
                      <a:gd name="connsiteX33" fmla="*/ 1093877 w 1598868"/>
                      <a:gd name="connsiteY33" fmla="*/ 383861 h 822694"/>
                      <a:gd name="connsiteX34" fmla="*/ 863842 w 1598868"/>
                      <a:gd name="connsiteY34" fmla="*/ 289874 h 822694"/>
                      <a:gd name="connsiteX35" fmla="*/ 148382 w 1598868"/>
                      <a:gd name="connsiteY35" fmla="*/ 770135 h 822694"/>
                      <a:gd name="connsiteX36" fmla="*/ 127972 w 1598868"/>
                      <a:gd name="connsiteY36" fmla="*/ 773983 h 822694"/>
                      <a:gd name="connsiteX37" fmla="*/ 81429 w 1598868"/>
                      <a:gd name="connsiteY37" fmla="*/ 742881 h 822694"/>
                      <a:gd name="connsiteX38" fmla="*/ 52666 w 1598868"/>
                      <a:gd name="connsiteY38" fmla="*/ 675783 h 822694"/>
                      <a:gd name="connsiteX39" fmla="*/ 74585 w 1598868"/>
                      <a:gd name="connsiteY39" fmla="*/ 612313 h 822694"/>
                      <a:gd name="connsiteX40" fmla="*/ 505040 w 1598868"/>
                      <a:gd name="connsiteY40" fmla="*/ 436468 h 822694"/>
                      <a:gd name="connsiteX41" fmla="*/ 735100 w 1598868"/>
                      <a:gd name="connsiteY41" fmla="*/ 530455 h 822694"/>
                      <a:gd name="connsiteX42" fmla="*/ 1546690 w 1598868"/>
                      <a:gd name="connsiteY42" fmla="*/ 674687 h 822694"/>
                      <a:gd name="connsiteX43" fmla="*/ 1517464 w 1598868"/>
                      <a:gd name="connsiteY43" fmla="*/ 742881 h 822694"/>
                      <a:gd name="connsiteX44" fmla="*/ 1470897 w 1598868"/>
                      <a:gd name="connsiteY44" fmla="*/ 773983 h 822694"/>
                      <a:gd name="connsiteX45" fmla="*/ 1451559 w 1598868"/>
                      <a:gd name="connsiteY45" fmla="*/ 770573 h 822694"/>
                      <a:gd name="connsiteX46" fmla="*/ 79286 w 1598868"/>
                      <a:gd name="connsiteY46" fmla="*/ 209964 h 822694"/>
                      <a:gd name="connsiteX47" fmla="*/ 52495 w 1598868"/>
                      <a:gd name="connsiteY47" fmla="*/ 183928 h 822694"/>
                      <a:gd name="connsiteX48" fmla="*/ 53104 w 1598868"/>
                      <a:gd name="connsiteY48" fmla="*/ 148029 h 822694"/>
                      <a:gd name="connsiteX49" fmla="*/ 82330 w 1598868"/>
                      <a:gd name="connsiteY49" fmla="*/ 79834 h 822694"/>
                      <a:gd name="connsiteX50" fmla="*/ 131041 w 1598868"/>
                      <a:gd name="connsiteY50" fmla="*/ 48732 h 822694"/>
                      <a:gd name="connsiteX51" fmla="*/ 154471 w 1598868"/>
                      <a:gd name="connsiteY51" fmla="*/ 52702 h 822694"/>
                      <a:gd name="connsiteX52" fmla="*/ 1523845 w 1598868"/>
                      <a:gd name="connsiteY52" fmla="*/ 612118 h 822694"/>
                      <a:gd name="connsiteX53" fmla="*/ 1546690 w 1598868"/>
                      <a:gd name="connsiteY53" fmla="*/ 674687 h 8226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</a:cxnLst>
                    <a:rect l="l" t="t" r="r" b="b"/>
                    <a:pathLst>
                      <a:path w="1598868" h="822694">
                        <a:moveTo>
                          <a:pt x="1542745" y="567231"/>
                        </a:moveTo>
                        <a:lnTo>
                          <a:pt x="1158273" y="410164"/>
                        </a:lnTo>
                        <a:lnTo>
                          <a:pt x="1536924" y="255484"/>
                        </a:lnTo>
                        <a:cubicBezTo>
                          <a:pt x="1586000" y="236947"/>
                          <a:pt x="1610754" y="182138"/>
                          <a:pt x="1592220" y="133062"/>
                        </a:cubicBezTo>
                        <a:cubicBezTo>
                          <a:pt x="1591682" y="131640"/>
                          <a:pt x="1591110" y="130232"/>
                          <a:pt x="1590505" y="128837"/>
                        </a:cubicBezTo>
                        <a:lnTo>
                          <a:pt x="1561279" y="60642"/>
                        </a:lnTo>
                        <a:cubicBezTo>
                          <a:pt x="1545499" y="23200"/>
                          <a:pt x="1508474" y="-823"/>
                          <a:pt x="1467852" y="22"/>
                        </a:cubicBezTo>
                        <a:cubicBezTo>
                          <a:pt x="1454045" y="85"/>
                          <a:pt x="1440346" y="2464"/>
                          <a:pt x="1427325" y="7060"/>
                        </a:cubicBezTo>
                        <a:lnTo>
                          <a:pt x="799422" y="263570"/>
                        </a:lnTo>
                        <a:lnTo>
                          <a:pt x="171544" y="7060"/>
                        </a:lnTo>
                        <a:cubicBezTo>
                          <a:pt x="158523" y="2464"/>
                          <a:pt x="144823" y="85"/>
                          <a:pt x="131016" y="22"/>
                        </a:cubicBezTo>
                        <a:cubicBezTo>
                          <a:pt x="90394" y="-823"/>
                          <a:pt x="53369" y="23200"/>
                          <a:pt x="37590" y="60642"/>
                        </a:cubicBezTo>
                        <a:lnTo>
                          <a:pt x="8363" y="128837"/>
                        </a:lnTo>
                        <a:cubicBezTo>
                          <a:pt x="-12507" y="176965"/>
                          <a:pt x="9591" y="232899"/>
                          <a:pt x="57719" y="253772"/>
                        </a:cubicBezTo>
                        <a:cubicBezTo>
                          <a:pt x="59115" y="254376"/>
                          <a:pt x="60523" y="254946"/>
                          <a:pt x="61945" y="255484"/>
                        </a:cubicBezTo>
                        <a:lnTo>
                          <a:pt x="440596" y="410164"/>
                        </a:lnTo>
                        <a:lnTo>
                          <a:pt x="56124" y="567231"/>
                        </a:lnTo>
                        <a:cubicBezTo>
                          <a:pt x="8904" y="589879"/>
                          <a:pt x="-12458" y="645424"/>
                          <a:pt x="7413" y="693879"/>
                        </a:cubicBezTo>
                        <a:lnTo>
                          <a:pt x="36640" y="762073"/>
                        </a:lnTo>
                        <a:cubicBezTo>
                          <a:pt x="51967" y="798937"/>
                          <a:pt x="88049" y="822886"/>
                          <a:pt x="127972" y="822694"/>
                        </a:cubicBezTo>
                        <a:cubicBezTo>
                          <a:pt x="140880" y="822664"/>
                          <a:pt x="153672" y="820280"/>
                          <a:pt x="165723" y="815655"/>
                        </a:cubicBezTo>
                        <a:lnTo>
                          <a:pt x="799422" y="556759"/>
                        </a:lnTo>
                        <a:lnTo>
                          <a:pt x="1433146" y="815655"/>
                        </a:lnTo>
                        <a:cubicBezTo>
                          <a:pt x="1445197" y="820280"/>
                          <a:pt x="1457991" y="822664"/>
                          <a:pt x="1470897" y="822694"/>
                        </a:cubicBezTo>
                        <a:cubicBezTo>
                          <a:pt x="1510820" y="822886"/>
                          <a:pt x="1546902" y="798937"/>
                          <a:pt x="1562229" y="762073"/>
                        </a:cubicBezTo>
                        <a:lnTo>
                          <a:pt x="1591455" y="693879"/>
                        </a:lnTo>
                        <a:cubicBezTo>
                          <a:pt x="1611327" y="645424"/>
                          <a:pt x="1589965" y="589879"/>
                          <a:pt x="1542745" y="567231"/>
                        </a:cubicBezTo>
                        <a:close/>
                        <a:moveTo>
                          <a:pt x="1444423" y="52702"/>
                        </a:moveTo>
                        <a:cubicBezTo>
                          <a:pt x="1451968" y="50130"/>
                          <a:pt x="1459881" y="48791"/>
                          <a:pt x="1467852" y="48732"/>
                        </a:cubicBezTo>
                        <a:cubicBezTo>
                          <a:pt x="1489005" y="47863"/>
                          <a:pt x="1508453" y="60279"/>
                          <a:pt x="1516563" y="79834"/>
                        </a:cubicBezTo>
                        <a:lnTo>
                          <a:pt x="1546130" y="148832"/>
                        </a:lnTo>
                        <a:cubicBezTo>
                          <a:pt x="1551104" y="159982"/>
                          <a:pt x="1551201" y="172703"/>
                          <a:pt x="1546398" y="183928"/>
                        </a:cubicBezTo>
                        <a:cubicBezTo>
                          <a:pt x="1541259" y="196279"/>
                          <a:pt x="1531152" y="205889"/>
                          <a:pt x="1518560" y="210402"/>
                        </a:cubicBezTo>
                        <a:lnTo>
                          <a:pt x="1093877" y="383861"/>
                        </a:lnTo>
                        <a:lnTo>
                          <a:pt x="863842" y="289874"/>
                        </a:lnTo>
                        <a:close/>
                        <a:moveTo>
                          <a:pt x="148382" y="770135"/>
                        </a:moveTo>
                        <a:cubicBezTo>
                          <a:pt x="141869" y="772651"/>
                          <a:pt x="134952" y="773954"/>
                          <a:pt x="127972" y="773983"/>
                        </a:cubicBezTo>
                        <a:cubicBezTo>
                          <a:pt x="107528" y="774207"/>
                          <a:pt x="89043" y="761857"/>
                          <a:pt x="81429" y="742881"/>
                        </a:cubicBezTo>
                        <a:lnTo>
                          <a:pt x="52666" y="675783"/>
                        </a:lnTo>
                        <a:cubicBezTo>
                          <a:pt x="42794" y="652129"/>
                          <a:pt x="52220" y="624834"/>
                          <a:pt x="74585" y="612313"/>
                        </a:cubicBezTo>
                        <a:lnTo>
                          <a:pt x="505040" y="436468"/>
                        </a:lnTo>
                        <a:lnTo>
                          <a:pt x="735100" y="530455"/>
                        </a:lnTo>
                        <a:close/>
                        <a:moveTo>
                          <a:pt x="1546690" y="674687"/>
                        </a:moveTo>
                        <a:lnTo>
                          <a:pt x="1517464" y="742881"/>
                        </a:lnTo>
                        <a:cubicBezTo>
                          <a:pt x="1509846" y="761864"/>
                          <a:pt x="1491350" y="774219"/>
                          <a:pt x="1470897" y="773983"/>
                        </a:cubicBezTo>
                        <a:cubicBezTo>
                          <a:pt x="1464301" y="773986"/>
                          <a:pt x="1457755" y="772831"/>
                          <a:pt x="1451559" y="770573"/>
                        </a:cubicBezTo>
                        <a:lnTo>
                          <a:pt x="79286" y="209964"/>
                        </a:lnTo>
                        <a:cubicBezTo>
                          <a:pt x="67120" y="205392"/>
                          <a:pt x="57412" y="195957"/>
                          <a:pt x="52495" y="183928"/>
                        </a:cubicBezTo>
                        <a:cubicBezTo>
                          <a:pt x="47639" y="172408"/>
                          <a:pt x="47858" y="159376"/>
                          <a:pt x="53104" y="148029"/>
                        </a:cubicBezTo>
                        <a:lnTo>
                          <a:pt x="82330" y="79834"/>
                        </a:lnTo>
                        <a:cubicBezTo>
                          <a:pt x="90441" y="60279"/>
                          <a:pt x="109888" y="47863"/>
                          <a:pt x="131041" y="48732"/>
                        </a:cubicBezTo>
                        <a:cubicBezTo>
                          <a:pt x="139012" y="48791"/>
                          <a:pt x="146925" y="50130"/>
                          <a:pt x="154471" y="52702"/>
                        </a:cubicBezTo>
                        <a:lnTo>
                          <a:pt x="1523845" y="612118"/>
                        </a:lnTo>
                        <a:cubicBezTo>
                          <a:pt x="1546194" y="624191"/>
                          <a:pt x="1556004" y="651055"/>
                          <a:pt x="1546690" y="674687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64" name="그룹 63">
                <a:extLst>
                  <a:ext uri="{FF2B5EF4-FFF2-40B4-BE49-F238E27FC236}">
                    <a16:creationId xmlns:a16="http://schemas.microsoft.com/office/drawing/2014/main" id="{88B6F9B7-11CE-4CF2-BD03-108F17A6F2F7}"/>
                  </a:ext>
                </a:extLst>
              </p:cNvPr>
              <p:cNvGrpSpPr/>
              <p:nvPr/>
            </p:nvGrpSpPr>
            <p:grpSpPr>
              <a:xfrm>
                <a:off x="4584122" y="5855368"/>
                <a:ext cx="4215711" cy="726189"/>
                <a:chOff x="122066" y="4845692"/>
                <a:chExt cx="12182991" cy="2098616"/>
              </a:xfrm>
            </p:grpSpPr>
            <p:grpSp>
              <p:nvGrpSpPr>
                <p:cNvPr id="82" name="그래픽 5" descr="트레일러">
                  <a:extLst>
                    <a:ext uri="{FF2B5EF4-FFF2-40B4-BE49-F238E27FC236}">
                      <a16:creationId xmlns:a16="http://schemas.microsoft.com/office/drawing/2014/main" id="{A82D1EFF-EF8A-409A-9B64-720879EFED78}"/>
                    </a:ext>
                  </a:extLst>
                </p:cNvPr>
                <p:cNvGrpSpPr/>
                <p:nvPr/>
              </p:nvGrpSpPr>
              <p:grpSpPr>
                <a:xfrm>
                  <a:off x="122066" y="5799610"/>
                  <a:ext cx="2045843" cy="1144698"/>
                  <a:chOff x="5784928" y="3580678"/>
                  <a:chExt cx="2045843" cy="1144698"/>
                </a:xfrm>
                <a:solidFill>
                  <a:srgbClr val="FFFFFF"/>
                </a:solidFill>
              </p:grpSpPr>
              <p:sp>
                <p:nvSpPr>
                  <p:cNvPr id="95" name="자유형: 도형 94">
                    <a:extLst>
                      <a:ext uri="{FF2B5EF4-FFF2-40B4-BE49-F238E27FC236}">
                        <a16:creationId xmlns:a16="http://schemas.microsoft.com/office/drawing/2014/main" id="{CF254E8D-52CF-45B5-86DD-8F18B13002E8}"/>
                      </a:ext>
                    </a:extLst>
                  </p:cNvPr>
                  <p:cNvSpPr/>
                  <p:nvPr/>
                </p:nvSpPr>
                <p:spPr>
                  <a:xfrm>
                    <a:off x="6832206" y="3799877"/>
                    <a:ext cx="414039" cy="292263"/>
                  </a:xfrm>
                  <a:custGeom>
                    <a:avLst/>
                    <a:gdLst>
                      <a:gd name="connsiteX0" fmla="*/ 0 w 414039"/>
                      <a:gd name="connsiteY0" fmla="*/ 0 h 292263"/>
                      <a:gd name="connsiteX1" fmla="*/ 0 w 414039"/>
                      <a:gd name="connsiteY1" fmla="*/ 292263 h 292263"/>
                      <a:gd name="connsiteX2" fmla="*/ 414039 w 414039"/>
                      <a:gd name="connsiteY2" fmla="*/ 292263 h 292263"/>
                      <a:gd name="connsiteX3" fmla="*/ 414039 w 414039"/>
                      <a:gd name="connsiteY3" fmla="*/ 0 h 292263"/>
                      <a:gd name="connsiteX4" fmla="*/ 365329 w 414039"/>
                      <a:gd name="connsiteY4" fmla="*/ 243553 h 292263"/>
                      <a:gd name="connsiteX5" fmla="*/ 48711 w 414039"/>
                      <a:gd name="connsiteY5" fmla="*/ 243553 h 292263"/>
                      <a:gd name="connsiteX6" fmla="*/ 48711 w 414039"/>
                      <a:gd name="connsiteY6" fmla="*/ 48711 h 292263"/>
                      <a:gd name="connsiteX7" fmla="*/ 365329 w 414039"/>
                      <a:gd name="connsiteY7" fmla="*/ 48711 h 2922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14039" h="292263">
                        <a:moveTo>
                          <a:pt x="0" y="0"/>
                        </a:moveTo>
                        <a:lnTo>
                          <a:pt x="0" y="292263"/>
                        </a:lnTo>
                        <a:lnTo>
                          <a:pt x="414039" y="292263"/>
                        </a:lnTo>
                        <a:lnTo>
                          <a:pt x="414039" y="0"/>
                        </a:lnTo>
                        <a:close/>
                        <a:moveTo>
                          <a:pt x="365329" y="243553"/>
                        </a:moveTo>
                        <a:lnTo>
                          <a:pt x="48711" y="243553"/>
                        </a:lnTo>
                        <a:lnTo>
                          <a:pt x="48711" y="48711"/>
                        </a:lnTo>
                        <a:lnTo>
                          <a:pt x="365329" y="48711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" name="자유형: 도형 95">
                    <a:extLst>
                      <a:ext uri="{FF2B5EF4-FFF2-40B4-BE49-F238E27FC236}">
                        <a16:creationId xmlns:a16="http://schemas.microsoft.com/office/drawing/2014/main" id="{7D7A3606-BCC7-4A8A-965F-275A839757EF}"/>
                      </a:ext>
                    </a:extLst>
                  </p:cNvPr>
                  <p:cNvSpPr/>
                  <p:nvPr/>
                </p:nvSpPr>
                <p:spPr>
                  <a:xfrm>
                    <a:off x="6320746" y="4335693"/>
                    <a:ext cx="389684" cy="389684"/>
                  </a:xfrm>
                  <a:custGeom>
                    <a:avLst/>
                    <a:gdLst>
                      <a:gd name="connsiteX0" fmla="*/ 194842 w 389684"/>
                      <a:gd name="connsiteY0" fmla="*/ 0 h 389684"/>
                      <a:gd name="connsiteX1" fmla="*/ 0 w 389684"/>
                      <a:gd name="connsiteY1" fmla="*/ 194842 h 389684"/>
                      <a:gd name="connsiteX2" fmla="*/ 194842 w 389684"/>
                      <a:gd name="connsiteY2" fmla="*/ 389684 h 389684"/>
                      <a:gd name="connsiteX3" fmla="*/ 389684 w 389684"/>
                      <a:gd name="connsiteY3" fmla="*/ 194842 h 389684"/>
                      <a:gd name="connsiteX4" fmla="*/ 194842 w 389684"/>
                      <a:gd name="connsiteY4" fmla="*/ 0 h 389684"/>
                      <a:gd name="connsiteX5" fmla="*/ 194842 w 389684"/>
                      <a:gd name="connsiteY5" fmla="*/ 340974 h 389684"/>
                      <a:gd name="connsiteX6" fmla="*/ 48711 w 389684"/>
                      <a:gd name="connsiteY6" fmla="*/ 194842 h 389684"/>
                      <a:gd name="connsiteX7" fmla="*/ 194842 w 389684"/>
                      <a:gd name="connsiteY7" fmla="*/ 48711 h 389684"/>
                      <a:gd name="connsiteX8" fmla="*/ 340974 w 389684"/>
                      <a:gd name="connsiteY8" fmla="*/ 194842 h 389684"/>
                      <a:gd name="connsiteX9" fmla="*/ 194842 w 389684"/>
                      <a:gd name="connsiteY9" fmla="*/ 340974 h 3896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89684" h="389684">
                        <a:moveTo>
                          <a:pt x="194842" y="0"/>
                        </a:moveTo>
                        <a:cubicBezTo>
                          <a:pt x="87233" y="0"/>
                          <a:pt x="0" y="87233"/>
                          <a:pt x="0" y="194842"/>
                        </a:cubicBezTo>
                        <a:cubicBezTo>
                          <a:pt x="0" y="302451"/>
                          <a:pt x="87233" y="389684"/>
                          <a:pt x="194842" y="389684"/>
                        </a:cubicBezTo>
                        <a:cubicBezTo>
                          <a:pt x="302451" y="389684"/>
                          <a:pt x="389684" y="302451"/>
                          <a:pt x="389684" y="194842"/>
                        </a:cubicBezTo>
                        <a:cubicBezTo>
                          <a:pt x="389550" y="87289"/>
                          <a:pt x="302395" y="134"/>
                          <a:pt x="194842" y="0"/>
                        </a:cubicBezTo>
                        <a:close/>
                        <a:moveTo>
                          <a:pt x="194842" y="340974"/>
                        </a:moveTo>
                        <a:cubicBezTo>
                          <a:pt x="114136" y="340974"/>
                          <a:pt x="48711" y="275548"/>
                          <a:pt x="48711" y="194842"/>
                        </a:cubicBezTo>
                        <a:cubicBezTo>
                          <a:pt x="48711" y="114136"/>
                          <a:pt x="114136" y="48711"/>
                          <a:pt x="194842" y="48711"/>
                        </a:cubicBezTo>
                        <a:cubicBezTo>
                          <a:pt x="275548" y="48711"/>
                          <a:pt x="340974" y="114136"/>
                          <a:pt x="340974" y="194842"/>
                        </a:cubicBezTo>
                        <a:cubicBezTo>
                          <a:pt x="340879" y="275509"/>
                          <a:pt x="275509" y="340879"/>
                          <a:pt x="194842" y="340974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" name="자유형: 도형 96">
                    <a:extLst>
                      <a:ext uri="{FF2B5EF4-FFF2-40B4-BE49-F238E27FC236}">
                        <a16:creationId xmlns:a16="http://schemas.microsoft.com/office/drawing/2014/main" id="{873C5EA9-B01C-4216-BD7A-9A4D1BC69ECA}"/>
                      </a:ext>
                    </a:extLst>
                  </p:cNvPr>
                  <p:cNvSpPr/>
                  <p:nvPr/>
                </p:nvSpPr>
                <p:spPr>
                  <a:xfrm>
                    <a:off x="5784928" y="3580678"/>
                    <a:ext cx="2045843" cy="1144698"/>
                  </a:xfrm>
                  <a:custGeom>
                    <a:avLst/>
                    <a:gdLst>
                      <a:gd name="connsiteX0" fmla="*/ 1802291 w 2045843"/>
                      <a:gd name="connsiteY0" fmla="*/ 974212 h 1144698"/>
                      <a:gd name="connsiteX1" fmla="*/ 1802291 w 2045843"/>
                      <a:gd name="connsiteY1" fmla="*/ 1144699 h 1144698"/>
                      <a:gd name="connsiteX2" fmla="*/ 1851002 w 2045843"/>
                      <a:gd name="connsiteY2" fmla="*/ 1144699 h 1144698"/>
                      <a:gd name="connsiteX3" fmla="*/ 1851002 w 2045843"/>
                      <a:gd name="connsiteY3" fmla="*/ 974212 h 1144698"/>
                      <a:gd name="connsiteX4" fmla="*/ 2045844 w 2045843"/>
                      <a:gd name="connsiteY4" fmla="*/ 974212 h 1144698"/>
                      <a:gd name="connsiteX5" fmla="*/ 2045844 w 2045843"/>
                      <a:gd name="connsiteY5" fmla="*/ 925502 h 1144698"/>
                      <a:gd name="connsiteX6" fmla="*/ 1656159 w 2045843"/>
                      <a:gd name="connsiteY6" fmla="*/ 925502 h 1144698"/>
                      <a:gd name="connsiteX7" fmla="*/ 1656159 w 2045843"/>
                      <a:gd name="connsiteY7" fmla="*/ 97423 h 1144698"/>
                      <a:gd name="connsiteX8" fmla="*/ 1558738 w 2045843"/>
                      <a:gd name="connsiteY8" fmla="*/ 2 h 1144698"/>
                      <a:gd name="connsiteX9" fmla="*/ 584528 w 2045843"/>
                      <a:gd name="connsiteY9" fmla="*/ 2 h 1144698"/>
                      <a:gd name="connsiteX10" fmla="*/ 2 w 2045843"/>
                      <a:gd name="connsiteY10" fmla="*/ 581700 h 1144698"/>
                      <a:gd name="connsiteX11" fmla="*/ 2 w 2045843"/>
                      <a:gd name="connsiteY11" fmla="*/ 584528 h 1144698"/>
                      <a:gd name="connsiteX12" fmla="*/ 2 w 2045843"/>
                      <a:gd name="connsiteY12" fmla="*/ 974212 h 1144698"/>
                      <a:gd name="connsiteX13" fmla="*/ 463969 w 2045843"/>
                      <a:gd name="connsiteY13" fmla="*/ 974212 h 1144698"/>
                      <a:gd name="connsiteX14" fmla="*/ 462752 w 2045843"/>
                      <a:gd name="connsiteY14" fmla="*/ 949857 h 1144698"/>
                      <a:gd name="connsiteX15" fmla="*/ 463969 w 2045843"/>
                      <a:gd name="connsiteY15" fmla="*/ 925502 h 1144698"/>
                      <a:gd name="connsiteX16" fmla="*/ 48712 w 2045843"/>
                      <a:gd name="connsiteY16" fmla="*/ 925502 h 1144698"/>
                      <a:gd name="connsiteX17" fmla="*/ 48712 w 2045843"/>
                      <a:gd name="connsiteY17" fmla="*/ 584528 h 1144698"/>
                      <a:gd name="connsiteX18" fmla="*/ 584528 w 2045843"/>
                      <a:gd name="connsiteY18" fmla="*/ 48712 h 1144698"/>
                      <a:gd name="connsiteX19" fmla="*/ 1558738 w 2045843"/>
                      <a:gd name="connsiteY19" fmla="*/ 48712 h 1144698"/>
                      <a:gd name="connsiteX20" fmla="*/ 1607449 w 2045843"/>
                      <a:gd name="connsiteY20" fmla="*/ 97423 h 1144698"/>
                      <a:gd name="connsiteX21" fmla="*/ 1607449 w 2045843"/>
                      <a:gd name="connsiteY21" fmla="*/ 925502 h 1144698"/>
                      <a:gd name="connsiteX22" fmla="*/ 997325 w 2045843"/>
                      <a:gd name="connsiteY22" fmla="*/ 925502 h 1144698"/>
                      <a:gd name="connsiteX23" fmla="*/ 998567 w 2045843"/>
                      <a:gd name="connsiteY23" fmla="*/ 949857 h 1144698"/>
                      <a:gd name="connsiteX24" fmla="*/ 997325 w 2045843"/>
                      <a:gd name="connsiteY24" fmla="*/ 974212 h 11446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</a:cxnLst>
                    <a:rect l="l" t="t" r="r" b="b"/>
                    <a:pathLst>
                      <a:path w="2045843" h="1144698">
                        <a:moveTo>
                          <a:pt x="1802291" y="974212"/>
                        </a:moveTo>
                        <a:lnTo>
                          <a:pt x="1802291" y="1144699"/>
                        </a:lnTo>
                        <a:lnTo>
                          <a:pt x="1851002" y="1144699"/>
                        </a:lnTo>
                        <a:lnTo>
                          <a:pt x="1851002" y="974212"/>
                        </a:lnTo>
                        <a:lnTo>
                          <a:pt x="2045844" y="974212"/>
                        </a:lnTo>
                        <a:lnTo>
                          <a:pt x="2045844" y="925502"/>
                        </a:lnTo>
                        <a:lnTo>
                          <a:pt x="1656159" y="925502"/>
                        </a:lnTo>
                        <a:lnTo>
                          <a:pt x="1656159" y="97423"/>
                        </a:lnTo>
                        <a:cubicBezTo>
                          <a:pt x="1655999" y="43685"/>
                          <a:pt x="1612476" y="162"/>
                          <a:pt x="1558738" y="2"/>
                        </a:cubicBezTo>
                        <a:lnTo>
                          <a:pt x="584528" y="2"/>
                        </a:lnTo>
                        <a:cubicBezTo>
                          <a:pt x="262483" y="-780"/>
                          <a:pt x="783" y="259656"/>
                          <a:pt x="2" y="581700"/>
                        </a:cubicBezTo>
                        <a:cubicBezTo>
                          <a:pt x="-1" y="582643"/>
                          <a:pt x="-1" y="583585"/>
                          <a:pt x="2" y="584528"/>
                        </a:cubicBezTo>
                        <a:lnTo>
                          <a:pt x="2" y="974212"/>
                        </a:lnTo>
                        <a:lnTo>
                          <a:pt x="463969" y="974212"/>
                        </a:lnTo>
                        <a:cubicBezTo>
                          <a:pt x="463239" y="966199"/>
                          <a:pt x="462752" y="958113"/>
                          <a:pt x="462752" y="949857"/>
                        </a:cubicBezTo>
                        <a:cubicBezTo>
                          <a:pt x="462752" y="941600"/>
                          <a:pt x="463239" y="933515"/>
                          <a:pt x="463969" y="925502"/>
                        </a:cubicBezTo>
                        <a:lnTo>
                          <a:pt x="48712" y="925502"/>
                        </a:lnTo>
                        <a:lnTo>
                          <a:pt x="48712" y="584528"/>
                        </a:lnTo>
                        <a:cubicBezTo>
                          <a:pt x="49048" y="288743"/>
                          <a:pt x="288743" y="49048"/>
                          <a:pt x="584528" y="48712"/>
                        </a:cubicBezTo>
                        <a:lnTo>
                          <a:pt x="1558738" y="48712"/>
                        </a:lnTo>
                        <a:cubicBezTo>
                          <a:pt x="1585641" y="48712"/>
                          <a:pt x="1607449" y="70520"/>
                          <a:pt x="1607449" y="97423"/>
                        </a:cubicBezTo>
                        <a:lnTo>
                          <a:pt x="1607449" y="925502"/>
                        </a:lnTo>
                        <a:lnTo>
                          <a:pt x="997325" y="925502"/>
                        </a:lnTo>
                        <a:cubicBezTo>
                          <a:pt x="998056" y="933563"/>
                          <a:pt x="998567" y="941674"/>
                          <a:pt x="998567" y="949857"/>
                        </a:cubicBezTo>
                        <a:cubicBezTo>
                          <a:pt x="998567" y="958040"/>
                          <a:pt x="998056" y="966151"/>
                          <a:pt x="997325" y="974212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83" name="그래픽 7" descr="백팩">
                  <a:extLst>
                    <a:ext uri="{FF2B5EF4-FFF2-40B4-BE49-F238E27FC236}">
                      <a16:creationId xmlns:a16="http://schemas.microsoft.com/office/drawing/2014/main" id="{D3BCDD47-ED95-4627-A2E6-42BA0FD590C2}"/>
                    </a:ext>
                  </a:extLst>
                </p:cNvPr>
                <p:cNvSpPr/>
                <p:nvPr/>
              </p:nvSpPr>
              <p:spPr>
                <a:xfrm>
                  <a:off x="8417025" y="5068759"/>
                  <a:ext cx="1656157" cy="1875549"/>
                </a:xfrm>
                <a:custGeom>
                  <a:avLst/>
                  <a:gdLst>
                    <a:gd name="connsiteX0" fmla="*/ 1534381 w 1656157"/>
                    <a:gd name="connsiteY0" fmla="*/ 1071826 h 1875549"/>
                    <a:gd name="connsiteX1" fmla="*/ 1510026 w 1656157"/>
                    <a:gd name="connsiteY1" fmla="*/ 1071826 h 1875549"/>
                    <a:gd name="connsiteX2" fmla="*/ 1510026 w 1656157"/>
                    <a:gd name="connsiteY2" fmla="*/ 560365 h 1875549"/>
                    <a:gd name="connsiteX3" fmla="*/ 1242118 w 1656157"/>
                    <a:gd name="connsiteY3" fmla="*/ 292458 h 1875549"/>
                    <a:gd name="connsiteX4" fmla="*/ 1143455 w 1656157"/>
                    <a:gd name="connsiteY4" fmla="*/ 292458 h 1875549"/>
                    <a:gd name="connsiteX5" fmla="*/ 804196 w 1656157"/>
                    <a:gd name="connsiteY5" fmla="*/ 916 h 1875549"/>
                    <a:gd name="connsiteX6" fmla="*/ 512654 w 1656157"/>
                    <a:gd name="connsiteY6" fmla="*/ 292458 h 1875549"/>
                    <a:gd name="connsiteX7" fmla="*/ 414039 w 1656157"/>
                    <a:gd name="connsiteY7" fmla="*/ 292458 h 1875549"/>
                    <a:gd name="connsiteX8" fmla="*/ 146132 w 1656157"/>
                    <a:gd name="connsiteY8" fmla="*/ 560365 h 1875549"/>
                    <a:gd name="connsiteX9" fmla="*/ 146132 w 1656157"/>
                    <a:gd name="connsiteY9" fmla="*/ 1071826 h 1875549"/>
                    <a:gd name="connsiteX10" fmla="*/ 121776 w 1656157"/>
                    <a:gd name="connsiteY10" fmla="*/ 1071826 h 1875549"/>
                    <a:gd name="connsiteX11" fmla="*/ 0 w 1656157"/>
                    <a:gd name="connsiteY11" fmla="*/ 1193602 h 1875549"/>
                    <a:gd name="connsiteX12" fmla="*/ 0 w 1656157"/>
                    <a:gd name="connsiteY12" fmla="*/ 1534576 h 1875549"/>
                    <a:gd name="connsiteX13" fmla="*/ 121776 w 1656157"/>
                    <a:gd name="connsiteY13" fmla="*/ 1656352 h 1875549"/>
                    <a:gd name="connsiteX14" fmla="*/ 146132 w 1656157"/>
                    <a:gd name="connsiteY14" fmla="*/ 1656352 h 1875549"/>
                    <a:gd name="connsiteX15" fmla="*/ 146132 w 1656157"/>
                    <a:gd name="connsiteY15" fmla="*/ 1705063 h 1875549"/>
                    <a:gd name="connsiteX16" fmla="*/ 316618 w 1656157"/>
                    <a:gd name="connsiteY16" fmla="*/ 1875550 h 1875549"/>
                    <a:gd name="connsiteX17" fmla="*/ 1388250 w 1656157"/>
                    <a:gd name="connsiteY17" fmla="*/ 1875550 h 1875549"/>
                    <a:gd name="connsiteX18" fmla="*/ 1510026 w 1656157"/>
                    <a:gd name="connsiteY18" fmla="*/ 1753773 h 1875549"/>
                    <a:gd name="connsiteX19" fmla="*/ 1510026 w 1656157"/>
                    <a:gd name="connsiteY19" fmla="*/ 1656352 h 1875549"/>
                    <a:gd name="connsiteX20" fmla="*/ 1534381 w 1656157"/>
                    <a:gd name="connsiteY20" fmla="*/ 1656352 h 1875549"/>
                    <a:gd name="connsiteX21" fmla="*/ 1656158 w 1656157"/>
                    <a:gd name="connsiteY21" fmla="*/ 1534576 h 1875549"/>
                    <a:gd name="connsiteX22" fmla="*/ 1656158 w 1656157"/>
                    <a:gd name="connsiteY22" fmla="*/ 1193602 h 1875549"/>
                    <a:gd name="connsiteX23" fmla="*/ 1534381 w 1656157"/>
                    <a:gd name="connsiteY23" fmla="*/ 1071826 h 1875549"/>
                    <a:gd name="connsiteX24" fmla="*/ 828079 w 1656157"/>
                    <a:gd name="connsiteY24" fmla="*/ 48905 h 1875549"/>
                    <a:gd name="connsiteX25" fmla="*/ 1094745 w 1656157"/>
                    <a:gd name="connsiteY25" fmla="*/ 292458 h 1875549"/>
                    <a:gd name="connsiteX26" fmla="*/ 561364 w 1656157"/>
                    <a:gd name="connsiteY26" fmla="*/ 292458 h 1875549"/>
                    <a:gd name="connsiteX27" fmla="*/ 828079 w 1656157"/>
                    <a:gd name="connsiteY27" fmla="*/ 48905 h 1875549"/>
                    <a:gd name="connsiteX28" fmla="*/ 1242118 w 1656157"/>
                    <a:gd name="connsiteY28" fmla="*/ 341168 h 1875549"/>
                    <a:gd name="connsiteX29" fmla="*/ 1266474 w 1656157"/>
                    <a:gd name="connsiteY29" fmla="*/ 342605 h 1875549"/>
                    <a:gd name="connsiteX30" fmla="*/ 1266474 w 1656157"/>
                    <a:gd name="connsiteY30" fmla="*/ 755208 h 1875549"/>
                    <a:gd name="connsiteX31" fmla="*/ 1193408 w 1656157"/>
                    <a:gd name="connsiteY31" fmla="*/ 828273 h 1875549"/>
                    <a:gd name="connsiteX32" fmla="*/ 925500 w 1656157"/>
                    <a:gd name="connsiteY32" fmla="*/ 828273 h 1875549"/>
                    <a:gd name="connsiteX33" fmla="*/ 925500 w 1656157"/>
                    <a:gd name="connsiteY33" fmla="*/ 779563 h 1875549"/>
                    <a:gd name="connsiteX34" fmla="*/ 852434 w 1656157"/>
                    <a:gd name="connsiteY34" fmla="*/ 706497 h 1875549"/>
                    <a:gd name="connsiteX35" fmla="*/ 803724 w 1656157"/>
                    <a:gd name="connsiteY35" fmla="*/ 706497 h 1875549"/>
                    <a:gd name="connsiteX36" fmla="*/ 730658 w 1656157"/>
                    <a:gd name="connsiteY36" fmla="*/ 779563 h 1875549"/>
                    <a:gd name="connsiteX37" fmla="*/ 730658 w 1656157"/>
                    <a:gd name="connsiteY37" fmla="*/ 828273 h 1875549"/>
                    <a:gd name="connsiteX38" fmla="*/ 462750 w 1656157"/>
                    <a:gd name="connsiteY38" fmla="*/ 828273 h 1875549"/>
                    <a:gd name="connsiteX39" fmla="*/ 389684 w 1656157"/>
                    <a:gd name="connsiteY39" fmla="*/ 755208 h 1875549"/>
                    <a:gd name="connsiteX40" fmla="*/ 389684 w 1656157"/>
                    <a:gd name="connsiteY40" fmla="*/ 342605 h 1875549"/>
                    <a:gd name="connsiteX41" fmla="*/ 414039 w 1656157"/>
                    <a:gd name="connsiteY41" fmla="*/ 341168 h 1875549"/>
                    <a:gd name="connsiteX42" fmla="*/ 876789 w 1656157"/>
                    <a:gd name="connsiteY42" fmla="*/ 779563 h 1875549"/>
                    <a:gd name="connsiteX43" fmla="*/ 876789 w 1656157"/>
                    <a:gd name="connsiteY43" fmla="*/ 925694 h 1875549"/>
                    <a:gd name="connsiteX44" fmla="*/ 852434 w 1656157"/>
                    <a:gd name="connsiteY44" fmla="*/ 950050 h 1875549"/>
                    <a:gd name="connsiteX45" fmla="*/ 803724 w 1656157"/>
                    <a:gd name="connsiteY45" fmla="*/ 950050 h 1875549"/>
                    <a:gd name="connsiteX46" fmla="*/ 779368 w 1656157"/>
                    <a:gd name="connsiteY46" fmla="*/ 925694 h 1875549"/>
                    <a:gd name="connsiteX47" fmla="*/ 779368 w 1656157"/>
                    <a:gd name="connsiteY47" fmla="*/ 779563 h 1875549"/>
                    <a:gd name="connsiteX48" fmla="*/ 803724 w 1656157"/>
                    <a:gd name="connsiteY48" fmla="*/ 755208 h 1875549"/>
                    <a:gd name="connsiteX49" fmla="*/ 852434 w 1656157"/>
                    <a:gd name="connsiteY49" fmla="*/ 755208 h 1875549"/>
                    <a:gd name="connsiteX50" fmla="*/ 876789 w 1656157"/>
                    <a:gd name="connsiteY50" fmla="*/ 779563 h 1875549"/>
                    <a:gd name="connsiteX51" fmla="*/ 121776 w 1656157"/>
                    <a:gd name="connsiteY51" fmla="*/ 1607642 h 1875549"/>
                    <a:gd name="connsiteX52" fmla="*/ 48711 w 1656157"/>
                    <a:gd name="connsiteY52" fmla="*/ 1534576 h 1875549"/>
                    <a:gd name="connsiteX53" fmla="*/ 48711 w 1656157"/>
                    <a:gd name="connsiteY53" fmla="*/ 1193602 h 1875549"/>
                    <a:gd name="connsiteX54" fmla="*/ 121776 w 1656157"/>
                    <a:gd name="connsiteY54" fmla="*/ 1120536 h 1875549"/>
                    <a:gd name="connsiteX55" fmla="*/ 146132 w 1656157"/>
                    <a:gd name="connsiteY55" fmla="*/ 1120536 h 1875549"/>
                    <a:gd name="connsiteX56" fmla="*/ 146132 w 1656157"/>
                    <a:gd name="connsiteY56" fmla="*/ 1607642 h 1875549"/>
                    <a:gd name="connsiteX57" fmla="*/ 1193408 w 1656157"/>
                    <a:gd name="connsiteY57" fmla="*/ 1826839 h 1875549"/>
                    <a:gd name="connsiteX58" fmla="*/ 462750 w 1656157"/>
                    <a:gd name="connsiteY58" fmla="*/ 1826839 h 1875549"/>
                    <a:gd name="connsiteX59" fmla="*/ 462750 w 1656157"/>
                    <a:gd name="connsiteY59" fmla="*/ 1558931 h 1875549"/>
                    <a:gd name="connsiteX60" fmla="*/ 535816 w 1656157"/>
                    <a:gd name="connsiteY60" fmla="*/ 1485865 h 1875549"/>
                    <a:gd name="connsiteX61" fmla="*/ 1120342 w 1656157"/>
                    <a:gd name="connsiteY61" fmla="*/ 1485865 h 1875549"/>
                    <a:gd name="connsiteX62" fmla="*/ 1193408 w 1656157"/>
                    <a:gd name="connsiteY62" fmla="*/ 1558931 h 1875549"/>
                    <a:gd name="connsiteX63" fmla="*/ 1461316 w 1656157"/>
                    <a:gd name="connsiteY63" fmla="*/ 1753773 h 1875549"/>
                    <a:gd name="connsiteX64" fmla="*/ 1388250 w 1656157"/>
                    <a:gd name="connsiteY64" fmla="*/ 1826839 h 1875549"/>
                    <a:gd name="connsiteX65" fmla="*/ 1242118 w 1656157"/>
                    <a:gd name="connsiteY65" fmla="*/ 1826839 h 1875549"/>
                    <a:gd name="connsiteX66" fmla="*/ 1242118 w 1656157"/>
                    <a:gd name="connsiteY66" fmla="*/ 1558931 h 1875549"/>
                    <a:gd name="connsiteX67" fmla="*/ 1120342 w 1656157"/>
                    <a:gd name="connsiteY67" fmla="*/ 1437155 h 1875549"/>
                    <a:gd name="connsiteX68" fmla="*/ 535816 w 1656157"/>
                    <a:gd name="connsiteY68" fmla="*/ 1437155 h 1875549"/>
                    <a:gd name="connsiteX69" fmla="*/ 414039 w 1656157"/>
                    <a:gd name="connsiteY69" fmla="*/ 1558931 h 1875549"/>
                    <a:gd name="connsiteX70" fmla="*/ 414039 w 1656157"/>
                    <a:gd name="connsiteY70" fmla="*/ 1826839 h 1875549"/>
                    <a:gd name="connsiteX71" fmla="*/ 316618 w 1656157"/>
                    <a:gd name="connsiteY71" fmla="*/ 1826839 h 1875549"/>
                    <a:gd name="connsiteX72" fmla="*/ 194842 w 1656157"/>
                    <a:gd name="connsiteY72" fmla="*/ 1705063 h 1875549"/>
                    <a:gd name="connsiteX73" fmla="*/ 194842 w 1656157"/>
                    <a:gd name="connsiteY73" fmla="*/ 560365 h 1875549"/>
                    <a:gd name="connsiteX74" fmla="*/ 340974 w 1656157"/>
                    <a:gd name="connsiteY74" fmla="*/ 353955 h 1875549"/>
                    <a:gd name="connsiteX75" fmla="*/ 340974 w 1656157"/>
                    <a:gd name="connsiteY75" fmla="*/ 755208 h 1875549"/>
                    <a:gd name="connsiteX76" fmla="*/ 462750 w 1656157"/>
                    <a:gd name="connsiteY76" fmla="*/ 876984 h 1875549"/>
                    <a:gd name="connsiteX77" fmla="*/ 730658 w 1656157"/>
                    <a:gd name="connsiteY77" fmla="*/ 876984 h 1875549"/>
                    <a:gd name="connsiteX78" fmla="*/ 730658 w 1656157"/>
                    <a:gd name="connsiteY78" fmla="*/ 925694 h 1875549"/>
                    <a:gd name="connsiteX79" fmla="*/ 803724 w 1656157"/>
                    <a:gd name="connsiteY79" fmla="*/ 998760 h 1875549"/>
                    <a:gd name="connsiteX80" fmla="*/ 852434 w 1656157"/>
                    <a:gd name="connsiteY80" fmla="*/ 998760 h 1875549"/>
                    <a:gd name="connsiteX81" fmla="*/ 925500 w 1656157"/>
                    <a:gd name="connsiteY81" fmla="*/ 925694 h 1875549"/>
                    <a:gd name="connsiteX82" fmla="*/ 925500 w 1656157"/>
                    <a:gd name="connsiteY82" fmla="*/ 876984 h 1875549"/>
                    <a:gd name="connsiteX83" fmla="*/ 1193408 w 1656157"/>
                    <a:gd name="connsiteY83" fmla="*/ 876984 h 1875549"/>
                    <a:gd name="connsiteX84" fmla="*/ 1315184 w 1656157"/>
                    <a:gd name="connsiteY84" fmla="*/ 755208 h 1875549"/>
                    <a:gd name="connsiteX85" fmla="*/ 1315184 w 1656157"/>
                    <a:gd name="connsiteY85" fmla="*/ 353955 h 1875549"/>
                    <a:gd name="connsiteX86" fmla="*/ 1461316 w 1656157"/>
                    <a:gd name="connsiteY86" fmla="*/ 560365 h 1875549"/>
                    <a:gd name="connsiteX87" fmla="*/ 1461316 w 1656157"/>
                    <a:gd name="connsiteY87" fmla="*/ 1753773 h 1875549"/>
                    <a:gd name="connsiteX88" fmla="*/ 1607447 w 1656157"/>
                    <a:gd name="connsiteY88" fmla="*/ 1534576 h 1875549"/>
                    <a:gd name="connsiteX89" fmla="*/ 1534381 w 1656157"/>
                    <a:gd name="connsiteY89" fmla="*/ 1607642 h 1875549"/>
                    <a:gd name="connsiteX90" fmla="*/ 1510026 w 1656157"/>
                    <a:gd name="connsiteY90" fmla="*/ 1607642 h 1875549"/>
                    <a:gd name="connsiteX91" fmla="*/ 1510026 w 1656157"/>
                    <a:gd name="connsiteY91" fmla="*/ 1120536 h 1875549"/>
                    <a:gd name="connsiteX92" fmla="*/ 1534381 w 1656157"/>
                    <a:gd name="connsiteY92" fmla="*/ 1120536 h 1875549"/>
                    <a:gd name="connsiteX93" fmla="*/ 1607447 w 1656157"/>
                    <a:gd name="connsiteY93" fmla="*/ 1193602 h 18755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</a:cxnLst>
                  <a:rect l="l" t="t" r="r" b="b"/>
                  <a:pathLst>
                    <a:path w="1656157" h="1875549">
                      <a:moveTo>
                        <a:pt x="1534381" y="1071826"/>
                      </a:moveTo>
                      <a:lnTo>
                        <a:pt x="1510026" y="1071826"/>
                      </a:lnTo>
                      <a:lnTo>
                        <a:pt x="1510026" y="560365"/>
                      </a:lnTo>
                      <a:cubicBezTo>
                        <a:pt x="1509851" y="412475"/>
                        <a:pt x="1390008" y="292633"/>
                        <a:pt x="1242118" y="292458"/>
                      </a:cubicBezTo>
                      <a:lnTo>
                        <a:pt x="1143455" y="292458"/>
                      </a:lnTo>
                      <a:cubicBezTo>
                        <a:pt x="1130279" y="118266"/>
                        <a:pt x="978387" y="-12261"/>
                        <a:pt x="804196" y="916"/>
                      </a:cubicBezTo>
                      <a:cubicBezTo>
                        <a:pt x="648327" y="12707"/>
                        <a:pt x="524444" y="136589"/>
                        <a:pt x="512654" y="292458"/>
                      </a:cubicBezTo>
                      <a:lnTo>
                        <a:pt x="414039" y="292458"/>
                      </a:lnTo>
                      <a:cubicBezTo>
                        <a:pt x="266149" y="292633"/>
                        <a:pt x="146307" y="412475"/>
                        <a:pt x="146132" y="560365"/>
                      </a:cubicBezTo>
                      <a:lnTo>
                        <a:pt x="146132" y="1071826"/>
                      </a:lnTo>
                      <a:lnTo>
                        <a:pt x="121776" y="1071826"/>
                      </a:lnTo>
                      <a:cubicBezTo>
                        <a:pt x="54553" y="1071906"/>
                        <a:pt x="80" y="1126379"/>
                        <a:pt x="0" y="1193602"/>
                      </a:cubicBezTo>
                      <a:lnTo>
                        <a:pt x="0" y="1534576"/>
                      </a:lnTo>
                      <a:cubicBezTo>
                        <a:pt x="80" y="1601799"/>
                        <a:pt x="54553" y="1656272"/>
                        <a:pt x="121776" y="1656352"/>
                      </a:cubicBezTo>
                      <a:lnTo>
                        <a:pt x="146132" y="1656352"/>
                      </a:lnTo>
                      <a:lnTo>
                        <a:pt x="146132" y="1705063"/>
                      </a:lnTo>
                      <a:cubicBezTo>
                        <a:pt x="146239" y="1799176"/>
                        <a:pt x="222505" y="1875442"/>
                        <a:pt x="316618" y="1875550"/>
                      </a:cubicBezTo>
                      <a:lnTo>
                        <a:pt x="1388250" y="1875550"/>
                      </a:lnTo>
                      <a:cubicBezTo>
                        <a:pt x="1455473" y="1875469"/>
                        <a:pt x="1509946" y="1820996"/>
                        <a:pt x="1510026" y="1753773"/>
                      </a:cubicBezTo>
                      <a:lnTo>
                        <a:pt x="1510026" y="1656352"/>
                      </a:lnTo>
                      <a:lnTo>
                        <a:pt x="1534381" y="1656352"/>
                      </a:lnTo>
                      <a:cubicBezTo>
                        <a:pt x="1601604" y="1656272"/>
                        <a:pt x="1656077" y="1601799"/>
                        <a:pt x="1656158" y="1534576"/>
                      </a:cubicBezTo>
                      <a:lnTo>
                        <a:pt x="1656158" y="1193602"/>
                      </a:lnTo>
                      <a:cubicBezTo>
                        <a:pt x="1656077" y="1126379"/>
                        <a:pt x="1601604" y="1071906"/>
                        <a:pt x="1534381" y="1071826"/>
                      </a:cubicBezTo>
                      <a:close/>
                      <a:moveTo>
                        <a:pt x="828079" y="48905"/>
                      </a:moveTo>
                      <a:cubicBezTo>
                        <a:pt x="966507" y="49088"/>
                        <a:pt x="1082046" y="154612"/>
                        <a:pt x="1094745" y="292458"/>
                      </a:cubicBezTo>
                      <a:lnTo>
                        <a:pt x="561364" y="292458"/>
                      </a:lnTo>
                      <a:cubicBezTo>
                        <a:pt x="574066" y="154595"/>
                        <a:pt x="689631" y="49063"/>
                        <a:pt x="828079" y="48905"/>
                      </a:cubicBezTo>
                      <a:close/>
                      <a:moveTo>
                        <a:pt x="1242118" y="341168"/>
                      </a:moveTo>
                      <a:cubicBezTo>
                        <a:pt x="1250258" y="341192"/>
                        <a:pt x="1258388" y="341670"/>
                        <a:pt x="1266474" y="342605"/>
                      </a:cubicBezTo>
                      <a:lnTo>
                        <a:pt x="1266474" y="755208"/>
                      </a:lnTo>
                      <a:cubicBezTo>
                        <a:pt x="1266474" y="795562"/>
                        <a:pt x="1233762" y="828273"/>
                        <a:pt x="1193408" y="828273"/>
                      </a:cubicBezTo>
                      <a:lnTo>
                        <a:pt x="925500" y="828273"/>
                      </a:lnTo>
                      <a:lnTo>
                        <a:pt x="925500" y="779563"/>
                      </a:lnTo>
                      <a:cubicBezTo>
                        <a:pt x="925500" y="739209"/>
                        <a:pt x="892788" y="706497"/>
                        <a:pt x="852434" y="706497"/>
                      </a:cubicBezTo>
                      <a:lnTo>
                        <a:pt x="803724" y="706497"/>
                      </a:lnTo>
                      <a:cubicBezTo>
                        <a:pt x="763369" y="706497"/>
                        <a:pt x="730658" y="739209"/>
                        <a:pt x="730658" y="779563"/>
                      </a:cubicBezTo>
                      <a:lnTo>
                        <a:pt x="730658" y="828273"/>
                      </a:lnTo>
                      <a:lnTo>
                        <a:pt x="462750" y="828273"/>
                      </a:lnTo>
                      <a:cubicBezTo>
                        <a:pt x="422396" y="828273"/>
                        <a:pt x="389684" y="795562"/>
                        <a:pt x="389684" y="755208"/>
                      </a:cubicBezTo>
                      <a:lnTo>
                        <a:pt x="389684" y="342605"/>
                      </a:lnTo>
                      <a:cubicBezTo>
                        <a:pt x="397770" y="341670"/>
                        <a:pt x="405900" y="341192"/>
                        <a:pt x="414039" y="341168"/>
                      </a:cubicBezTo>
                      <a:close/>
                      <a:moveTo>
                        <a:pt x="876789" y="779563"/>
                      </a:moveTo>
                      <a:lnTo>
                        <a:pt x="876789" y="925694"/>
                      </a:lnTo>
                      <a:cubicBezTo>
                        <a:pt x="876789" y="939146"/>
                        <a:pt x="865886" y="950050"/>
                        <a:pt x="852434" y="950050"/>
                      </a:cubicBezTo>
                      <a:lnTo>
                        <a:pt x="803724" y="950050"/>
                      </a:lnTo>
                      <a:cubicBezTo>
                        <a:pt x="790272" y="950050"/>
                        <a:pt x="779368" y="939146"/>
                        <a:pt x="779368" y="925694"/>
                      </a:cubicBezTo>
                      <a:lnTo>
                        <a:pt x="779368" y="779563"/>
                      </a:lnTo>
                      <a:cubicBezTo>
                        <a:pt x="779368" y="766111"/>
                        <a:pt x="790272" y="755208"/>
                        <a:pt x="803724" y="755208"/>
                      </a:cubicBezTo>
                      <a:lnTo>
                        <a:pt x="852434" y="755208"/>
                      </a:lnTo>
                      <a:cubicBezTo>
                        <a:pt x="865886" y="755208"/>
                        <a:pt x="876789" y="766111"/>
                        <a:pt x="876789" y="779563"/>
                      </a:cubicBezTo>
                      <a:close/>
                      <a:moveTo>
                        <a:pt x="121776" y="1607642"/>
                      </a:moveTo>
                      <a:cubicBezTo>
                        <a:pt x="81422" y="1607642"/>
                        <a:pt x="48711" y="1574930"/>
                        <a:pt x="48711" y="1534576"/>
                      </a:cubicBezTo>
                      <a:lnTo>
                        <a:pt x="48711" y="1193602"/>
                      </a:lnTo>
                      <a:cubicBezTo>
                        <a:pt x="48711" y="1153248"/>
                        <a:pt x="81422" y="1120536"/>
                        <a:pt x="121776" y="1120536"/>
                      </a:cubicBezTo>
                      <a:lnTo>
                        <a:pt x="146132" y="1120536"/>
                      </a:lnTo>
                      <a:lnTo>
                        <a:pt x="146132" y="1607642"/>
                      </a:lnTo>
                      <a:close/>
                      <a:moveTo>
                        <a:pt x="1193408" y="1826839"/>
                      </a:moveTo>
                      <a:lnTo>
                        <a:pt x="462750" y="1826839"/>
                      </a:lnTo>
                      <a:lnTo>
                        <a:pt x="462750" y="1558931"/>
                      </a:lnTo>
                      <a:cubicBezTo>
                        <a:pt x="462750" y="1518577"/>
                        <a:pt x="495462" y="1485865"/>
                        <a:pt x="535816" y="1485865"/>
                      </a:cubicBezTo>
                      <a:lnTo>
                        <a:pt x="1120342" y="1485865"/>
                      </a:lnTo>
                      <a:cubicBezTo>
                        <a:pt x="1160696" y="1485865"/>
                        <a:pt x="1193408" y="1518577"/>
                        <a:pt x="1193408" y="1558931"/>
                      </a:cubicBezTo>
                      <a:close/>
                      <a:moveTo>
                        <a:pt x="1461316" y="1753773"/>
                      </a:moveTo>
                      <a:cubicBezTo>
                        <a:pt x="1461316" y="1794127"/>
                        <a:pt x="1428604" y="1826839"/>
                        <a:pt x="1388250" y="1826839"/>
                      </a:cubicBezTo>
                      <a:lnTo>
                        <a:pt x="1242118" y="1826839"/>
                      </a:lnTo>
                      <a:lnTo>
                        <a:pt x="1242118" y="1558931"/>
                      </a:lnTo>
                      <a:cubicBezTo>
                        <a:pt x="1242038" y="1491708"/>
                        <a:pt x="1187565" y="1437235"/>
                        <a:pt x="1120342" y="1437155"/>
                      </a:cubicBezTo>
                      <a:lnTo>
                        <a:pt x="535816" y="1437155"/>
                      </a:lnTo>
                      <a:cubicBezTo>
                        <a:pt x="468593" y="1437235"/>
                        <a:pt x="414120" y="1491708"/>
                        <a:pt x="414039" y="1558931"/>
                      </a:cubicBezTo>
                      <a:lnTo>
                        <a:pt x="414039" y="1826839"/>
                      </a:lnTo>
                      <a:lnTo>
                        <a:pt x="316618" y="1826839"/>
                      </a:lnTo>
                      <a:cubicBezTo>
                        <a:pt x="249395" y="1826759"/>
                        <a:pt x="194922" y="1772286"/>
                        <a:pt x="194842" y="1705063"/>
                      </a:cubicBezTo>
                      <a:lnTo>
                        <a:pt x="194842" y="560365"/>
                      </a:lnTo>
                      <a:cubicBezTo>
                        <a:pt x="195005" y="467584"/>
                        <a:pt x="253516" y="384937"/>
                        <a:pt x="340974" y="353955"/>
                      </a:cubicBezTo>
                      <a:lnTo>
                        <a:pt x="340974" y="755208"/>
                      </a:lnTo>
                      <a:cubicBezTo>
                        <a:pt x="341054" y="822431"/>
                        <a:pt x="395527" y="876903"/>
                        <a:pt x="462750" y="876984"/>
                      </a:cubicBezTo>
                      <a:lnTo>
                        <a:pt x="730658" y="876984"/>
                      </a:lnTo>
                      <a:lnTo>
                        <a:pt x="730658" y="925694"/>
                      </a:lnTo>
                      <a:cubicBezTo>
                        <a:pt x="730658" y="966049"/>
                        <a:pt x="763369" y="998760"/>
                        <a:pt x="803724" y="998760"/>
                      </a:cubicBezTo>
                      <a:lnTo>
                        <a:pt x="852434" y="998760"/>
                      </a:lnTo>
                      <a:cubicBezTo>
                        <a:pt x="892788" y="998760"/>
                        <a:pt x="925500" y="966049"/>
                        <a:pt x="925500" y="925694"/>
                      </a:cubicBezTo>
                      <a:lnTo>
                        <a:pt x="925500" y="876984"/>
                      </a:lnTo>
                      <a:lnTo>
                        <a:pt x="1193408" y="876984"/>
                      </a:lnTo>
                      <a:cubicBezTo>
                        <a:pt x="1260631" y="876903"/>
                        <a:pt x="1315104" y="822431"/>
                        <a:pt x="1315184" y="755208"/>
                      </a:cubicBezTo>
                      <a:lnTo>
                        <a:pt x="1315184" y="353955"/>
                      </a:lnTo>
                      <a:cubicBezTo>
                        <a:pt x="1402641" y="384937"/>
                        <a:pt x="1461153" y="467584"/>
                        <a:pt x="1461316" y="560365"/>
                      </a:cubicBezTo>
                      <a:lnTo>
                        <a:pt x="1461316" y="1753773"/>
                      </a:lnTo>
                      <a:close/>
                      <a:moveTo>
                        <a:pt x="1607447" y="1534576"/>
                      </a:moveTo>
                      <a:cubicBezTo>
                        <a:pt x="1607447" y="1574930"/>
                        <a:pt x="1574736" y="1607642"/>
                        <a:pt x="1534381" y="1607642"/>
                      </a:cubicBezTo>
                      <a:lnTo>
                        <a:pt x="1510026" y="1607642"/>
                      </a:lnTo>
                      <a:lnTo>
                        <a:pt x="1510026" y="1120536"/>
                      </a:lnTo>
                      <a:lnTo>
                        <a:pt x="1534381" y="1120536"/>
                      </a:lnTo>
                      <a:cubicBezTo>
                        <a:pt x="1574736" y="1120536"/>
                        <a:pt x="1607447" y="1153248"/>
                        <a:pt x="1607447" y="119360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4" name="그래픽 9" descr="피크닉 테이블">
                  <a:extLst>
                    <a:ext uri="{FF2B5EF4-FFF2-40B4-BE49-F238E27FC236}">
                      <a16:creationId xmlns:a16="http://schemas.microsoft.com/office/drawing/2014/main" id="{9A14ED3C-C213-4D09-8582-A4D5E10B4B1E}"/>
                    </a:ext>
                  </a:extLst>
                </p:cNvPr>
                <p:cNvSpPr/>
                <p:nvPr/>
              </p:nvSpPr>
              <p:spPr>
                <a:xfrm>
                  <a:off x="4107989" y="5677835"/>
                  <a:ext cx="2143262" cy="1266473"/>
                </a:xfrm>
                <a:custGeom>
                  <a:avLst/>
                  <a:gdLst>
                    <a:gd name="connsiteX0" fmla="*/ 1514264 w 2143262"/>
                    <a:gd name="connsiteY0" fmla="*/ 633237 h 1266473"/>
                    <a:gd name="connsiteX1" fmla="*/ 1278213 w 2143262"/>
                    <a:gd name="connsiteY1" fmla="*/ 48711 h 1266473"/>
                    <a:gd name="connsiteX2" fmla="*/ 1753579 w 2143262"/>
                    <a:gd name="connsiteY2" fmla="*/ 48711 h 1266473"/>
                    <a:gd name="connsiteX3" fmla="*/ 1753579 w 2143262"/>
                    <a:gd name="connsiteY3" fmla="*/ 0 h 1266473"/>
                    <a:gd name="connsiteX4" fmla="*/ 389684 w 2143262"/>
                    <a:gd name="connsiteY4" fmla="*/ 0 h 1266473"/>
                    <a:gd name="connsiteX5" fmla="*/ 389684 w 2143262"/>
                    <a:gd name="connsiteY5" fmla="*/ 48711 h 1266473"/>
                    <a:gd name="connsiteX6" fmla="*/ 865050 w 2143262"/>
                    <a:gd name="connsiteY6" fmla="*/ 48711 h 1266473"/>
                    <a:gd name="connsiteX7" fmla="*/ 628999 w 2143262"/>
                    <a:gd name="connsiteY7" fmla="*/ 633237 h 1266473"/>
                    <a:gd name="connsiteX8" fmla="*/ 0 w 2143262"/>
                    <a:gd name="connsiteY8" fmla="*/ 633237 h 1266473"/>
                    <a:gd name="connsiteX9" fmla="*/ 0 w 2143262"/>
                    <a:gd name="connsiteY9" fmla="*/ 681947 h 1266473"/>
                    <a:gd name="connsiteX10" fmla="*/ 609320 w 2143262"/>
                    <a:gd name="connsiteY10" fmla="*/ 681947 h 1266473"/>
                    <a:gd name="connsiteX11" fmla="*/ 373269 w 2143262"/>
                    <a:gd name="connsiteY11" fmla="*/ 1266474 h 1266473"/>
                    <a:gd name="connsiteX12" fmla="*/ 425779 w 2143262"/>
                    <a:gd name="connsiteY12" fmla="*/ 1266474 h 1266473"/>
                    <a:gd name="connsiteX13" fmla="*/ 661830 w 2143262"/>
                    <a:gd name="connsiteY13" fmla="*/ 681947 h 1266473"/>
                    <a:gd name="connsiteX14" fmla="*/ 1481433 w 2143262"/>
                    <a:gd name="connsiteY14" fmla="*/ 681947 h 1266473"/>
                    <a:gd name="connsiteX15" fmla="*/ 1717484 w 2143262"/>
                    <a:gd name="connsiteY15" fmla="*/ 1266474 h 1266473"/>
                    <a:gd name="connsiteX16" fmla="*/ 1769994 w 2143262"/>
                    <a:gd name="connsiteY16" fmla="*/ 1266474 h 1266473"/>
                    <a:gd name="connsiteX17" fmla="*/ 1533943 w 2143262"/>
                    <a:gd name="connsiteY17" fmla="*/ 681947 h 1266473"/>
                    <a:gd name="connsiteX18" fmla="*/ 2143263 w 2143262"/>
                    <a:gd name="connsiteY18" fmla="*/ 681947 h 1266473"/>
                    <a:gd name="connsiteX19" fmla="*/ 2143263 w 2143262"/>
                    <a:gd name="connsiteY19" fmla="*/ 633237 h 1266473"/>
                    <a:gd name="connsiteX20" fmla="*/ 681509 w 2143262"/>
                    <a:gd name="connsiteY20" fmla="*/ 633237 h 1266473"/>
                    <a:gd name="connsiteX21" fmla="*/ 917560 w 2143262"/>
                    <a:gd name="connsiteY21" fmla="*/ 48711 h 1266473"/>
                    <a:gd name="connsiteX22" fmla="*/ 1225703 w 2143262"/>
                    <a:gd name="connsiteY22" fmla="*/ 48711 h 1266473"/>
                    <a:gd name="connsiteX23" fmla="*/ 1461754 w 2143262"/>
                    <a:gd name="connsiteY23" fmla="*/ 633237 h 12664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2143262" h="1266473">
                      <a:moveTo>
                        <a:pt x="1514264" y="633237"/>
                      </a:moveTo>
                      <a:lnTo>
                        <a:pt x="1278213" y="48711"/>
                      </a:lnTo>
                      <a:lnTo>
                        <a:pt x="1753579" y="48711"/>
                      </a:lnTo>
                      <a:lnTo>
                        <a:pt x="1753579" y="0"/>
                      </a:lnTo>
                      <a:lnTo>
                        <a:pt x="389684" y="0"/>
                      </a:lnTo>
                      <a:lnTo>
                        <a:pt x="389684" y="48711"/>
                      </a:lnTo>
                      <a:lnTo>
                        <a:pt x="865050" y="48711"/>
                      </a:lnTo>
                      <a:lnTo>
                        <a:pt x="628999" y="633237"/>
                      </a:lnTo>
                      <a:lnTo>
                        <a:pt x="0" y="633237"/>
                      </a:lnTo>
                      <a:lnTo>
                        <a:pt x="0" y="681947"/>
                      </a:lnTo>
                      <a:lnTo>
                        <a:pt x="609320" y="681947"/>
                      </a:lnTo>
                      <a:lnTo>
                        <a:pt x="373269" y="1266474"/>
                      </a:lnTo>
                      <a:lnTo>
                        <a:pt x="425779" y="1266474"/>
                      </a:lnTo>
                      <a:lnTo>
                        <a:pt x="661830" y="681947"/>
                      </a:lnTo>
                      <a:lnTo>
                        <a:pt x="1481433" y="681947"/>
                      </a:lnTo>
                      <a:lnTo>
                        <a:pt x="1717484" y="1266474"/>
                      </a:lnTo>
                      <a:lnTo>
                        <a:pt x="1769994" y="1266474"/>
                      </a:lnTo>
                      <a:lnTo>
                        <a:pt x="1533943" y="681947"/>
                      </a:lnTo>
                      <a:lnTo>
                        <a:pt x="2143263" y="681947"/>
                      </a:lnTo>
                      <a:lnTo>
                        <a:pt x="2143263" y="633237"/>
                      </a:lnTo>
                      <a:close/>
                      <a:moveTo>
                        <a:pt x="681509" y="633237"/>
                      </a:moveTo>
                      <a:lnTo>
                        <a:pt x="917560" y="48711"/>
                      </a:lnTo>
                      <a:lnTo>
                        <a:pt x="1225703" y="48711"/>
                      </a:lnTo>
                      <a:lnTo>
                        <a:pt x="1461754" y="633237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85" name="그래픽 11" descr="하이킹">
                  <a:extLst>
                    <a:ext uri="{FF2B5EF4-FFF2-40B4-BE49-F238E27FC236}">
                      <a16:creationId xmlns:a16="http://schemas.microsoft.com/office/drawing/2014/main" id="{D11DAAD1-6387-450C-8615-CCBE795C9859}"/>
                    </a:ext>
                  </a:extLst>
                </p:cNvPr>
                <p:cNvGrpSpPr/>
                <p:nvPr/>
              </p:nvGrpSpPr>
              <p:grpSpPr>
                <a:xfrm>
                  <a:off x="2451362" y="4845692"/>
                  <a:ext cx="1373174" cy="2098616"/>
                  <a:chOff x="6563952" y="3540014"/>
                  <a:chExt cx="1373174" cy="2098616"/>
                </a:xfrm>
                <a:solidFill>
                  <a:srgbClr val="FFFFFF"/>
                </a:solidFill>
              </p:grpSpPr>
              <p:sp>
                <p:nvSpPr>
                  <p:cNvPr id="90" name="자유형: 도형 89">
                    <a:extLst>
                      <a:ext uri="{FF2B5EF4-FFF2-40B4-BE49-F238E27FC236}">
                        <a16:creationId xmlns:a16="http://schemas.microsoft.com/office/drawing/2014/main" id="{20681C6E-FDEE-41AF-9BE4-AC5D1C3F01E4}"/>
                      </a:ext>
                    </a:extLst>
                  </p:cNvPr>
                  <p:cNvSpPr/>
                  <p:nvPr/>
                </p:nvSpPr>
                <p:spPr>
                  <a:xfrm>
                    <a:off x="7201943" y="3540014"/>
                    <a:ext cx="389791" cy="389791"/>
                  </a:xfrm>
                  <a:custGeom>
                    <a:avLst/>
                    <a:gdLst>
                      <a:gd name="connsiteX0" fmla="*/ 194842 w 389791"/>
                      <a:gd name="connsiteY0" fmla="*/ 389791 h 389791"/>
                      <a:gd name="connsiteX1" fmla="*/ 389791 w 389791"/>
                      <a:gd name="connsiteY1" fmla="*/ 194949 h 389791"/>
                      <a:gd name="connsiteX2" fmla="*/ 194949 w 389791"/>
                      <a:gd name="connsiteY2" fmla="*/ 0 h 389791"/>
                      <a:gd name="connsiteX3" fmla="*/ 0 w 389791"/>
                      <a:gd name="connsiteY3" fmla="*/ 194842 h 389791"/>
                      <a:gd name="connsiteX4" fmla="*/ 0 w 389791"/>
                      <a:gd name="connsiteY4" fmla="*/ 194896 h 389791"/>
                      <a:gd name="connsiteX5" fmla="*/ 194842 w 389791"/>
                      <a:gd name="connsiteY5" fmla="*/ 389791 h 389791"/>
                      <a:gd name="connsiteX6" fmla="*/ 194842 w 389791"/>
                      <a:gd name="connsiteY6" fmla="*/ 48711 h 389791"/>
                      <a:gd name="connsiteX7" fmla="*/ 341081 w 389791"/>
                      <a:gd name="connsiteY7" fmla="*/ 194842 h 389791"/>
                      <a:gd name="connsiteX8" fmla="*/ 194949 w 389791"/>
                      <a:gd name="connsiteY8" fmla="*/ 341081 h 389791"/>
                      <a:gd name="connsiteX9" fmla="*/ 48711 w 389791"/>
                      <a:gd name="connsiteY9" fmla="*/ 194949 h 389791"/>
                      <a:gd name="connsiteX10" fmla="*/ 48711 w 389791"/>
                      <a:gd name="connsiteY10" fmla="*/ 194896 h 389791"/>
                      <a:gd name="connsiteX11" fmla="*/ 194842 w 389791"/>
                      <a:gd name="connsiteY11" fmla="*/ 48711 h 3897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389791" h="389791">
                        <a:moveTo>
                          <a:pt x="194842" y="389791"/>
                        </a:moveTo>
                        <a:cubicBezTo>
                          <a:pt x="302480" y="389821"/>
                          <a:pt x="389762" y="302587"/>
                          <a:pt x="389791" y="194949"/>
                        </a:cubicBezTo>
                        <a:cubicBezTo>
                          <a:pt x="389821" y="87311"/>
                          <a:pt x="302587" y="30"/>
                          <a:pt x="194949" y="0"/>
                        </a:cubicBezTo>
                        <a:cubicBezTo>
                          <a:pt x="87311" y="-29"/>
                          <a:pt x="29" y="87204"/>
                          <a:pt x="0" y="194842"/>
                        </a:cubicBezTo>
                        <a:cubicBezTo>
                          <a:pt x="0" y="194859"/>
                          <a:pt x="0" y="194879"/>
                          <a:pt x="0" y="194896"/>
                        </a:cubicBezTo>
                        <a:cubicBezTo>
                          <a:pt x="-10" y="302517"/>
                          <a:pt x="87221" y="389772"/>
                          <a:pt x="194842" y="389791"/>
                        </a:cubicBezTo>
                        <a:close/>
                        <a:moveTo>
                          <a:pt x="194842" y="48711"/>
                        </a:moveTo>
                        <a:cubicBezTo>
                          <a:pt x="275577" y="48681"/>
                          <a:pt x="341052" y="114106"/>
                          <a:pt x="341081" y="194842"/>
                        </a:cubicBezTo>
                        <a:cubicBezTo>
                          <a:pt x="341110" y="275577"/>
                          <a:pt x="275685" y="341052"/>
                          <a:pt x="194949" y="341081"/>
                        </a:cubicBezTo>
                        <a:cubicBezTo>
                          <a:pt x="114214" y="341110"/>
                          <a:pt x="48740" y="275685"/>
                          <a:pt x="48711" y="194949"/>
                        </a:cubicBezTo>
                        <a:cubicBezTo>
                          <a:pt x="48711" y="194932"/>
                          <a:pt x="48711" y="194913"/>
                          <a:pt x="48711" y="194896"/>
                        </a:cubicBezTo>
                        <a:cubicBezTo>
                          <a:pt x="48788" y="114214"/>
                          <a:pt x="114160" y="48819"/>
                          <a:pt x="194842" y="48711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1" name="자유형: 도형 90">
                    <a:extLst>
                      <a:ext uri="{FF2B5EF4-FFF2-40B4-BE49-F238E27FC236}">
                        <a16:creationId xmlns:a16="http://schemas.microsoft.com/office/drawing/2014/main" id="{4EE94AE2-AC39-483E-8129-ECBB8890AB9C}"/>
                      </a:ext>
                    </a:extLst>
                  </p:cNvPr>
                  <p:cNvSpPr/>
                  <p:nvPr/>
                </p:nvSpPr>
                <p:spPr>
                  <a:xfrm>
                    <a:off x="6563952" y="4792491"/>
                    <a:ext cx="602240" cy="845639"/>
                  </a:xfrm>
                  <a:custGeom>
                    <a:avLst/>
                    <a:gdLst>
                      <a:gd name="connsiteX0" fmla="*/ 564024 w 602240"/>
                      <a:gd name="connsiteY0" fmla="*/ 348709 h 845639"/>
                      <a:gd name="connsiteX1" fmla="*/ 602240 w 602240"/>
                      <a:gd name="connsiteY1" fmla="*/ 163891 h 845639"/>
                      <a:gd name="connsiteX2" fmla="*/ 558944 w 602240"/>
                      <a:gd name="connsiteY2" fmla="*/ 132697 h 845639"/>
                      <a:gd name="connsiteX3" fmla="*/ 516147 w 602240"/>
                      <a:gd name="connsiteY3" fmla="*/ 339778 h 845639"/>
                      <a:gd name="connsiteX4" fmla="*/ 502447 w 602240"/>
                      <a:gd name="connsiteY4" fmla="*/ 368485 h 845639"/>
                      <a:gd name="connsiteX5" fmla="*/ 171369 w 602240"/>
                      <a:gd name="connsiteY5" fmla="*/ 770596 h 845639"/>
                      <a:gd name="connsiteX6" fmla="*/ 117115 w 602240"/>
                      <a:gd name="connsiteY6" fmla="*/ 796926 h 845639"/>
                      <a:gd name="connsiteX7" fmla="*/ 73519 w 602240"/>
                      <a:gd name="connsiteY7" fmla="*/ 781205 h 845639"/>
                      <a:gd name="connsiteX8" fmla="*/ 48920 w 602240"/>
                      <a:gd name="connsiteY8" fmla="*/ 734372 h 845639"/>
                      <a:gd name="connsiteX9" fmla="*/ 65024 w 602240"/>
                      <a:gd name="connsiteY9" fmla="*/ 683095 h 845639"/>
                      <a:gd name="connsiteX10" fmla="*/ 381718 w 602240"/>
                      <a:gd name="connsiteY10" fmla="*/ 297763 h 845639"/>
                      <a:gd name="connsiteX11" fmla="*/ 386759 w 602240"/>
                      <a:gd name="connsiteY11" fmla="*/ 287178 h 845639"/>
                      <a:gd name="connsiteX12" fmla="*/ 436515 w 602240"/>
                      <a:gd name="connsiteY12" fmla="*/ 44137 h 845639"/>
                      <a:gd name="connsiteX13" fmla="*/ 395842 w 602240"/>
                      <a:gd name="connsiteY13" fmla="*/ 0 h 845639"/>
                      <a:gd name="connsiteX14" fmla="*/ 340260 w 602240"/>
                      <a:gd name="connsiteY14" fmla="*/ 271505 h 845639"/>
                      <a:gd name="connsiteX15" fmla="*/ 27424 w 602240"/>
                      <a:gd name="connsiteY15" fmla="*/ 652151 h 845639"/>
                      <a:gd name="connsiteX16" fmla="*/ 42171 w 602240"/>
                      <a:gd name="connsiteY16" fmla="*/ 818476 h 845639"/>
                      <a:gd name="connsiteX17" fmla="*/ 117115 w 602240"/>
                      <a:gd name="connsiteY17" fmla="*/ 845637 h 845639"/>
                      <a:gd name="connsiteX18" fmla="*/ 209210 w 602240"/>
                      <a:gd name="connsiteY18" fmla="*/ 801310 h 845639"/>
                      <a:gd name="connsiteX19" fmla="*/ 540288 w 602240"/>
                      <a:gd name="connsiteY19" fmla="*/ 399156 h 845639"/>
                      <a:gd name="connsiteX20" fmla="*/ 564024 w 602240"/>
                      <a:gd name="connsiteY20" fmla="*/ 348709 h 8456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602240" h="845639">
                        <a:moveTo>
                          <a:pt x="564024" y="348709"/>
                        </a:moveTo>
                        <a:lnTo>
                          <a:pt x="602240" y="163891"/>
                        </a:lnTo>
                        <a:lnTo>
                          <a:pt x="558944" y="132697"/>
                        </a:lnTo>
                        <a:lnTo>
                          <a:pt x="516147" y="339778"/>
                        </a:lnTo>
                        <a:cubicBezTo>
                          <a:pt x="514023" y="350333"/>
                          <a:pt x="509318" y="360197"/>
                          <a:pt x="502447" y="368485"/>
                        </a:cubicBezTo>
                        <a:lnTo>
                          <a:pt x="171369" y="770596"/>
                        </a:lnTo>
                        <a:cubicBezTo>
                          <a:pt x="158429" y="787413"/>
                          <a:pt x="138333" y="797167"/>
                          <a:pt x="117115" y="796926"/>
                        </a:cubicBezTo>
                        <a:cubicBezTo>
                          <a:pt x="101167" y="797082"/>
                          <a:pt x="85697" y="791502"/>
                          <a:pt x="73519" y="781205"/>
                        </a:cubicBezTo>
                        <a:cubicBezTo>
                          <a:pt x="59320" y="769565"/>
                          <a:pt x="50443" y="752668"/>
                          <a:pt x="48920" y="734372"/>
                        </a:cubicBezTo>
                        <a:cubicBezTo>
                          <a:pt x="47325" y="715825"/>
                          <a:pt x="53112" y="697398"/>
                          <a:pt x="65024" y="683095"/>
                        </a:cubicBezTo>
                        <a:lnTo>
                          <a:pt x="381718" y="297763"/>
                        </a:lnTo>
                        <a:cubicBezTo>
                          <a:pt x="384244" y="294701"/>
                          <a:pt x="385973" y="291067"/>
                          <a:pt x="386759" y="287178"/>
                        </a:cubicBezTo>
                        <a:lnTo>
                          <a:pt x="436515" y="44137"/>
                        </a:lnTo>
                        <a:cubicBezTo>
                          <a:pt x="420440" y="31961"/>
                          <a:pt x="406665" y="17015"/>
                          <a:pt x="395842" y="0"/>
                        </a:cubicBezTo>
                        <a:lnTo>
                          <a:pt x="340260" y="271505"/>
                        </a:lnTo>
                        <a:lnTo>
                          <a:pt x="27424" y="652151"/>
                        </a:lnTo>
                        <a:cubicBezTo>
                          <a:pt x="-14274" y="702201"/>
                          <a:pt x="-7684" y="776541"/>
                          <a:pt x="42171" y="818476"/>
                        </a:cubicBezTo>
                        <a:cubicBezTo>
                          <a:pt x="63110" y="836182"/>
                          <a:pt x="89693" y="845817"/>
                          <a:pt x="117115" y="845637"/>
                        </a:cubicBezTo>
                        <a:cubicBezTo>
                          <a:pt x="153017" y="845900"/>
                          <a:pt x="187020" y="829533"/>
                          <a:pt x="209210" y="801310"/>
                        </a:cubicBezTo>
                        <a:lnTo>
                          <a:pt x="540288" y="399156"/>
                        </a:lnTo>
                        <a:cubicBezTo>
                          <a:pt x="552256" y="384567"/>
                          <a:pt x="560412" y="367231"/>
                          <a:pt x="564024" y="348709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2" name="자유형: 도형 91">
                    <a:extLst>
                      <a:ext uri="{FF2B5EF4-FFF2-40B4-BE49-F238E27FC236}">
                        <a16:creationId xmlns:a16="http://schemas.microsoft.com/office/drawing/2014/main" id="{665D4FE9-84AE-40CC-8F6F-E83F63FE07A7}"/>
                      </a:ext>
                    </a:extLst>
                  </p:cNvPr>
                  <p:cNvSpPr/>
                  <p:nvPr/>
                </p:nvSpPr>
                <p:spPr>
                  <a:xfrm>
                    <a:off x="6981113" y="3981969"/>
                    <a:ext cx="956013" cy="1656660"/>
                  </a:xfrm>
                  <a:custGeom>
                    <a:avLst/>
                    <a:gdLst>
                      <a:gd name="connsiteX0" fmla="*/ 875095 w 956013"/>
                      <a:gd name="connsiteY0" fmla="*/ 502376 h 1656660"/>
                      <a:gd name="connsiteX1" fmla="*/ 642067 w 956013"/>
                      <a:gd name="connsiteY1" fmla="*/ 425433 h 1656660"/>
                      <a:gd name="connsiteX2" fmla="*/ 505853 w 956013"/>
                      <a:gd name="connsiteY2" fmla="*/ 111737 h 1656660"/>
                      <a:gd name="connsiteX3" fmla="*/ 319160 w 956013"/>
                      <a:gd name="connsiteY3" fmla="*/ 0 h 1656660"/>
                      <a:gd name="connsiteX4" fmla="*/ 310477 w 956013"/>
                      <a:gd name="connsiteY4" fmla="*/ 0 h 1656660"/>
                      <a:gd name="connsiteX5" fmla="*/ 103945 w 956013"/>
                      <a:gd name="connsiteY5" fmla="*/ 202098 h 1656660"/>
                      <a:gd name="connsiteX6" fmla="*/ 2456 w 956013"/>
                      <a:gd name="connsiteY6" fmla="*/ 694291 h 1656660"/>
                      <a:gd name="connsiteX7" fmla="*/ 50680 w 956013"/>
                      <a:gd name="connsiteY7" fmla="*/ 817589 h 1656660"/>
                      <a:gd name="connsiteX8" fmla="*/ 410609 w 956013"/>
                      <a:gd name="connsiteY8" fmla="*/ 1076936 h 1656660"/>
                      <a:gd name="connsiteX9" fmla="*/ 410609 w 956013"/>
                      <a:gd name="connsiteY9" fmla="*/ 1108301 h 1656660"/>
                      <a:gd name="connsiteX10" fmla="*/ 11602 w 956013"/>
                      <a:gd name="connsiteY10" fmla="*/ 1591940 h 1656660"/>
                      <a:gd name="connsiteX11" fmla="*/ 14885 w 956013"/>
                      <a:gd name="connsiteY11" fmla="*/ 1626237 h 1656660"/>
                      <a:gd name="connsiteX12" fmla="*/ 49182 w 956013"/>
                      <a:gd name="connsiteY12" fmla="*/ 1622954 h 1656660"/>
                      <a:gd name="connsiteX13" fmla="*/ 410614 w 956013"/>
                      <a:gd name="connsiteY13" fmla="*/ 1184864 h 1656660"/>
                      <a:gd name="connsiteX14" fmla="*/ 410614 w 956013"/>
                      <a:gd name="connsiteY14" fmla="*/ 1537236 h 1656660"/>
                      <a:gd name="connsiteX15" fmla="*/ 528963 w 956013"/>
                      <a:gd name="connsiteY15" fmla="*/ 1656659 h 1656660"/>
                      <a:gd name="connsiteX16" fmla="*/ 648387 w 956013"/>
                      <a:gd name="connsiteY16" fmla="*/ 1538312 h 1656660"/>
                      <a:gd name="connsiteX17" fmla="*/ 648387 w 956013"/>
                      <a:gd name="connsiteY17" fmla="*/ 1537236 h 1656660"/>
                      <a:gd name="connsiteX18" fmla="*/ 648387 w 956013"/>
                      <a:gd name="connsiteY18" fmla="*/ 1017188 h 1656660"/>
                      <a:gd name="connsiteX19" fmla="*/ 616255 w 956013"/>
                      <a:gd name="connsiteY19" fmla="*/ 935598 h 1656660"/>
                      <a:gd name="connsiteX20" fmla="*/ 789745 w 956013"/>
                      <a:gd name="connsiteY20" fmla="*/ 725309 h 1656660"/>
                      <a:gd name="connsiteX21" fmla="*/ 800417 w 956013"/>
                      <a:gd name="connsiteY21" fmla="*/ 728865 h 1656660"/>
                      <a:gd name="connsiteX22" fmla="*/ 836736 w 956013"/>
                      <a:gd name="connsiteY22" fmla="*/ 734240 h 1656660"/>
                      <a:gd name="connsiteX23" fmla="*/ 949674 w 956013"/>
                      <a:gd name="connsiteY23" fmla="*/ 653763 h 1656660"/>
                      <a:gd name="connsiteX24" fmla="*/ 875095 w 956013"/>
                      <a:gd name="connsiteY24" fmla="*/ 502376 h 1656660"/>
                      <a:gd name="connsiteX25" fmla="*/ 599672 w 956013"/>
                      <a:gd name="connsiteY25" fmla="*/ 1017188 h 1656660"/>
                      <a:gd name="connsiteX26" fmla="*/ 599672 w 956013"/>
                      <a:gd name="connsiteY26" fmla="*/ 1537236 h 1656660"/>
                      <a:gd name="connsiteX27" fmla="*/ 529908 w 956013"/>
                      <a:gd name="connsiteY27" fmla="*/ 1607825 h 1656660"/>
                      <a:gd name="connsiteX28" fmla="*/ 459319 w 956013"/>
                      <a:gd name="connsiteY28" fmla="*/ 1538064 h 1656660"/>
                      <a:gd name="connsiteX29" fmla="*/ 459319 w 956013"/>
                      <a:gd name="connsiteY29" fmla="*/ 1537236 h 1656660"/>
                      <a:gd name="connsiteX30" fmla="*/ 459319 w 956013"/>
                      <a:gd name="connsiteY30" fmla="*/ 1125824 h 1656660"/>
                      <a:gd name="connsiteX31" fmla="*/ 584832 w 956013"/>
                      <a:gd name="connsiteY31" fmla="*/ 973687 h 1656660"/>
                      <a:gd name="connsiteX32" fmla="*/ 599672 w 956013"/>
                      <a:gd name="connsiteY32" fmla="*/ 1017188 h 1656660"/>
                      <a:gd name="connsiteX33" fmla="*/ 578012 w 956013"/>
                      <a:gd name="connsiteY33" fmla="*/ 905378 h 1656660"/>
                      <a:gd name="connsiteX34" fmla="*/ 383901 w 956013"/>
                      <a:gd name="connsiteY34" fmla="*/ 763243 h 1656660"/>
                      <a:gd name="connsiteX35" fmla="*/ 429377 w 956013"/>
                      <a:gd name="connsiteY35" fmla="*/ 535864 h 1656660"/>
                      <a:gd name="connsiteX36" fmla="*/ 443907 w 956013"/>
                      <a:gd name="connsiteY36" fmla="*/ 569494 h 1656660"/>
                      <a:gd name="connsiteX37" fmla="*/ 514689 w 956013"/>
                      <a:gd name="connsiteY37" fmla="*/ 633690 h 1656660"/>
                      <a:gd name="connsiteX38" fmla="*/ 740189 w 956013"/>
                      <a:gd name="connsiteY38" fmla="*/ 708811 h 1656660"/>
                      <a:gd name="connsiteX39" fmla="*/ 402452 w 956013"/>
                      <a:gd name="connsiteY39" fmla="*/ 353531 h 1656660"/>
                      <a:gd name="connsiteX40" fmla="*/ 369997 w 956013"/>
                      <a:gd name="connsiteY40" fmla="*/ 342004 h 1656660"/>
                      <a:gd name="connsiteX41" fmla="*/ 357882 w 956013"/>
                      <a:gd name="connsiteY41" fmla="*/ 373130 h 1656660"/>
                      <a:gd name="connsiteX42" fmla="*/ 395258 w 956013"/>
                      <a:gd name="connsiteY42" fmla="*/ 458093 h 1656660"/>
                      <a:gd name="connsiteX43" fmla="*/ 333096 w 956013"/>
                      <a:gd name="connsiteY43" fmla="*/ 768927 h 1656660"/>
                      <a:gd name="connsiteX44" fmla="*/ 342594 w 956013"/>
                      <a:gd name="connsiteY44" fmla="*/ 793353 h 1656660"/>
                      <a:gd name="connsiteX45" fmla="*/ 546986 w 956013"/>
                      <a:gd name="connsiteY45" fmla="*/ 943006 h 1656660"/>
                      <a:gd name="connsiteX46" fmla="*/ 456331 w 956013"/>
                      <a:gd name="connsiteY46" fmla="*/ 1052890 h 1656660"/>
                      <a:gd name="connsiteX47" fmla="*/ 449244 w 956013"/>
                      <a:gd name="connsiteY47" fmla="*/ 1044731 h 1656660"/>
                      <a:gd name="connsiteX48" fmla="*/ 79134 w 956013"/>
                      <a:gd name="connsiteY48" fmla="*/ 778041 h 1656660"/>
                      <a:gd name="connsiteX49" fmla="*/ 50188 w 956013"/>
                      <a:gd name="connsiteY49" fmla="*/ 704072 h 1656660"/>
                      <a:gd name="connsiteX50" fmla="*/ 151700 w 956013"/>
                      <a:gd name="connsiteY50" fmla="*/ 211757 h 1656660"/>
                      <a:gd name="connsiteX51" fmla="*/ 310477 w 956013"/>
                      <a:gd name="connsiteY51" fmla="*/ 48711 h 1656660"/>
                      <a:gd name="connsiteX52" fmla="*/ 319160 w 956013"/>
                      <a:gd name="connsiteY52" fmla="*/ 48711 h 1656660"/>
                      <a:gd name="connsiteX53" fmla="*/ 462746 w 956013"/>
                      <a:gd name="connsiteY53" fmla="*/ 134358 h 1656660"/>
                      <a:gd name="connsiteX54" fmla="*/ 601671 w 956013"/>
                      <a:gd name="connsiteY54" fmla="*/ 454783 h 1656660"/>
                      <a:gd name="connsiteX55" fmla="*/ 616394 w 956013"/>
                      <a:gd name="connsiteY55" fmla="*/ 468245 h 1656660"/>
                      <a:gd name="connsiteX56" fmla="*/ 859757 w 956013"/>
                      <a:gd name="connsiteY56" fmla="*/ 548588 h 1656660"/>
                      <a:gd name="connsiteX57" fmla="*/ 903732 w 956013"/>
                      <a:gd name="connsiteY57" fmla="*/ 637518 h 1656660"/>
                      <a:gd name="connsiteX58" fmla="*/ 836731 w 956013"/>
                      <a:gd name="connsiteY58" fmla="*/ 685540 h 1656660"/>
                      <a:gd name="connsiteX59" fmla="*/ 813708 w 956013"/>
                      <a:gd name="connsiteY59" fmla="*/ 682067 h 1656660"/>
                      <a:gd name="connsiteX60" fmla="*/ 530722 w 956013"/>
                      <a:gd name="connsiteY60" fmla="*/ 587714 h 1656660"/>
                      <a:gd name="connsiteX61" fmla="*/ 488051 w 956013"/>
                      <a:gd name="connsiteY61" fmla="*/ 548946 h 16566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</a:cxnLst>
                    <a:rect l="l" t="t" r="r" b="b"/>
                    <a:pathLst>
                      <a:path w="956013" h="1656660">
                        <a:moveTo>
                          <a:pt x="875095" y="502376"/>
                        </a:moveTo>
                        <a:lnTo>
                          <a:pt x="642067" y="425433"/>
                        </a:lnTo>
                        <a:cubicBezTo>
                          <a:pt x="612168" y="356196"/>
                          <a:pt x="510894" y="121801"/>
                          <a:pt x="505853" y="111737"/>
                        </a:cubicBezTo>
                        <a:cubicBezTo>
                          <a:pt x="468397" y="43481"/>
                          <a:pt x="397014" y="760"/>
                          <a:pt x="319160" y="0"/>
                        </a:cubicBezTo>
                        <a:lnTo>
                          <a:pt x="310477" y="0"/>
                        </a:lnTo>
                        <a:cubicBezTo>
                          <a:pt x="207849" y="0"/>
                          <a:pt x="128694" y="77513"/>
                          <a:pt x="103945" y="202098"/>
                        </a:cubicBezTo>
                        <a:lnTo>
                          <a:pt x="2456" y="694291"/>
                        </a:lnTo>
                        <a:cubicBezTo>
                          <a:pt x="-7113" y="741296"/>
                          <a:pt x="11760" y="789546"/>
                          <a:pt x="50680" y="817589"/>
                        </a:cubicBezTo>
                        <a:lnTo>
                          <a:pt x="410609" y="1076936"/>
                        </a:lnTo>
                        <a:lnTo>
                          <a:pt x="410609" y="1108301"/>
                        </a:lnTo>
                        <a:lnTo>
                          <a:pt x="11602" y="1591940"/>
                        </a:lnTo>
                        <a:cubicBezTo>
                          <a:pt x="3038" y="1602318"/>
                          <a:pt x="4507" y="1617674"/>
                          <a:pt x="14885" y="1626237"/>
                        </a:cubicBezTo>
                        <a:cubicBezTo>
                          <a:pt x="25262" y="1634801"/>
                          <a:pt x="40618" y="1633332"/>
                          <a:pt x="49182" y="1622954"/>
                        </a:cubicBezTo>
                        <a:lnTo>
                          <a:pt x="410614" y="1184864"/>
                        </a:lnTo>
                        <a:lnTo>
                          <a:pt x="410614" y="1537236"/>
                        </a:lnTo>
                        <a:cubicBezTo>
                          <a:pt x="410317" y="1602895"/>
                          <a:pt x="463304" y="1656362"/>
                          <a:pt x="528963" y="1656659"/>
                        </a:cubicBezTo>
                        <a:cubicBezTo>
                          <a:pt x="594623" y="1656957"/>
                          <a:pt x="648090" y="1603972"/>
                          <a:pt x="648387" y="1538312"/>
                        </a:cubicBezTo>
                        <a:cubicBezTo>
                          <a:pt x="648389" y="1537954"/>
                          <a:pt x="648389" y="1537594"/>
                          <a:pt x="648387" y="1537236"/>
                        </a:cubicBezTo>
                        <a:lnTo>
                          <a:pt x="648387" y="1017188"/>
                        </a:lnTo>
                        <a:cubicBezTo>
                          <a:pt x="648572" y="986870"/>
                          <a:pt x="637064" y="957646"/>
                          <a:pt x="616255" y="935598"/>
                        </a:cubicBezTo>
                        <a:lnTo>
                          <a:pt x="789745" y="725309"/>
                        </a:lnTo>
                        <a:lnTo>
                          <a:pt x="800417" y="728865"/>
                        </a:lnTo>
                        <a:cubicBezTo>
                          <a:pt x="812239" y="732224"/>
                          <a:pt x="824449" y="734031"/>
                          <a:pt x="836736" y="734240"/>
                        </a:cubicBezTo>
                        <a:cubicBezTo>
                          <a:pt x="887453" y="733505"/>
                          <a:pt x="932420" y="701461"/>
                          <a:pt x="949674" y="653763"/>
                        </a:cubicBezTo>
                        <a:cubicBezTo>
                          <a:pt x="970792" y="591370"/>
                          <a:pt x="937435" y="523655"/>
                          <a:pt x="875095" y="502376"/>
                        </a:cubicBezTo>
                        <a:close/>
                        <a:moveTo>
                          <a:pt x="599672" y="1017188"/>
                        </a:moveTo>
                        <a:lnTo>
                          <a:pt x="599672" y="1537236"/>
                        </a:lnTo>
                        <a:cubicBezTo>
                          <a:pt x="599900" y="1575993"/>
                          <a:pt x="568667" y="1607596"/>
                          <a:pt x="529908" y="1607825"/>
                        </a:cubicBezTo>
                        <a:cubicBezTo>
                          <a:pt x="491152" y="1608054"/>
                          <a:pt x="459548" y="1576821"/>
                          <a:pt x="459319" y="1538064"/>
                        </a:cubicBezTo>
                        <a:cubicBezTo>
                          <a:pt x="459317" y="1537786"/>
                          <a:pt x="459317" y="1537511"/>
                          <a:pt x="459319" y="1537236"/>
                        </a:cubicBezTo>
                        <a:lnTo>
                          <a:pt x="459319" y="1125824"/>
                        </a:lnTo>
                        <a:lnTo>
                          <a:pt x="584832" y="973687"/>
                        </a:lnTo>
                        <a:cubicBezTo>
                          <a:pt x="594545" y="986098"/>
                          <a:pt x="599774" y="1001427"/>
                          <a:pt x="599672" y="1017188"/>
                        </a:cubicBezTo>
                        <a:close/>
                        <a:moveTo>
                          <a:pt x="578012" y="905378"/>
                        </a:moveTo>
                        <a:lnTo>
                          <a:pt x="383901" y="763243"/>
                        </a:lnTo>
                        <a:lnTo>
                          <a:pt x="429377" y="535864"/>
                        </a:lnTo>
                        <a:lnTo>
                          <a:pt x="443907" y="569494"/>
                        </a:lnTo>
                        <a:cubicBezTo>
                          <a:pt x="458192" y="599329"/>
                          <a:pt x="483604" y="622377"/>
                          <a:pt x="514689" y="633690"/>
                        </a:cubicBezTo>
                        <a:lnTo>
                          <a:pt x="740189" y="708811"/>
                        </a:lnTo>
                        <a:close/>
                        <a:moveTo>
                          <a:pt x="402452" y="353531"/>
                        </a:moveTo>
                        <a:cubicBezTo>
                          <a:pt x="396673" y="341385"/>
                          <a:pt x="382143" y="336224"/>
                          <a:pt x="369997" y="342004"/>
                        </a:cubicBezTo>
                        <a:cubicBezTo>
                          <a:pt x="358360" y="347540"/>
                          <a:pt x="353050" y="361184"/>
                          <a:pt x="357882" y="373130"/>
                        </a:cubicBezTo>
                        <a:lnTo>
                          <a:pt x="395258" y="458093"/>
                        </a:lnTo>
                        <a:lnTo>
                          <a:pt x="333096" y="768927"/>
                        </a:lnTo>
                        <a:cubicBezTo>
                          <a:pt x="331233" y="778224"/>
                          <a:pt x="334940" y="787756"/>
                          <a:pt x="342594" y="793353"/>
                        </a:cubicBezTo>
                        <a:lnTo>
                          <a:pt x="546986" y="943006"/>
                        </a:lnTo>
                        <a:lnTo>
                          <a:pt x="456331" y="1052890"/>
                        </a:lnTo>
                        <a:cubicBezTo>
                          <a:pt x="454614" y="1049673"/>
                          <a:pt x="452191" y="1046882"/>
                          <a:pt x="449244" y="1044731"/>
                        </a:cubicBezTo>
                        <a:lnTo>
                          <a:pt x="79134" y="778041"/>
                        </a:lnTo>
                        <a:cubicBezTo>
                          <a:pt x="55787" y="761216"/>
                          <a:pt x="44459" y="732275"/>
                          <a:pt x="50188" y="704072"/>
                        </a:cubicBezTo>
                        <a:lnTo>
                          <a:pt x="151700" y="211757"/>
                        </a:lnTo>
                        <a:cubicBezTo>
                          <a:pt x="167344" y="132931"/>
                          <a:pt x="217289" y="48711"/>
                          <a:pt x="310477" y="48711"/>
                        </a:cubicBezTo>
                        <a:lnTo>
                          <a:pt x="319160" y="48711"/>
                        </a:lnTo>
                        <a:cubicBezTo>
                          <a:pt x="378942" y="49358"/>
                          <a:pt x="433771" y="82063"/>
                          <a:pt x="462746" y="134358"/>
                        </a:cubicBezTo>
                        <a:cubicBezTo>
                          <a:pt x="467169" y="143635"/>
                          <a:pt x="548250" y="331081"/>
                          <a:pt x="601671" y="454783"/>
                        </a:cubicBezTo>
                        <a:cubicBezTo>
                          <a:pt x="604428" y="461169"/>
                          <a:pt x="609786" y="466070"/>
                          <a:pt x="616394" y="468245"/>
                        </a:cubicBezTo>
                        <a:lnTo>
                          <a:pt x="859757" y="548588"/>
                        </a:lnTo>
                        <a:cubicBezTo>
                          <a:pt x="896301" y="561179"/>
                          <a:pt x="915910" y="600835"/>
                          <a:pt x="903732" y="637518"/>
                        </a:cubicBezTo>
                        <a:cubicBezTo>
                          <a:pt x="893496" y="665853"/>
                          <a:pt x="866854" y="684948"/>
                          <a:pt x="836731" y="685540"/>
                        </a:cubicBezTo>
                        <a:cubicBezTo>
                          <a:pt x="828945" y="685321"/>
                          <a:pt x="821214" y="684154"/>
                          <a:pt x="813708" y="682067"/>
                        </a:cubicBezTo>
                        <a:lnTo>
                          <a:pt x="530722" y="587714"/>
                        </a:lnTo>
                        <a:cubicBezTo>
                          <a:pt x="512090" y="580681"/>
                          <a:pt x="496836" y="566818"/>
                          <a:pt x="488051" y="548946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" name="자유형: 도형 92">
                    <a:extLst>
                      <a:ext uri="{FF2B5EF4-FFF2-40B4-BE49-F238E27FC236}">
                        <a16:creationId xmlns:a16="http://schemas.microsoft.com/office/drawing/2014/main" id="{87EE5F08-6ECD-4314-B1F9-F4BA10C99BC0}"/>
                      </a:ext>
                    </a:extLst>
                  </p:cNvPr>
                  <p:cNvSpPr/>
                  <p:nvPr/>
                </p:nvSpPr>
                <p:spPr>
                  <a:xfrm>
                    <a:off x="6623522" y="3750151"/>
                    <a:ext cx="464221" cy="936932"/>
                  </a:xfrm>
                  <a:custGeom>
                    <a:avLst/>
                    <a:gdLst>
                      <a:gd name="connsiteX0" fmla="*/ 129851 w 464221"/>
                      <a:gd name="connsiteY0" fmla="*/ 932127 h 936932"/>
                      <a:gd name="connsiteX1" fmla="*/ 170166 w 464221"/>
                      <a:gd name="connsiteY1" fmla="*/ 936932 h 936932"/>
                      <a:gd name="connsiteX2" fmla="*/ 336632 w 464221"/>
                      <a:gd name="connsiteY2" fmla="*/ 801171 h 936932"/>
                      <a:gd name="connsiteX3" fmla="*/ 416166 w 464221"/>
                      <a:gd name="connsiteY3" fmla="*/ 419692 h 936932"/>
                      <a:gd name="connsiteX4" fmla="*/ 376009 w 464221"/>
                      <a:gd name="connsiteY4" fmla="*/ 319570 h 936932"/>
                      <a:gd name="connsiteX5" fmla="*/ 443072 w 464221"/>
                      <a:gd name="connsiteY5" fmla="*/ 88213 h 936932"/>
                      <a:gd name="connsiteX6" fmla="*/ 211714 w 464221"/>
                      <a:gd name="connsiteY6" fmla="*/ 21150 h 936932"/>
                      <a:gd name="connsiteX7" fmla="*/ 144651 w 464221"/>
                      <a:gd name="connsiteY7" fmla="*/ 252508 h 936932"/>
                      <a:gd name="connsiteX8" fmla="*/ 151400 w 464221"/>
                      <a:gd name="connsiteY8" fmla="*/ 263724 h 936932"/>
                      <a:gd name="connsiteX9" fmla="*/ 159123 w 464221"/>
                      <a:gd name="connsiteY9" fmla="*/ 274355 h 936932"/>
                      <a:gd name="connsiteX10" fmla="*/ 82404 w 464221"/>
                      <a:gd name="connsiteY10" fmla="*/ 350100 h 936932"/>
                      <a:gd name="connsiteX11" fmla="*/ 4107 w 464221"/>
                      <a:gd name="connsiteY11" fmla="*/ 725585 h 936932"/>
                      <a:gd name="connsiteX12" fmla="*/ 129851 w 464221"/>
                      <a:gd name="connsiteY12" fmla="*/ 932127 h 936932"/>
                      <a:gd name="connsiteX13" fmla="*/ 174803 w 464221"/>
                      <a:gd name="connsiteY13" fmla="*/ 145452 h 936932"/>
                      <a:gd name="connsiteX14" fmla="*/ 293749 w 464221"/>
                      <a:gd name="connsiteY14" fmla="*/ 48484 h 936932"/>
                      <a:gd name="connsiteX15" fmla="*/ 318865 w 464221"/>
                      <a:gd name="connsiteY15" fmla="*/ 51076 h 936932"/>
                      <a:gd name="connsiteX16" fmla="*/ 413241 w 464221"/>
                      <a:gd name="connsiteY16" fmla="*/ 195137 h 936932"/>
                      <a:gd name="connsiteX17" fmla="*/ 269180 w 464221"/>
                      <a:gd name="connsiteY17" fmla="*/ 289514 h 936932"/>
                      <a:gd name="connsiteX18" fmla="*/ 269131 w 464221"/>
                      <a:gd name="connsiteY18" fmla="*/ 289514 h 936932"/>
                      <a:gd name="connsiteX19" fmla="*/ 174803 w 464221"/>
                      <a:gd name="connsiteY19" fmla="*/ 145457 h 936932"/>
                      <a:gd name="connsiteX20" fmla="*/ 51765 w 464221"/>
                      <a:gd name="connsiteY20" fmla="*/ 735524 h 936932"/>
                      <a:gd name="connsiteX21" fmla="*/ 130065 w 464221"/>
                      <a:gd name="connsiteY21" fmla="*/ 360039 h 936932"/>
                      <a:gd name="connsiteX22" fmla="*/ 177667 w 464221"/>
                      <a:gd name="connsiteY22" fmla="*/ 321249 h 936932"/>
                      <a:gd name="connsiteX23" fmla="*/ 187704 w 464221"/>
                      <a:gd name="connsiteY23" fmla="*/ 322271 h 936932"/>
                      <a:gd name="connsiteX24" fmla="*/ 330743 w 464221"/>
                      <a:gd name="connsiteY24" fmla="*/ 352097 h 936932"/>
                      <a:gd name="connsiteX25" fmla="*/ 368513 w 464221"/>
                      <a:gd name="connsiteY25" fmla="*/ 409751 h 936932"/>
                      <a:gd name="connsiteX26" fmla="*/ 288971 w 464221"/>
                      <a:gd name="connsiteY26" fmla="*/ 791230 h 936932"/>
                      <a:gd name="connsiteX27" fmla="*/ 144897 w 464221"/>
                      <a:gd name="connsiteY27" fmla="*/ 885579 h 936932"/>
                      <a:gd name="connsiteX28" fmla="*/ 141222 w 464221"/>
                      <a:gd name="connsiteY28" fmla="*/ 884754 h 936932"/>
                      <a:gd name="connsiteX29" fmla="*/ 51765 w 464221"/>
                      <a:gd name="connsiteY29" fmla="*/ 735524 h 936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</a:cxnLst>
                    <a:rect l="l" t="t" r="r" b="b"/>
                    <a:pathLst>
                      <a:path w="464221" h="936932">
                        <a:moveTo>
                          <a:pt x="129851" y="932127"/>
                        </a:moveTo>
                        <a:cubicBezTo>
                          <a:pt x="143054" y="935308"/>
                          <a:pt x="156585" y="936920"/>
                          <a:pt x="170166" y="936932"/>
                        </a:cubicBezTo>
                        <a:cubicBezTo>
                          <a:pt x="250748" y="936655"/>
                          <a:pt x="320153" y="880051"/>
                          <a:pt x="336632" y="801171"/>
                        </a:cubicBezTo>
                        <a:lnTo>
                          <a:pt x="416166" y="419692"/>
                        </a:lnTo>
                        <a:cubicBezTo>
                          <a:pt x="424130" y="381279"/>
                          <a:pt x="408309" y="341834"/>
                          <a:pt x="376009" y="319570"/>
                        </a:cubicBezTo>
                        <a:cubicBezTo>
                          <a:pt x="458415" y="274201"/>
                          <a:pt x="488440" y="170619"/>
                          <a:pt x="443072" y="88213"/>
                        </a:cubicBezTo>
                        <a:cubicBezTo>
                          <a:pt x="397703" y="5806"/>
                          <a:pt x="294120" y="-24219"/>
                          <a:pt x="211714" y="21150"/>
                        </a:cubicBezTo>
                        <a:cubicBezTo>
                          <a:pt x="129308" y="66519"/>
                          <a:pt x="99282" y="170102"/>
                          <a:pt x="144651" y="252508"/>
                        </a:cubicBezTo>
                        <a:cubicBezTo>
                          <a:pt x="146756" y="256332"/>
                          <a:pt x="149009" y="260073"/>
                          <a:pt x="151400" y="263724"/>
                        </a:cubicBezTo>
                        <a:cubicBezTo>
                          <a:pt x="153816" y="267416"/>
                          <a:pt x="156466" y="270894"/>
                          <a:pt x="159123" y="274355"/>
                        </a:cubicBezTo>
                        <a:cubicBezTo>
                          <a:pt x="120644" y="281878"/>
                          <a:pt x="90417" y="311721"/>
                          <a:pt x="82404" y="350100"/>
                        </a:cubicBezTo>
                        <a:lnTo>
                          <a:pt x="4107" y="725585"/>
                        </a:lnTo>
                        <a:cubicBezTo>
                          <a:pt x="-15974" y="816983"/>
                          <a:pt x="39437" y="907998"/>
                          <a:pt x="129851" y="932127"/>
                        </a:cubicBezTo>
                        <a:close/>
                        <a:moveTo>
                          <a:pt x="174803" y="145452"/>
                        </a:moveTo>
                        <a:cubicBezTo>
                          <a:pt x="186555" y="89082"/>
                          <a:pt x="236169" y="48638"/>
                          <a:pt x="293749" y="48484"/>
                        </a:cubicBezTo>
                        <a:cubicBezTo>
                          <a:pt x="302189" y="48487"/>
                          <a:pt x="310603" y="49354"/>
                          <a:pt x="318865" y="51076"/>
                        </a:cubicBezTo>
                        <a:cubicBezTo>
                          <a:pt x="384707" y="64795"/>
                          <a:pt x="426961" y="129295"/>
                          <a:pt x="413241" y="195137"/>
                        </a:cubicBezTo>
                        <a:cubicBezTo>
                          <a:pt x="399522" y="260979"/>
                          <a:pt x="335022" y="303233"/>
                          <a:pt x="269180" y="289514"/>
                        </a:cubicBezTo>
                        <a:lnTo>
                          <a:pt x="269131" y="289514"/>
                        </a:lnTo>
                        <a:cubicBezTo>
                          <a:pt x="203309" y="275772"/>
                          <a:pt x="161081" y="211282"/>
                          <a:pt x="174803" y="145457"/>
                        </a:cubicBezTo>
                        <a:close/>
                        <a:moveTo>
                          <a:pt x="51765" y="735524"/>
                        </a:moveTo>
                        <a:lnTo>
                          <a:pt x="130065" y="360039"/>
                        </a:lnTo>
                        <a:cubicBezTo>
                          <a:pt x="134763" y="337479"/>
                          <a:pt x="154622" y="321295"/>
                          <a:pt x="177667" y="321249"/>
                        </a:cubicBezTo>
                        <a:cubicBezTo>
                          <a:pt x="181038" y="321246"/>
                          <a:pt x="184402" y="321589"/>
                          <a:pt x="187704" y="322271"/>
                        </a:cubicBezTo>
                        <a:lnTo>
                          <a:pt x="330743" y="352097"/>
                        </a:lnTo>
                        <a:cubicBezTo>
                          <a:pt x="357063" y="357630"/>
                          <a:pt x="373954" y="383410"/>
                          <a:pt x="368513" y="409751"/>
                        </a:cubicBezTo>
                        <a:lnTo>
                          <a:pt x="288971" y="791230"/>
                        </a:lnTo>
                        <a:cubicBezTo>
                          <a:pt x="275239" y="857069"/>
                          <a:pt x="210737" y="899311"/>
                          <a:pt x="144897" y="885579"/>
                        </a:cubicBezTo>
                        <a:cubicBezTo>
                          <a:pt x="143667" y="885324"/>
                          <a:pt x="142442" y="885048"/>
                          <a:pt x="141222" y="884754"/>
                        </a:cubicBezTo>
                        <a:cubicBezTo>
                          <a:pt x="76306" y="866923"/>
                          <a:pt x="36896" y="801184"/>
                          <a:pt x="51765" y="735524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" name="자유형: 도형 93">
                    <a:extLst>
                      <a:ext uri="{FF2B5EF4-FFF2-40B4-BE49-F238E27FC236}">
                        <a16:creationId xmlns:a16="http://schemas.microsoft.com/office/drawing/2014/main" id="{F574FA8F-42E5-444A-ABC4-415827F88273}"/>
                      </a:ext>
                    </a:extLst>
                  </p:cNvPr>
                  <p:cNvSpPr/>
                  <p:nvPr/>
                </p:nvSpPr>
                <p:spPr>
                  <a:xfrm>
                    <a:off x="6881516" y="3884018"/>
                    <a:ext cx="72540" cy="72985"/>
                  </a:xfrm>
                  <a:custGeom>
                    <a:avLst/>
                    <a:gdLst>
                      <a:gd name="connsiteX0" fmla="*/ 28541 w 72540"/>
                      <a:gd name="connsiteY0" fmla="*/ 72194 h 72985"/>
                      <a:gd name="connsiteX1" fmla="*/ 71760 w 72540"/>
                      <a:gd name="connsiteY1" fmla="*/ 44022 h 72985"/>
                      <a:gd name="connsiteX2" fmla="*/ 71782 w 72540"/>
                      <a:gd name="connsiteY2" fmla="*/ 43915 h 72985"/>
                      <a:gd name="connsiteX3" fmla="*/ 71782 w 72540"/>
                      <a:gd name="connsiteY3" fmla="*/ 43883 h 72985"/>
                      <a:gd name="connsiteX4" fmla="*/ 43454 w 72540"/>
                      <a:gd name="connsiteY4" fmla="*/ 667 h 72985"/>
                      <a:gd name="connsiteX5" fmla="*/ 667 w 72540"/>
                      <a:gd name="connsiteY5" fmla="*/ 29623 h 72985"/>
                      <a:gd name="connsiteX6" fmla="*/ 28541 w 72540"/>
                      <a:gd name="connsiteY6" fmla="*/ 72186 h 729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72540" h="72985">
                        <a:moveTo>
                          <a:pt x="28541" y="72194"/>
                        </a:moveTo>
                        <a:cubicBezTo>
                          <a:pt x="48255" y="76349"/>
                          <a:pt x="67605" y="63735"/>
                          <a:pt x="71760" y="44022"/>
                        </a:cubicBezTo>
                        <a:cubicBezTo>
                          <a:pt x="71767" y="43985"/>
                          <a:pt x="71774" y="43951"/>
                          <a:pt x="71782" y="43915"/>
                        </a:cubicBezTo>
                        <a:lnTo>
                          <a:pt x="71782" y="43883"/>
                        </a:lnTo>
                        <a:cubicBezTo>
                          <a:pt x="75847" y="24136"/>
                          <a:pt x="63184" y="4817"/>
                          <a:pt x="43454" y="667"/>
                        </a:cubicBezTo>
                        <a:cubicBezTo>
                          <a:pt x="23641" y="-3152"/>
                          <a:pt x="4486" y="9813"/>
                          <a:pt x="667" y="29623"/>
                        </a:cubicBezTo>
                        <a:cubicBezTo>
                          <a:pt x="-3072" y="49012"/>
                          <a:pt x="9274" y="67863"/>
                          <a:pt x="28541" y="72186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86" name="그래픽 13" descr="텐트">
                  <a:extLst>
                    <a:ext uri="{FF2B5EF4-FFF2-40B4-BE49-F238E27FC236}">
                      <a16:creationId xmlns:a16="http://schemas.microsoft.com/office/drawing/2014/main" id="{DD1191E0-64E6-46DE-945F-EA7D216C3C8B}"/>
                    </a:ext>
                  </a:extLst>
                </p:cNvPr>
                <p:cNvSpPr/>
                <p:nvPr/>
              </p:nvSpPr>
              <p:spPr>
                <a:xfrm>
                  <a:off x="10356637" y="5667387"/>
                  <a:ext cx="1948420" cy="1276921"/>
                </a:xfrm>
                <a:custGeom>
                  <a:avLst/>
                  <a:gdLst>
                    <a:gd name="connsiteX0" fmla="*/ 1948421 w 1948420"/>
                    <a:gd name="connsiteY0" fmla="*/ 1276922 h 1276921"/>
                    <a:gd name="connsiteX1" fmla="*/ 1948421 w 1948420"/>
                    <a:gd name="connsiteY1" fmla="*/ 1228212 h 1276921"/>
                    <a:gd name="connsiteX2" fmla="*/ 1788017 w 1948420"/>
                    <a:gd name="connsiteY2" fmla="*/ 1228212 h 1276921"/>
                    <a:gd name="connsiteX3" fmla="*/ 1916930 w 1948420"/>
                    <a:gd name="connsiteY3" fmla="*/ 1099299 h 1276921"/>
                    <a:gd name="connsiteX4" fmla="*/ 1882491 w 1948420"/>
                    <a:gd name="connsiteY4" fmla="*/ 1064861 h 1276921"/>
                    <a:gd name="connsiteX5" fmla="*/ 1719140 w 1948420"/>
                    <a:gd name="connsiteY5" fmla="*/ 1228212 h 1276921"/>
                    <a:gd name="connsiteX6" fmla="*/ 1718580 w 1948420"/>
                    <a:gd name="connsiteY6" fmla="*/ 1228212 h 1276921"/>
                    <a:gd name="connsiteX7" fmla="*/ 974210 w 1948420"/>
                    <a:gd name="connsiteY7" fmla="*/ 0 h 1276921"/>
                    <a:gd name="connsiteX8" fmla="*/ 229841 w 1948420"/>
                    <a:gd name="connsiteY8" fmla="*/ 1228212 h 1276921"/>
                    <a:gd name="connsiteX9" fmla="*/ 229280 w 1948420"/>
                    <a:gd name="connsiteY9" fmla="*/ 1228212 h 1276921"/>
                    <a:gd name="connsiteX10" fmla="*/ 65930 w 1948420"/>
                    <a:gd name="connsiteY10" fmla="*/ 1064861 h 1276921"/>
                    <a:gd name="connsiteX11" fmla="*/ 31491 w 1948420"/>
                    <a:gd name="connsiteY11" fmla="*/ 1099299 h 1276921"/>
                    <a:gd name="connsiteX12" fmla="*/ 160404 w 1948420"/>
                    <a:gd name="connsiteY12" fmla="*/ 1228212 h 1276921"/>
                    <a:gd name="connsiteX13" fmla="*/ 0 w 1948420"/>
                    <a:gd name="connsiteY13" fmla="*/ 1228212 h 1276921"/>
                    <a:gd name="connsiteX14" fmla="*/ 0 w 1948420"/>
                    <a:gd name="connsiteY14" fmla="*/ 1276922 h 1276921"/>
                    <a:gd name="connsiteX15" fmla="*/ 1450307 w 1948420"/>
                    <a:gd name="connsiteY15" fmla="*/ 1228212 h 1276921"/>
                    <a:gd name="connsiteX16" fmla="*/ 998566 w 1948420"/>
                    <a:gd name="connsiteY16" fmla="*/ 482941 h 1276921"/>
                    <a:gd name="connsiteX17" fmla="*/ 998566 w 1948420"/>
                    <a:gd name="connsiteY17" fmla="*/ 135026 h 1276921"/>
                    <a:gd name="connsiteX18" fmla="*/ 999028 w 1948420"/>
                    <a:gd name="connsiteY18" fmla="*/ 135026 h 1276921"/>
                    <a:gd name="connsiteX19" fmla="*/ 1661613 w 1948420"/>
                    <a:gd name="connsiteY19" fmla="*/ 1228212 h 1276921"/>
                    <a:gd name="connsiteX20" fmla="*/ 998566 w 1948420"/>
                    <a:gd name="connsiteY20" fmla="*/ 576854 h 1276921"/>
                    <a:gd name="connsiteX21" fmla="*/ 1393340 w 1948420"/>
                    <a:gd name="connsiteY21" fmla="*/ 1228212 h 1276921"/>
                    <a:gd name="connsiteX22" fmla="*/ 998566 w 1948420"/>
                    <a:gd name="connsiteY22" fmla="*/ 1228212 h 1276921"/>
                    <a:gd name="connsiteX23" fmla="*/ 949855 w 1948420"/>
                    <a:gd name="connsiteY23" fmla="*/ 135026 h 1276921"/>
                    <a:gd name="connsiteX24" fmla="*/ 949855 w 1948420"/>
                    <a:gd name="connsiteY24" fmla="*/ 1228212 h 1276921"/>
                    <a:gd name="connsiteX25" fmla="*/ 286808 w 1948420"/>
                    <a:gd name="connsiteY25" fmla="*/ 1228212 h 1276921"/>
                    <a:gd name="connsiteX26" fmla="*/ 949392 w 1948420"/>
                    <a:gd name="connsiteY26" fmla="*/ 134904 h 1276921"/>
                    <a:gd name="connsiteX27" fmla="*/ 949855 w 1948420"/>
                    <a:gd name="connsiteY27" fmla="*/ 135026 h 12769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1948420" h="1276921">
                      <a:moveTo>
                        <a:pt x="1948421" y="1276922"/>
                      </a:moveTo>
                      <a:lnTo>
                        <a:pt x="1948421" y="1228212"/>
                      </a:lnTo>
                      <a:lnTo>
                        <a:pt x="1788017" y="1228212"/>
                      </a:lnTo>
                      <a:lnTo>
                        <a:pt x="1916930" y="1099299"/>
                      </a:lnTo>
                      <a:lnTo>
                        <a:pt x="1882491" y="1064861"/>
                      </a:lnTo>
                      <a:lnTo>
                        <a:pt x="1719140" y="1228212"/>
                      </a:lnTo>
                      <a:lnTo>
                        <a:pt x="1718580" y="1228212"/>
                      </a:lnTo>
                      <a:lnTo>
                        <a:pt x="974210" y="0"/>
                      </a:lnTo>
                      <a:lnTo>
                        <a:pt x="229841" y="1228212"/>
                      </a:lnTo>
                      <a:lnTo>
                        <a:pt x="229280" y="1228212"/>
                      </a:lnTo>
                      <a:lnTo>
                        <a:pt x="65930" y="1064861"/>
                      </a:lnTo>
                      <a:lnTo>
                        <a:pt x="31491" y="1099299"/>
                      </a:lnTo>
                      <a:lnTo>
                        <a:pt x="160404" y="1228212"/>
                      </a:lnTo>
                      <a:lnTo>
                        <a:pt x="0" y="1228212"/>
                      </a:lnTo>
                      <a:lnTo>
                        <a:pt x="0" y="1276922"/>
                      </a:lnTo>
                      <a:close/>
                      <a:moveTo>
                        <a:pt x="1450307" y="1228212"/>
                      </a:moveTo>
                      <a:lnTo>
                        <a:pt x="998566" y="482941"/>
                      </a:lnTo>
                      <a:lnTo>
                        <a:pt x="998566" y="135026"/>
                      </a:lnTo>
                      <a:cubicBezTo>
                        <a:pt x="998566" y="134538"/>
                        <a:pt x="998761" y="134490"/>
                        <a:pt x="999028" y="135026"/>
                      </a:cubicBezTo>
                      <a:lnTo>
                        <a:pt x="1661613" y="1228212"/>
                      </a:lnTo>
                      <a:close/>
                      <a:moveTo>
                        <a:pt x="998566" y="576854"/>
                      </a:moveTo>
                      <a:lnTo>
                        <a:pt x="1393340" y="1228212"/>
                      </a:lnTo>
                      <a:lnTo>
                        <a:pt x="998566" y="1228212"/>
                      </a:lnTo>
                      <a:close/>
                      <a:moveTo>
                        <a:pt x="949855" y="135026"/>
                      </a:moveTo>
                      <a:lnTo>
                        <a:pt x="949855" y="1228212"/>
                      </a:lnTo>
                      <a:lnTo>
                        <a:pt x="286808" y="1228212"/>
                      </a:lnTo>
                      <a:lnTo>
                        <a:pt x="949392" y="134904"/>
                      </a:lnTo>
                      <a:cubicBezTo>
                        <a:pt x="949660" y="134490"/>
                        <a:pt x="949855" y="134660"/>
                        <a:pt x="949855" y="135026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87" name="그래픽 15" descr="모닥불">
                  <a:extLst>
                    <a:ext uri="{FF2B5EF4-FFF2-40B4-BE49-F238E27FC236}">
                      <a16:creationId xmlns:a16="http://schemas.microsoft.com/office/drawing/2014/main" id="{FE38B467-8873-4BC5-A9C6-FCDD72646167}"/>
                    </a:ext>
                  </a:extLst>
                </p:cNvPr>
                <p:cNvGrpSpPr/>
                <p:nvPr/>
              </p:nvGrpSpPr>
              <p:grpSpPr>
                <a:xfrm>
                  <a:off x="6534704" y="4901151"/>
                  <a:ext cx="1598868" cy="2043157"/>
                  <a:chOff x="6755506" y="3867912"/>
                  <a:chExt cx="1598868" cy="2043157"/>
                </a:xfrm>
                <a:solidFill>
                  <a:srgbClr val="FFFFFF"/>
                </a:solidFill>
              </p:grpSpPr>
              <p:sp>
                <p:nvSpPr>
                  <p:cNvPr id="88" name="자유형: 도형 87">
                    <a:extLst>
                      <a:ext uri="{FF2B5EF4-FFF2-40B4-BE49-F238E27FC236}">
                        <a16:creationId xmlns:a16="http://schemas.microsoft.com/office/drawing/2014/main" id="{8856FC99-6A7D-4495-A495-091F0B5DDF98}"/>
                      </a:ext>
                    </a:extLst>
                  </p:cNvPr>
                  <p:cNvSpPr/>
                  <p:nvPr/>
                </p:nvSpPr>
                <p:spPr>
                  <a:xfrm>
                    <a:off x="7104128" y="3867912"/>
                    <a:ext cx="913075" cy="1315180"/>
                  </a:xfrm>
                  <a:custGeom>
                    <a:avLst/>
                    <a:gdLst>
                      <a:gd name="connsiteX0" fmla="*/ 189298 w 913075"/>
                      <a:gd name="connsiteY0" fmla="*/ 1227937 h 1315180"/>
                      <a:gd name="connsiteX1" fmla="*/ 222363 w 913075"/>
                      <a:gd name="connsiteY1" fmla="*/ 1218290 h 1315180"/>
                      <a:gd name="connsiteX2" fmla="*/ 223274 w 913075"/>
                      <a:gd name="connsiteY2" fmla="*/ 1196714 h 1315180"/>
                      <a:gd name="connsiteX3" fmla="*/ 254205 w 913075"/>
                      <a:gd name="connsiteY3" fmla="*/ 818355 h 1315180"/>
                      <a:gd name="connsiteX4" fmla="*/ 254668 w 913075"/>
                      <a:gd name="connsiteY4" fmla="*/ 818355 h 1315180"/>
                      <a:gd name="connsiteX5" fmla="*/ 329536 w 913075"/>
                      <a:gd name="connsiteY5" fmla="*/ 1074353 h 1315180"/>
                      <a:gd name="connsiteX6" fmla="*/ 431828 w 913075"/>
                      <a:gd name="connsiteY6" fmla="*/ 1290822 h 1315180"/>
                      <a:gd name="connsiteX7" fmla="*/ 456183 w 913075"/>
                      <a:gd name="connsiteY7" fmla="*/ 1315178 h 1315180"/>
                      <a:gd name="connsiteX8" fmla="*/ 876238 w 913075"/>
                      <a:gd name="connsiteY8" fmla="*/ 1034240 h 1315180"/>
                      <a:gd name="connsiteX9" fmla="*/ 857314 w 913075"/>
                      <a:gd name="connsiteY9" fmla="*/ 660630 h 1315180"/>
                      <a:gd name="connsiteX10" fmla="*/ 823248 w 913075"/>
                      <a:gd name="connsiteY10" fmla="*/ 655542 h 1315180"/>
                      <a:gd name="connsiteX11" fmla="*/ 814059 w 913075"/>
                      <a:gd name="connsiteY11" fmla="*/ 680821 h 1315180"/>
                      <a:gd name="connsiteX12" fmla="*/ 772655 w 913075"/>
                      <a:gd name="connsiteY12" fmla="*/ 801014 h 1315180"/>
                      <a:gd name="connsiteX13" fmla="*/ 654118 w 913075"/>
                      <a:gd name="connsiteY13" fmla="*/ 820790 h 1315180"/>
                      <a:gd name="connsiteX14" fmla="*/ 580371 w 913075"/>
                      <a:gd name="connsiteY14" fmla="*/ 746775 h 1315180"/>
                      <a:gd name="connsiteX15" fmla="*/ 601974 w 913075"/>
                      <a:gd name="connsiteY15" fmla="*/ 628944 h 1315180"/>
                      <a:gd name="connsiteX16" fmla="*/ 657698 w 913075"/>
                      <a:gd name="connsiteY16" fmla="*/ 310109 h 1315180"/>
                      <a:gd name="connsiteX17" fmla="*/ 393346 w 913075"/>
                      <a:gd name="connsiteY17" fmla="*/ 2039 h 1315180"/>
                      <a:gd name="connsiteX18" fmla="*/ 361283 w 913075"/>
                      <a:gd name="connsiteY18" fmla="*/ 14619 h 1315180"/>
                      <a:gd name="connsiteX19" fmla="*/ 362074 w 913075"/>
                      <a:gd name="connsiteY19" fmla="*/ 35747 h 1315180"/>
                      <a:gd name="connsiteX20" fmla="*/ 215943 w 913075"/>
                      <a:gd name="connsiteY20" fmla="*/ 473776 h 1315180"/>
                      <a:gd name="connsiteX21" fmla="*/ 33278 w 913075"/>
                      <a:gd name="connsiteY21" fmla="*/ 689247 h 1315180"/>
                      <a:gd name="connsiteX22" fmla="*/ 189298 w 913075"/>
                      <a:gd name="connsiteY22" fmla="*/ 1227937 h 1315180"/>
                      <a:gd name="connsiteX23" fmla="*/ 78482 w 913075"/>
                      <a:gd name="connsiteY23" fmla="*/ 707636 h 1315180"/>
                      <a:gd name="connsiteX24" fmla="*/ 246996 w 913075"/>
                      <a:gd name="connsiteY24" fmla="*/ 511308 h 1315180"/>
                      <a:gd name="connsiteX25" fmla="*/ 431633 w 913075"/>
                      <a:gd name="connsiteY25" fmla="*/ 78077 h 1315180"/>
                      <a:gd name="connsiteX26" fmla="*/ 431998 w 913075"/>
                      <a:gd name="connsiteY26" fmla="*/ 77784 h 1315180"/>
                      <a:gd name="connsiteX27" fmla="*/ 610668 w 913075"/>
                      <a:gd name="connsiteY27" fmla="*/ 322506 h 1315180"/>
                      <a:gd name="connsiteX28" fmla="*/ 562567 w 913075"/>
                      <a:gd name="connsiteY28" fmla="*/ 600424 h 1315180"/>
                      <a:gd name="connsiteX29" fmla="*/ 534095 w 913075"/>
                      <a:gd name="connsiteY29" fmla="*/ 761631 h 1315180"/>
                      <a:gd name="connsiteX30" fmla="*/ 636534 w 913075"/>
                      <a:gd name="connsiteY30" fmla="*/ 866359 h 1315180"/>
                      <a:gd name="connsiteX31" fmla="*/ 804244 w 913075"/>
                      <a:gd name="connsiteY31" fmla="*/ 838180 h 1315180"/>
                      <a:gd name="connsiteX32" fmla="*/ 853904 w 913075"/>
                      <a:gd name="connsiteY32" fmla="*/ 769498 h 1315180"/>
                      <a:gd name="connsiteX33" fmla="*/ 854367 w 913075"/>
                      <a:gd name="connsiteY33" fmla="*/ 769498 h 1315180"/>
                      <a:gd name="connsiteX34" fmla="*/ 831644 w 913075"/>
                      <a:gd name="connsiteY34" fmla="*/ 1014877 h 1315180"/>
                      <a:gd name="connsiteX35" fmla="*/ 478078 w 913075"/>
                      <a:gd name="connsiteY35" fmla="*/ 1265931 h 1315180"/>
                      <a:gd name="connsiteX36" fmla="*/ 367432 w 913075"/>
                      <a:gd name="connsiteY36" fmla="*/ 1043641 h 1315180"/>
                      <a:gd name="connsiteX37" fmla="*/ 313705 w 913075"/>
                      <a:gd name="connsiteY37" fmla="*/ 742050 h 1315180"/>
                      <a:gd name="connsiteX38" fmla="*/ 296167 w 913075"/>
                      <a:gd name="connsiteY38" fmla="*/ 712407 h 1315180"/>
                      <a:gd name="connsiteX39" fmla="*/ 272520 w 913075"/>
                      <a:gd name="connsiteY39" fmla="*/ 719156 h 1315180"/>
                      <a:gd name="connsiteX40" fmla="*/ 150865 w 913075"/>
                      <a:gd name="connsiteY40" fmla="*/ 1132245 h 1315180"/>
                      <a:gd name="connsiteX41" fmla="*/ 150451 w 913075"/>
                      <a:gd name="connsiteY41" fmla="*/ 1132465 h 1315180"/>
                      <a:gd name="connsiteX42" fmla="*/ 78482 w 913075"/>
                      <a:gd name="connsiteY42" fmla="*/ 707636 h 13151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</a:cxnLst>
                    <a:rect l="l" t="t" r="r" b="b"/>
                    <a:pathLst>
                      <a:path w="913075" h="1315180">
                        <a:moveTo>
                          <a:pt x="189298" y="1227937"/>
                        </a:moveTo>
                        <a:cubicBezTo>
                          <a:pt x="201093" y="1234403"/>
                          <a:pt x="215896" y="1230085"/>
                          <a:pt x="222363" y="1218290"/>
                        </a:cubicBezTo>
                        <a:cubicBezTo>
                          <a:pt x="226014" y="1211634"/>
                          <a:pt x="226350" y="1203655"/>
                          <a:pt x="223274" y="1196714"/>
                        </a:cubicBezTo>
                        <a:cubicBezTo>
                          <a:pt x="165364" y="1074104"/>
                          <a:pt x="177152" y="929931"/>
                          <a:pt x="254205" y="818355"/>
                        </a:cubicBezTo>
                        <a:cubicBezTo>
                          <a:pt x="254473" y="817941"/>
                          <a:pt x="254692" y="817989"/>
                          <a:pt x="254668" y="818355"/>
                        </a:cubicBezTo>
                        <a:cubicBezTo>
                          <a:pt x="251623" y="890130"/>
                          <a:pt x="262218" y="992397"/>
                          <a:pt x="329536" y="1074353"/>
                        </a:cubicBezTo>
                        <a:cubicBezTo>
                          <a:pt x="429392" y="1198224"/>
                          <a:pt x="431828" y="1290067"/>
                          <a:pt x="431828" y="1290822"/>
                        </a:cubicBezTo>
                        <a:cubicBezTo>
                          <a:pt x="431828" y="1304274"/>
                          <a:pt x="442732" y="1315178"/>
                          <a:pt x="456183" y="1315178"/>
                        </a:cubicBezTo>
                        <a:cubicBezTo>
                          <a:pt x="640370" y="1315884"/>
                          <a:pt x="806555" y="1204736"/>
                          <a:pt x="876238" y="1034240"/>
                        </a:cubicBezTo>
                        <a:cubicBezTo>
                          <a:pt x="925192" y="928976"/>
                          <a:pt x="931500" y="760438"/>
                          <a:pt x="857314" y="660630"/>
                        </a:cubicBezTo>
                        <a:cubicBezTo>
                          <a:pt x="849311" y="649819"/>
                          <a:pt x="834060" y="647542"/>
                          <a:pt x="823248" y="655542"/>
                        </a:cubicBezTo>
                        <a:cubicBezTo>
                          <a:pt x="815389" y="661361"/>
                          <a:pt x="811770" y="671315"/>
                          <a:pt x="814059" y="680821"/>
                        </a:cubicBezTo>
                        <a:cubicBezTo>
                          <a:pt x="824035" y="725488"/>
                          <a:pt x="808024" y="771968"/>
                          <a:pt x="772655" y="801014"/>
                        </a:cubicBezTo>
                        <a:cubicBezTo>
                          <a:pt x="740246" y="829877"/>
                          <a:pt x="694144" y="837569"/>
                          <a:pt x="654118" y="820790"/>
                        </a:cubicBezTo>
                        <a:cubicBezTo>
                          <a:pt x="619290" y="809049"/>
                          <a:pt x="591988" y="781646"/>
                          <a:pt x="580371" y="746775"/>
                        </a:cubicBezTo>
                        <a:cubicBezTo>
                          <a:pt x="568629" y="706286"/>
                          <a:pt x="576632" y="662634"/>
                          <a:pt x="601974" y="628944"/>
                        </a:cubicBezTo>
                        <a:cubicBezTo>
                          <a:pt x="668593" y="536891"/>
                          <a:pt x="689144" y="419301"/>
                          <a:pt x="657698" y="310109"/>
                        </a:cubicBezTo>
                        <a:cubicBezTo>
                          <a:pt x="620890" y="172626"/>
                          <a:pt x="523645" y="59298"/>
                          <a:pt x="393346" y="2039"/>
                        </a:cubicBezTo>
                        <a:cubicBezTo>
                          <a:pt x="381018" y="-3341"/>
                          <a:pt x="366663" y="2291"/>
                          <a:pt x="361283" y="14619"/>
                        </a:cubicBezTo>
                        <a:cubicBezTo>
                          <a:pt x="358316" y="21415"/>
                          <a:pt x="358609" y="29192"/>
                          <a:pt x="362074" y="35747"/>
                        </a:cubicBezTo>
                        <a:cubicBezTo>
                          <a:pt x="470139" y="240112"/>
                          <a:pt x="277513" y="422728"/>
                          <a:pt x="215943" y="473776"/>
                        </a:cubicBezTo>
                        <a:cubicBezTo>
                          <a:pt x="116573" y="555756"/>
                          <a:pt x="52592" y="641219"/>
                          <a:pt x="33278" y="689247"/>
                        </a:cubicBezTo>
                        <a:cubicBezTo>
                          <a:pt x="-67090" y="931850"/>
                          <a:pt x="81477" y="1168876"/>
                          <a:pt x="189298" y="1227937"/>
                        </a:cubicBezTo>
                        <a:close/>
                        <a:moveTo>
                          <a:pt x="78482" y="707636"/>
                        </a:moveTo>
                        <a:cubicBezTo>
                          <a:pt x="94970" y="666451"/>
                          <a:pt x="154714" y="587467"/>
                          <a:pt x="246996" y="511308"/>
                        </a:cubicBezTo>
                        <a:cubicBezTo>
                          <a:pt x="309370" y="459577"/>
                          <a:pt x="491766" y="286558"/>
                          <a:pt x="431633" y="78077"/>
                        </a:cubicBezTo>
                        <a:cubicBezTo>
                          <a:pt x="431633" y="77736"/>
                          <a:pt x="431633" y="77614"/>
                          <a:pt x="431998" y="77784"/>
                        </a:cubicBezTo>
                        <a:cubicBezTo>
                          <a:pt x="519928" y="134286"/>
                          <a:pt x="583634" y="221544"/>
                          <a:pt x="610668" y="322506"/>
                        </a:cubicBezTo>
                        <a:cubicBezTo>
                          <a:pt x="638938" y="417572"/>
                          <a:pt x="621141" y="520388"/>
                          <a:pt x="562567" y="600424"/>
                        </a:cubicBezTo>
                        <a:cubicBezTo>
                          <a:pt x="528433" y="646769"/>
                          <a:pt x="517902" y="706396"/>
                          <a:pt x="534095" y="761631"/>
                        </a:cubicBezTo>
                        <a:cubicBezTo>
                          <a:pt x="550024" y="810615"/>
                          <a:pt x="587913" y="849352"/>
                          <a:pt x="636534" y="866359"/>
                        </a:cubicBezTo>
                        <a:cubicBezTo>
                          <a:pt x="693218" y="889871"/>
                          <a:pt x="758356" y="878929"/>
                          <a:pt x="804244" y="838180"/>
                        </a:cubicBezTo>
                        <a:cubicBezTo>
                          <a:pt x="826108" y="819638"/>
                          <a:pt x="843147" y="796070"/>
                          <a:pt x="853904" y="769498"/>
                        </a:cubicBezTo>
                        <a:cubicBezTo>
                          <a:pt x="854050" y="769133"/>
                          <a:pt x="854270" y="769133"/>
                          <a:pt x="854367" y="769498"/>
                        </a:cubicBezTo>
                        <a:cubicBezTo>
                          <a:pt x="873067" y="851626"/>
                          <a:pt x="865108" y="937579"/>
                          <a:pt x="831644" y="1014877"/>
                        </a:cubicBezTo>
                        <a:cubicBezTo>
                          <a:pt x="772563" y="1160137"/>
                          <a:pt x="634695" y="1258033"/>
                          <a:pt x="478078" y="1265931"/>
                        </a:cubicBezTo>
                        <a:cubicBezTo>
                          <a:pt x="460832" y="1183586"/>
                          <a:pt x="422734" y="1107045"/>
                          <a:pt x="367432" y="1043641"/>
                        </a:cubicBezTo>
                        <a:cubicBezTo>
                          <a:pt x="269086" y="923910"/>
                          <a:pt x="313242" y="743852"/>
                          <a:pt x="313705" y="742050"/>
                        </a:cubicBezTo>
                        <a:cubicBezTo>
                          <a:pt x="317046" y="729020"/>
                          <a:pt x="309194" y="715748"/>
                          <a:pt x="296167" y="712407"/>
                        </a:cubicBezTo>
                        <a:cubicBezTo>
                          <a:pt x="287642" y="710220"/>
                          <a:pt x="278604" y="712799"/>
                          <a:pt x="272520" y="719156"/>
                        </a:cubicBezTo>
                        <a:cubicBezTo>
                          <a:pt x="127241" y="870329"/>
                          <a:pt x="126705" y="1028078"/>
                          <a:pt x="150865" y="1132245"/>
                        </a:cubicBezTo>
                        <a:cubicBezTo>
                          <a:pt x="150865" y="1132781"/>
                          <a:pt x="150865" y="1132854"/>
                          <a:pt x="150451" y="1132465"/>
                        </a:cubicBezTo>
                        <a:cubicBezTo>
                          <a:pt x="49053" y="1015386"/>
                          <a:pt x="21305" y="851580"/>
                          <a:pt x="78482" y="707636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9" name="자유형: 도형 88">
                    <a:extLst>
                      <a:ext uri="{FF2B5EF4-FFF2-40B4-BE49-F238E27FC236}">
                        <a16:creationId xmlns:a16="http://schemas.microsoft.com/office/drawing/2014/main" id="{9D6F04E2-8566-4A86-BCD6-9DCC51EEFEF1}"/>
                      </a:ext>
                    </a:extLst>
                  </p:cNvPr>
                  <p:cNvSpPr/>
                  <p:nvPr/>
                </p:nvSpPr>
                <p:spPr>
                  <a:xfrm>
                    <a:off x="6755506" y="5088375"/>
                    <a:ext cx="1598868" cy="822694"/>
                  </a:xfrm>
                  <a:custGeom>
                    <a:avLst/>
                    <a:gdLst>
                      <a:gd name="connsiteX0" fmla="*/ 1542745 w 1598868"/>
                      <a:gd name="connsiteY0" fmla="*/ 567231 h 822694"/>
                      <a:gd name="connsiteX1" fmla="*/ 1158273 w 1598868"/>
                      <a:gd name="connsiteY1" fmla="*/ 410164 h 822694"/>
                      <a:gd name="connsiteX2" fmla="*/ 1536924 w 1598868"/>
                      <a:gd name="connsiteY2" fmla="*/ 255484 h 822694"/>
                      <a:gd name="connsiteX3" fmla="*/ 1592220 w 1598868"/>
                      <a:gd name="connsiteY3" fmla="*/ 133062 h 822694"/>
                      <a:gd name="connsiteX4" fmla="*/ 1590505 w 1598868"/>
                      <a:gd name="connsiteY4" fmla="*/ 128837 h 822694"/>
                      <a:gd name="connsiteX5" fmla="*/ 1561279 w 1598868"/>
                      <a:gd name="connsiteY5" fmla="*/ 60642 h 822694"/>
                      <a:gd name="connsiteX6" fmla="*/ 1467852 w 1598868"/>
                      <a:gd name="connsiteY6" fmla="*/ 22 h 822694"/>
                      <a:gd name="connsiteX7" fmla="*/ 1427325 w 1598868"/>
                      <a:gd name="connsiteY7" fmla="*/ 7060 h 822694"/>
                      <a:gd name="connsiteX8" fmla="*/ 799422 w 1598868"/>
                      <a:gd name="connsiteY8" fmla="*/ 263570 h 822694"/>
                      <a:gd name="connsiteX9" fmla="*/ 171544 w 1598868"/>
                      <a:gd name="connsiteY9" fmla="*/ 7060 h 822694"/>
                      <a:gd name="connsiteX10" fmla="*/ 131016 w 1598868"/>
                      <a:gd name="connsiteY10" fmla="*/ 22 h 822694"/>
                      <a:gd name="connsiteX11" fmla="*/ 37590 w 1598868"/>
                      <a:gd name="connsiteY11" fmla="*/ 60642 h 822694"/>
                      <a:gd name="connsiteX12" fmla="*/ 8363 w 1598868"/>
                      <a:gd name="connsiteY12" fmla="*/ 128837 h 822694"/>
                      <a:gd name="connsiteX13" fmla="*/ 57719 w 1598868"/>
                      <a:gd name="connsiteY13" fmla="*/ 253772 h 822694"/>
                      <a:gd name="connsiteX14" fmla="*/ 61945 w 1598868"/>
                      <a:gd name="connsiteY14" fmla="*/ 255484 h 822694"/>
                      <a:gd name="connsiteX15" fmla="*/ 440596 w 1598868"/>
                      <a:gd name="connsiteY15" fmla="*/ 410164 h 822694"/>
                      <a:gd name="connsiteX16" fmla="*/ 56124 w 1598868"/>
                      <a:gd name="connsiteY16" fmla="*/ 567231 h 822694"/>
                      <a:gd name="connsiteX17" fmla="*/ 7413 w 1598868"/>
                      <a:gd name="connsiteY17" fmla="*/ 693879 h 822694"/>
                      <a:gd name="connsiteX18" fmla="*/ 36640 w 1598868"/>
                      <a:gd name="connsiteY18" fmla="*/ 762073 h 822694"/>
                      <a:gd name="connsiteX19" fmla="*/ 127972 w 1598868"/>
                      <a:gd name="connsiteY19" fmla="*/ 822694 h 822694"/>
                      <a:gd name="connsiteX20" fmla="*/ 165723 w 1598868"/>
                      <a:gd name="connsiteY20" fmla="*/ 815655 h 822694"/>
                      <a:gd name="connsiteX21" fmla="*/ 799422 w 1598868"/>
                      <a:gd name="connsiteY21" fmla="*/ 556759 h 822694"/>
                      <a:gd name="connsiteX22" fmla="*/ 1433146 w 1598868"/>
                      <a:gd name="connsiteY22" fmla="*/ 815655 h 822694"/>
                      <a:gd name="connsiteX23" fmla="*/ 1470897 w 1598868"/>
                      <a:gd name="connsiteY23" fmla="*/ 822694 h 822694"/>
                      <a:gd name="connsiteX24" fmla="*/ 1562229 w 1598868"/>
                      <a:gd name="connsiteY24" fmla="*/ 762073 h 822694"/>
                      <a:gd name="connsiteX25" fmla="*/ 1591455 w 1598868"/>
                      <a:gd name="connsiteY25" fmla="*/ 693879 h 822694"/>
                      <a:gd name="connsiteX26" fmla="*/ 1542745 w 1598868"/>
                      <a:gd name="connsiteY26" fmla="*/ 567231 h 822694"/>
                      <a:gd name="connsiteX27" fmla="*/ 1444423 w 1598868"/>
                      <a:gd name="connsiteY27" fmla="*/ 52702 h 822694"/>
                      <a:gd name="connsiteX28" fmla="*/ 1467852 w 1598868"/>
                      <a:gd name="connsiteY28" fmla="*/ 48732 h 822694"/>
                      <a:gd name="connsiteX29" fmla="*/ 1516563 w 1598868"/>
                      <a:gd name="connsiteY29" fmla="*/ 79834 h 822694"/>
                      <a:gd name="connsiteX30" fmla="*/ 1546130 w 1598868"/>
                      <a:gd name="connsiteY30" fmla="*/ 148832 h 822694"/>
                      <a:gd name="connsiteX31" fmla="*/ 1546398 w 1598868"/>
                      <a:gd name="connsiteY31" fmla="*/ 183928 h 822694"/>
                      <a:gd name="connsiteX32" fmla="*/ 1518560 w 1598868"/>
                      <a:gd name="connsiteY32" fmla="*/ 210402 h 822694"/>
                      <a:gd name="connsiteX33" fmla="*/ 1093877 w 1598868"/>
                      <a:gd name="connsiteY33" fmla="*/ 383861 h 822694"/>
                      <a:gd name="connsiteX34" fmla="*/ 863842 w 1598868"/>
                      <a:gd name="connsiteY34" fmla="*/ 289874 h 822694"/>
                      <a:gd name="connsiteX35" fmla="*/ 148382 w 1598868"/>
                      <a:gd name="connsiteY35" fmla="*/ 770135 h 822694"/>
                      <a:gd name="connsiteX36" fmla="*/ 127972 w 1598868"/>
                      <a:gd name="connsiteY36" fmla="*/ 773983 h 822694"/>
                      <a:gd name="connsiteX37" fmla="*/ 81429 w 1598868"/>
                      <a:gd name="connsiteY37" fmla="*/ 742881 h 822694"/>
                      <a:gd name="connsiteX38" fmla="*/ 52666 w 1598868"/>
                      <a:gd name="connsiteY38" fmla="*/ 675783 h 822694"/>
                      <a:gd name="connsiteX39" fmla="*/ 74585 w 1598868"/>
                      <a:gd name="connsiteY39" fmla="*/ 612313 h 822694"/>
                      <a:gd name="connsiteX40" fmla="*/ 505040 w 1598868"/>
                      <a:gd name="connsiteY40" fmla="*/ 436468 h 822694"/>
                      <a:gd name="connsiteX41" fmla="*/ 735100 w 1598868"/>
                      <a:gd name="connsiteY41" fmla="*/ 530455 h 822694"/>
                      <a:gd name="connsiteX42" fmla="*/ 1546690 w 1598868"/>
                      <a:gd name="connsiteY42" fmla="*/ 674687 h 822694"/>
                      <a:gd name="connsiteX43" fmla="*/ 1517464 w 1598868"/>
                      <a:gd name="connsiteY43" fmla="*/ 742881 h 822694"/>
                      <a:gd name="connsiteX44" fmla="*/ 1470897 w 1598868"/>
                      <a:gd name="connsiteY44" fmla="*/ 773983 h 822694"/>
                      <a:gd name="connsiteX45" fmla="*/ 1451559 w 1598868"/>
                      <a:gd name="connsiteY45" fmla="*/ 770573 h 822694"/>
                      <a:gd name="connsiteX46" fmla="*/ 79286 w 1598868"/>
                      <a:gd name="connsiteY46" fmla="*/ 209964 h 822694"/>
                      <a:gd name="connsiteX47" fmla="*/ 52495 w 1598868"/>
                      <a:gd name="connsiteY47" fmla="*/ 183928 h 822694"/>
                      <a:gd name="connsiteX48" fmla="*/ 53104 w 1598868"/>
                      <a:gd name="connsiteY48" fmla="*/ 148029 h 822694"/>
                      <a:gd name="connsiteX49" fmla="*/ 82330 w 1598868"/>
                      <a:gd name="connsiteY49" fmla="*/ 79834 h 822694"/>
                      <a:gd name="connsiteX50" fmla="*/ 131041 w 1598868"/>
                      <a:gd name="connsiteY50" fmla="*/ 48732 h 822694"/>
                      <a:gd name="connsiteX51" fmla="*/ 154471 w 1598868"/>
                      <a:gd name="connsiteY51" fmla="*/ 52702 h 822694"/>
                      <a:gd name="connsiteX52" fmla="*/ 1523845 w 1598868"/>
                      <a:gd name="connsiteY52" fmla="*/ 612118 h 822694"/>
                      <a:gd name="connsiteX53" fmla="*/ 1546690 w 1598868"/>
                      <a:gd name="connsiteY53" fmla="*/ 674687 h 8226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</a:cxnLst>
                    <a:rect l="l" t="t" r="r" b="b"/>
                    <a:pathLst>
                      <a:path w="1598868" h="822694">
                        <a:moveTo>
                          <a:pt x="1542745" y="567231"/>
                        </a:moveTo>
                        <a:lnTo>
                          <a:pt x="1158273" y="410164"/>
                        </a:lnTo>
                        <a:lnTo>
                          <a:pt x="1536924" y="255484"/>
                        </a:lnTo>
                        <a:cubicBezTo>
                          <a:pt x="1586000" y="236947"/>
                          <a:pt x="1610754" y="182138"/>
                          <a:pt x="1592220" y="133062"/>
                        </a:cubicBezTo>
                        <a:cubicBezTo>
                          <a:pt x="1591682" y="131640"/>
                          <a:pt x="1591110" y="130232"/>
                          <a:pt x="1590505" y="128837"/>
                        </a:cubicBezTo>
                        <a:lnTo>
                          <a:pt x="1561279" y="60642"/>
                        </a:lnTo>
                        <a:cubicBezTo>
                          <a:pt x="1545499" y="23200"/>
                          <a:pt x="1508474" y="-823"/>
                          <a:pt x="1467852" y="22"/>
                        </a:cubicBezTo>
                        <a:cubicBezTo>
                          <a:pt x="1454045" y="85"/>
                          <a:pt x="1440346" y="2464"/>
                          <a:pt x="1427325" y="7060"/>
                        </a:cubicBezTo>
                        <a:lnTo>
                          <a:pt x="799422" y="263570"/>
                        </a:lnTo>
                        <a:lnTo>
                          <a:pt x="171544" y="7060"/>
                        </a:lnTo>
                        <a:cubicBezTo>
                          <a:pt x="158523" y="2464"/>
                          <a:pt x="144823" y="85"/>
                          <a:pt x="131016" y="22"/>
                        </a:cubicBezTo>
                        <a:cubicBezTo>
                          <a:pt x="90394" y="-823"/>
                          <a:pt x="53369" y="23200"/>
                          <a:pt x="37590" y="60642"/>
                        </a:cubicBezTo>
                        <a:lnTo>
                          <a:pt x="8363" y="128837"/>
                        </a:lnTo>
                        <a:cubicBezTo>
                          <a:pt x="-12507" y="176965"/>
                          <a:pt x="9591" y="232899"/>
                          <a:pt x="57719" y="253772"/>
                        </a:cubicBezTo>
                        <a:cubicBezTo>
                          <a:pt x="59115" y="254376"/>
                          <a:pt x="60523" y="254946"/>
                          <a:pt x="61945" y="255484"/>
                        </a:cubicBezTo>
                        <a:lnTo>
                          <a:pt x="440596" y="410164"/>
                        </a:lnTo>
                        <a:lnTo>
                          <a:pt x="56124" y="567231"/>
                        </a:lnTo>
                        <a:cubicBezTo>
                          <a:pt x="8904" y="589879"/>
                          <a:pt x="-12458" y="645424"/>
                          <a:pt x="7413" y="693879"/>
                        </a:cubicBezTo>
                        <a:lnTo>
                          <a:pt x="36640" y="762073"/>
                        </a:lnTo>
                        <a:cubicBezTo>
                          <a:pt x="51967" y="798937"/>
                          <a:pt x="88049" y="822886"/>
                          <a:pt x="127972" y="822694"/>
                        </a:cubicBezTo>
                        <a:cubicBezTo>
                          <a:pt x="140880" y="822664"/>
                          <a:pt x="153672" y="820280"/>
                          <a:pt x="165723" y="815655"/>
                        </a:cubicBezTo>
                        <a:lnTo>
                          <a:pt x="799422" y="556759"/>
                        </a:lnTo>
                        <a:lnTo>
                          <a:pt x="1433146" y="815655"/>
                        </a:lnTo>
                        <a:cubicBezTo>
                          <a:pt x="1445197" y="820280"/>
                          <a:pt x="1457991" y="822664"/>
                          <a:pt x="1470897" y="822694"/>
                        </a:cubicBezTo>
                        <a:cubicBezTo>
                          <a:pt x="1510820" y="822886"/>
                          <a:pt x="1546902" y="798937"/>
                          <a:pt x="1562229" y="762073"/>
                        </a:cubicBezTo>
                        <a:lnTo>
                          <a:pt x="1591455" y="693879"/>
                        </a:lnTo>
                        <a:cubicBezTo>
                          <a:pt x="1611327" y="645424"/>
                          <a:pt x="1589965" y="589879"/>
                          <a:pt x="1542745" y="567231"/>
                        </a:cubicBezTo>
                        <a:close/>
                        <a:moveTo>
                          <a:pt x="1444423" y="52702"/>
                        </a:moveTo>
                        <a:cubicBezTo>
                          <a:pt x="1451968" y="50130"/>
                          <a:pt x="1459881" y="48791"/>
                          <a:pt x="1467852" y="48732"/>
                        </a:cubicBezTo>
                        <a:cubicBezTo>
                          <a:pt x="1489005" y="47863"/>
                          <a:pt x="1508453" y="60279"/>
                          <a:pt x="1516563" y="79834"/>
                        </a:cubicBezTo>
                        <a:lnTo>
                          <a:pt x="1546130" y="148832"/>
                        </a:lnTo>
                        <a:cubicBezTo>
                          <a:pt x="1551104" y="159982"/>
                          <a:pt x="1551201" y="172703"/>
                          <a:pt x="1546398" y="183928"/>
                        </a:cubicBezTo>
                        <a:cubicBezTo>
                          <a:pt x="1541259" y="196279"/>
                          <a:pt x="1531152" y="205889"/>
                          <a:pt x="1518560" y="210402"/>
                        </a:cubicBezTo>
                        <a:lnTo>
                          <a:pt x="1093877" y="383861"/>
                        </a:lnTo>
                        <a:lnTo>
                          <a:pt x="863842" y="289874"/>
                        </a:lnTo>
                        <a:close/>
                        <a:moveTo>
                          <a:pt x="148382" y="770135"/>
                        </a:moveTo>
                        <a:cubicBezTo>
                          <a:pt x="141869" y="772651"/>
                          <a:pt x="134952" y="773954"/>
                          <a:pt x="127972" y="773983"/>
                        </a:cubicBezTo>
                        <a:cubicBezTo>
                          <a:pt x="107528" y="774207"/>
                          <a:pt x="89043" y="761857"/>
                          <a:pt x="81429" y="742881"/>
                        </a:cubicBezTo>
                        <a:lnTo>
                          <a:pt x="52666" y="675783"/>
                        </a:lnTo>
                        <a:cubicBezTo>
                          <a:pt x="42794" y="652129"/>
                          <a:pt x="52220" y="624834"/>
                          <a:pt x="74585" y="612313"/>
                        </a:cubicBezTo>
                        <a:lnTo>
                          <a:pt x="505040" y="436468"/>
                        </a:lnTo>
                        <a:lnTo>
                          <a:pt x="735100" y="530455"/>
                        </a:lnTo>
                        <a:close/>
                        <a:moveTo>
                          <a:pt x="1546690" y="674687"/>
                        </a:moveTo>
                        <a:lnTo>
                          <a:pt x="1517464" y="742881"/>
                        </a:lnTo>
                        <a:cubicBezTo>
                          <a:pt x="1509846" y="761864"/>
                          <a:pt x="1491350" y="774219"/>
                          <a:pt x="1470897" y="773983"/>
                        </a:cubicBezTo>
                        <a:cubicBezTo>
                          <a:pt x="1464301" y="773986"/>
                          <a:pt x="1457755" y="772831"/>
                          <a:pt x="1451559" y="770573"/>
                        </a:cubicBezTo>
                        <a:lnTo>
                          <a:pt x="79286" y="209964"/>
                        </a:lnTo>
                        <a:cubicBezTo>
                          <a:pt x="67120" y="205392"/>
                          <a:pt x="57412" y="195957"/>
                          <a:pt x="52495" y="183928"/>
                        </a:cubicBezTo>
                        <a:cubicBezTo>
                          <a:pt x="47639" y="172408"/>
                          <a:pt x="47858" y="159376"/>
                          <a:pt x="53104" y="148029"/>
                        </a:cubicBezTo>
                        <a:lnTo>
                          <a:pt x="82330" y="79834"/>
                        </a:lnTo>
                        <a:cubicBezTo>
                          <a:pt x="90441" y="60279"/>
                          <a:pt x="109888" y="47863"/>
                          <a:pt x="131041" y="48732"/>
                        </a:cubicBezTo>
                        <a:cubicBezTo>
                          <a:pt x="139012" y="48791"/>
                          <a:pt x="146925" y="50130"/>
                          <a:pt x="154471" y="52702"/>
                        </a:cubicBezTo>
                        <a:lnTo>
                          <a:pt x="1523845" y="612118"/>
                        </a:lnTo>
                        <a:cubicBezTo>
                          <a:pt x="1546194" y="624191"/>
                          <a:pt x="1556004" y="651055"/>
                          <a:pt x="1546690" y="674687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65" name="그룹 64">
                <a:extLst>
                  <a:ext uri="{FF2B5EF4-FFF2-40B4-BE49-F238E27FC236}">
                    <a16:creationId xmlns:a16="http://schemas.microsoft.com/office/drawing/2014/main" id="{A066CA14-32DC-415F-A039-F6414392B036}"/>
                  </a:ext>
                </a:extLst>
              </p:cNvPr>
              <p:cNvGrpSpPr/>
              <p:nvPr/>
            </p:nvGrpSpPr>
            <p:grpSpPr>
              <a:xfrm>
                <a:off x="9046178" y="5855368"/>
                <a:ext cx="4215711" cy="726189"/>
                <a:chOff x="122066" y="4845692"/>
                <a:chExt cx="12182991" cy="2098616"/>
              </a:xfrm>
            </p:grpSpPr>
            <p:grpSp>
              <p:nvGrpSpPr>
                <p:cNvPr id="66" name="그래픽 5" descr="트레일러">
                  <a:extLst>
                    <a:ext uri="{FF2B5EF4-FFF2-40B4-BE49-F238E27FC236}">
                      <a16:creationId xmlns:a16="http://schemas.microsoft.com/office/drawing/2014/main" id="{B5FD3A89-4D12-48C5-8CA1-CFDD41DF3DC4}"/>
                    </a:ext>
                  </a:extLst>
                </p:cNvPr>
                <p:cNvGrpSpPr/>
                <p:nvPr/>
              </p:nvGrpSpPr>
              <p:grpSpPr>
                <a:xfrm>
                  <a:off x="122066" y="5799610"/>
                  <a:ext cx="2045843" cy="1144698"/>
                  <a:chOff x="5784928" y="3580678"/>
                  <a:chExt cx="2045843" cy="1144698"/>
                </a:xfrm>
                <a:solidFill>
                  <a:srgbClr val="FFFFFF"/>
                </a:solidFill>
              </p:grpSpPr>
              <p:sp>
                <p:nvSpPr>
                  <p:cNvPr id="79" name="자유형: 도형 78">
                    <a:extLst>
                      <a:ext uri="{FF2B5EF4-FFF2-40B4-BE49-F238E27FC236}">
                        <a16:creationId xmlns:a16="http://schemas.microsoft.com/office/drawing/2014/main" id="{E25AD41E-F7B1-4D1A-AD2E-198F9FB1A9C7}"/>
                      </a:ext>
                    </a:extLst>
                  </p:cNvPr>
                  <p:cNvSpPr/>
                  <p:nvPr/>
                </p:nvSpPr>
                <p:spPr>
                  <a:xfrm>
                    <a:off x="6832206" y="3799877"/>
                    <a:ext cx="414039" cy="292263"/>
                  </a:xfrm>
                  <a:custGeom>
                    <a:avLst/>
                    <a:gdLst>
                      <a:gd name="connsiteX0" fmla="*/ 0 w 414039"/>
                      <a:gd name="connsiteY0" fmla="*/ 0 h 292263"/>
                      <a:gd name="connsiteX1" fmla="*/ 0 w 414039"/>
                      <a:gd name="connsiteY1" fmla="*/ 292263 h 292263"/>
                      <a:gd name="connsiteX2" fmla="*/ 414039 w 414039"/>
                      <a:gd name="connsiteY2" fmla="*/ 292263 h 292263"/>
                      <a:gd name="connsiteX3" fmla="*/ 414039 w 414039"/>
                      <a:gd name="connsiteY3" fmla="*/ 0 h 292263"/>
                      <a:gd name="connsiteX4" fmla="*/ 365329 w 414039"/>
                      <a:gd name="connsiteY4" fmla="*/ 243553 h 292263"/>
                      <a:gd name="connsiteX5" fmla="*/ 48711 w 414039"/>
                      <a:gd name="connsiteY5" fmla="*/ 243553 h 292263"/>
                      <a:gd name="connsiteX6" fmla="*/ 48711 w 414039"/>
                      <a:gd name="connsiteY6" fmla="*/ 48711 h 292263"/>
                      <a:gd name="connsiteX7" fmla="*/ 365329 w 414039"/>
                      <a:gd name="connsiteY7" fmla="*/ 48711 h 2922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14039" h="292263">
                        <a:moveTo>
                          <a:pt x="0" y="0"/>
                        </a:moveTo>
                        <a:lnTo>
                          <a:pt x="0" y="292263"/>
                        </a:lnTo>
                        <a:lnTo>
                          <a:pt x="414039" y="292263"/>
                        </a:lnTo>
                        <a:lnTo>
                          <a:pt x="414039" y="0"/>
                        </a:lnTo>
                        <a:close/>
                        <a:moveTo>
                          <a:pt x="365329" y="243553"/>
                        </a:moveTo>
                        <a:lnTo>
                          <a:pt x="48711" y="243553"/>
                        </a:lnTo>
                        <a:lnTo>
                          <a:pt x="48711" y="48711"/>
                        </a:lnTo>
                        <a:lnTo>
                          <a:pt x="365329" y="48711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0" name="자유형: 도형 79">
                    <a:extLst>
                      <a:ext uri="{FF2B5EF4-FFF2-40B4-BE49-F238E27FC236}">
                        <a16:creationId xmlns:a16="http://schemas.microsoft.com/office/drawing/2014/main" id="{9F22857E-F27C-4787-B81F-795F8B5103F9}"/>
                      </a:ext>
                    </a:extLst>
                  </p:cNvPr>
                  <p:cNvSpPr/>
                  <p:nvPr/>
                </p:nvSpPr>
                <p:spPr>
                  <a:xfrm>
                    <a:off x="6320746" y="4335693"/>
                    <a:ext cx="389684" cy="389684"/>
                  </a:xfrm>
                  <a:custGeom>
                    <a:avLst/>
                    <a:gdLst>
                      <a:gd name="connsiteX0" fmla="*/ 194842 w 389684"/>
                      <a:gd name="connsiteY0" fmla="*/ 0 h 389684"/>
                      <a:gd name="connsiteX1" fmla="*/ 0 w 389684"/>
                      <a:gd name="connsiteY1" fmla="*/ 194842 h 389684"/>
                      <a:gd name="connsiteX2" fmla="*/ 194842 w 389684"/>
                      <a:gd name="connsiteY2" fmla="*/ 389684 h 389684"/>
                      <a:gd name="connsiteX3" fmla="*/ 389684 w 389684"/>
                      <a:gd name="connsiteY3" fmla="*/ 194842 h 389684"/>
                      <a:gd name="connsiteX4" fmla="*/ 194842 w 389684"/>
                      <a:gd name="connsiteY4" fmla="*/ 0 h 389684"/>
                      <a:gd name="connsiteX5" fmla="*/ 194842 w 389684"/>
                      <a:gd name="connsiteY5" fmla="*/ 340974 h 389684"/>
                      <a:gd name="connsiteX6" fmla="*/ 48711 w 389684"/>
                      <a:gd name="connsiteY6" fmla="*/ 194842 h 389684"/>
                      <a:gd name="connsiteX7" fmla="*/ 194842 w 389684"/>
                      <a:gd name="connsiteY7" fmla="*/ 48711 h 389684"/>
                      <a:gd name="connsiteX8" fmla="*/ 340974 w 389684"/>
                      <a:gd name="connsiteY8" fmla="*/ 194842 h 389684"/>
                      <a:gd name="connsiteX9" fmla="*/ 194842 w 389684"/>
                      <a:gd name="connsiteY9" fmla="*/ 340974 h 3896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89684" h="389684">
                        <a:moveTo>
                          <a:pt x="194842" y="0"/>
                        </a:moveTo>
                        <a:cubicBezTo>
                          <a:pt x="87233" y="0"/>
                          <a:pt x="0" y="87233"/>
                          <a:pt x="0" y="194842"/>
                        </a:cubicBezTo>
                        <a:cubicBezTo>
                          <a:pt x="0" y="302451"/>
                          <a:pt x="87233" y="389684"/>
                          <a:pt x="194842" y="389684"/>
                        </a:cubicBezTo>
                        <a:cubicBezTo>
                          <a:pt x="302451" y="389684"/>
                          <a:pt x="389684" y="302451"/>
                          <a:pt x="389684" y="194842"/>
                        </a:cubicBezTo>
                        <a:cubicBezTo>
                          <a:pt x="389550" y="87289"/>
                          <a:pt x="302395" y="134"/>
                          <a:pt x="194842" y="0"/>
                        </a:cubicBezTo>
                        <a:close/>
                        <a:moveTo>
                          <a:pt x="194842" y="340974"/>
                        </a:moveTo>
                        <a:cubicBezTo>
                          <a:pt x="114136" y="340974"/>
                          <a:pt x="48711" y="275548"/>
                          <a:pt x="48711" y="194842"/>
                        </a:cubicBezTo>
                        <a:cubicBezTo>
                          <a:pt x="48711" y="114136"/>
                          <a:pt x="114136" y="48711"/>
                          <a:pt x="194842" y="48711"/>
                        </a:cubicBezTo>
                        <a:cubicBezTo>
                          <a:pt x="275548" y="48711"/>
                          <a:pt x="340974" y="114136"/>
                          <a:pt x="340974" y="194842"/>
                        </a:cubicBezTo>
                        <a:cubicBezTo>
                          <a:pt x="340879" y="275509"/>
                          <a:pt x="275509" y="340879"/>
                          <a:pt x="194842" y="340974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" name="자유형: 도형 80">
                    <a:extLst>
                      <a:ext uri="{FF2B5EF4-FFF2-40B4-BE49-F238E27FC236}">
                        <a16:creationId xmlns:a16="http://schemas.microsoft.com/office/drawing/2014/main" id="{3C6B1E76-AE37-4008-A053-1526281D5DA4}"/>
                      </a:ext>
                    </a:extLst>
                  </p:cNvPr>
                  <p:cNvSpPr/>
                  <p:nvPr/>
                </p:nvSpPr>
                <p:spPr>
                  <a:xfrm>
                    <a:off x="5784928" y="3580678"/>
                    <a:ext cx="2045843" cy="1144698"/>
                  </a:xfrm>
                  <a:custGeom>
                    <a:avLst/>
                    <a:gdLst>
                      <a:gd name="connsiteX0" fmla="*/ 1802291 w 2045843"/>
                      <a:gd name="connsiteY0" fmla="*/ 974212 h 1144698"/>
                      <a:gd name="connsiteX1" fmla="*/ 1802291 w 2045843"/>
                      <a:gd name="connsiteY1" fmla="*/ 1144699 h 1144698"/>
                      <a:gd name="connsiteX2" fmla="*/ 1851002 w 2045843"/>
                      <a:gd name="connsiteY2" fmla="*/ 1144699 h 1144698"/>
                      <a:gd name="connsiteX3" fmla="*/ 1851002 w 2045843"/>
                      <a:gd name="connsiteY3" fmla="*/ 974212 h 1144698"/>
                      <a:gd name="connsiteX4" fmla="*/ 2045844 w 2045843"/>
                      <a:gd name="connsiteY4" fmla="*/ 974212 h 1144698"/>
                      <a:gd name="connsiteX5" fmla="*/ 2045844 w 2045843"/>
                      <a:gd name="connsiteY5" fmla="*/ 925502 h 1144698"/>
                      <a:gd name="connsiteX6" fmla="*/ 1656159 w 2045843"/>
                      <a:gd name="connsiteY6" fmla="*/ 925502 h 1144698"/>
                      <a:gd name="connsiteX7" fmla="*/ 1656159 w 2045843"/>
                      <a:gd name="connsiteY7" fmla="*/ 97423 h 1144698"/>
                      <a:gd name="connsiteX8" fmla="*/ 1558738 w 2045843"/>
                      <a:gd name="connsiteY8" fmla="*/ 2 h 1144698"/>
                      <a:gd name="connsiteX9" fmla="*/ 584528 w 2045843"/>
                      <a:gd name="connsiteY9" fmla="*/ 2 h 1144698"/>
                      <a:gd name="connsiteX10" fmla="*/ 2 w 2045843"/>
                      <a:gd name="connsiteY10" fmla="*/ 581700 h 1144698"/>
                      <a:gd name="connsiteX11" fmla="*/ 2 w 2045843"/>
                      <a:gd name="connsiteY11" fmla="*/ 584528 h 1144698"/>
                      <a:gd name="connsiteX12" fmla="*/ 2 w 2045843"/>
                      <a:gd name="connsiteY12" fmla="*/ 974212 h 1144698"/>
                      <a:gd name="connsiteX13" fmla="*/ 463969 w 2045843"/>
                      <a:gd name="connsiteY13" fmla="*/ 974212 h 1144698"/>
                      <a:gd name="connsiteX14" fmla="*/ 462752 w 2045843"/>
                      <a:gd name="connsiteY14" fmla="*/ 949857 h 1144698"/>
                      <a:gd name="connsiteX15" fmla="*/ 463969 w 2045843"/>
                      <a:gd name="connsiteY15" fmla="*/ 925502 h 1144698"/>
                      <a:gd name="connsiteX16" fmla="*/ 48712 w 2045843"/>
                      <a:gd name="connsiteY16" fmla="*/ 925502 h 1144698"/>
                      <a:gd name="connsiteX17" fmla="*/ 48712 w 2045843"/>
                      <a:gd name="connsiteY17" fmla="*/ 584528 h 1144698"/>
                      <a:gd name="connsiteX18" fmla="*/ 584528 w 2045843"/>
                      <a:gd name="connsiteY18" fmla="*/ 48712 h 1144698"/>
                      <a:gd name="connsiteX19" fmla="*/ 1558738 w 2045843"/>
                      <a:gd name="connsiteY19" fmla="*/ 48712 h 1144698"/>
                      <a:gd name="connsiteX20" fmla="*/ 1607449 w 2045843"/>
                      <a:gd name="connsiteY20" fmla="*/ 97423 h 1144698"/>
                      <a:gd name="connsiteX21" fmla="*/ 1607449 w 2045843"/>
                      <a:gd name="connsiteY21" fmla="*/ 925502 h 1144698"/>
                      <a:gd name="connsiteX22" fmla="*/ 997325 w 2045843"/>
                      <a:gd name="connsiteY22" fmla="*/ 925502 h 1144698"/>
                      <a:gd name="connsiteX23" fmla="*/ 998567 w 2045843"/>
                      <a:gd name="connsiteY23" fmla="*/ 949857 h 1144698"/>
                      <a:gd name="connsiteX24" fmla="*/ 997325 w 2045843"/>
                      <a:gd name="connsiteY24" fmla="*/ 974212 h 11446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</a:cxnLst>
                    <a:rect l="l" t="t" r="r" b="b"/>
                    <a:pathLst>
                      <a:path w="2045843" h="1144698">
                        <a:moveTo>
                          <a:pt x="1802291" y="974212"/>
                        </a:moveTo>
                        <a:lnTo>
                          <a:pt x="1802291" y="1144699"/>
                        </a:lnTo>
                        <a:lnTo>
                          <a:pt x="1851002" y="1144699"/>
                        </a:lnTo>
                        <a:lnTo>
                          <a:pt x="1851002" y="974212"/>
                        </a:lnTo>
                        <a:lnTo>
                          <a:pt x="2045844" y="974212"/>
                        </a:lnTo>
                        <a:lnTo>
                          <a:pt x="2045844" y="925502"/>
                        </a:lnTo>
                        <a:lnTo>
                          <a:pt x="1656159" y="925502"/>
                        </a:lnTo>
                        <a:lnTo>
                          <a:pt x="1656159" y="97423"/>
                        </a:lnTo>
                        <a:cubicBezTo>
                          <a:pt x="1655999" y="43685"/>
                          <a:pt x="1612476" y="162"/>
                          <a:pt x="1558738" y="2"/>
                        </a:cubicBezTo>
                        <a:lnTo>
                          <a:pt x="584528" y="2"/>
                        </a:lnTo>
                        <a:cubicBezTo>
                          <a:pt x="262483" y="-780"/>
                          <a:pt x="783" y="259656"/>
                          <a:pt x="2" y="581700"/>
                        </a:cubicBezTo>
                        <a:cubicBezTo>
                          <a:pt x="-1" y="582643"/>
                          <a:pt x="-1" y="583585"/>
                          <a:pt x="2" y="584528"/>
                        </a:cubicBezTo>
                        <a:lnTo>
                          <a:pt x="2" y="974212"/>
                        </a:lnTo>
                        <a:lnTo>
                          <a:pt x="463969" y="974212"/>
                        </a:lnTo>
                        <a:cubicBezTo>
                          <a:pt x="463239" y="966199"/>
                          <a:pt x="462752" y="958113"/>
                          <a:pt x="462752" y="949857"/>
                        </a:cubicBezTo>
                        <a:cubicBezTo>
                          <a:pt x="462752" y="941600"/>
                          <a:pt x="463239" y="933515"/>
                          <a:pt x="463969" y="925502"/>
                        </a:cubicBezTo>
                        <a:lnTo>
                          <a:pt x="48712" y="925502"/>
                        </a:lnTo>
                        <a:lnTo>
                          <a:pt x="48712" y="584528"/>
                        </a:lnTo>
                        <a:cubicBezTo>
                          <a:pt x="49048" y="288743"/>
                          <a:pt x="288743" y="49048"/>
                          <a:pt x="584528" y="48712"/>
                        </a:cubicBezTo>
                        <a:lnTo>
                          <a:pt x="1558738" y="48712"/>
                        </a:lnTo>
                        <a:cubicBezTo>
                          <a:pt x="1585641" y="48712"/>
                          <a:pt x="1607449" y="70520"/>
                          <a:pt x="1607449" y="97423"/>
                        </a:cubicBezTo>
                        <a:lnTo>
                          <a:pt x="1607449" y="925502"/>
                        </a:lnTo>
                        <a:lnTo>
                          <a:pt x="997325" y="925502"/>
                        </a:lnTo>
                        <a:cubicBezTo>
                          <a:pt x="998056" y="933563"/>
                          <a:pt x="998567" y="941674"/>
                          <a:pt x="998567" y="949857"/>
                        </a:cubicBezTo>
                        <a:cubicBezTo>
                          <a:pt x="998567" y="958040"/>
                          <a:pt x="998056" y="966151"/>
                          <a:pt x="997325" y="974212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67" name="그래픽 7" descr="백팩">
                  <a:extLst>
                    <a:ext uri="{FF2B5EF4-FFF2-40B4-BE49-F238E27FC236}">
                      <a16:creationId xmlns:a16="http://schemas.microsoft.com/office/drawing/2014/main" id="{A95BE408-FC87-4DBA-82B3-5F8AABB6D021}"/>
                    </a:ext>
                  </a:extLst>
                </p:cNvPr>
                <p:cNvSpPr/>
                <p:nvPr/>
              </p:nvSpPr>
              <p:spPr>
                <a:xfrm>
                  <a:off x="8417025" y="5068759"/>
                  <a:ext cx="1656157" cy="1875549"/>
                </a:xfrm>
                <a:custGeom>
                  <a:avLst/>
                  <a:gdLst>
                    <a:gd name="connsiteX0" fmla="*/ 1534381 w 1656157"/>
                    <a:gd name="connsiteY0" fmla="*/ 1071826 h 1875549"/>
                    <a:gd name="connsiteX1" fmla="*/ 1510026 w 1656157"/>
                    <a:gd name="connsiteY1" fmla="*/ 1071826 h 1875549"/>
                    <a:gd name="connsiteX2" fmla="*/ 1510026 w 1656157"/>
                    <a:gd name="connsiteY2" fmla="*/ 560365 h 1875549"/>
                    <a:gd name="connsiteX3" fmla="*/ 1242118 w 1656157"/>
                    <a:gd name="connsiteY3" fmla="*/ 292458 h 1875549"/>
                    <a:gd name="connsiteX4" fmla="*/ 1143455 w 1656157"/>
                    <a:gd name="connsiteY4" fmla="*/ 292458 h 1875549"/>
                    <a:gd name="connsiteX5" fmla="*/ 804196 w 1656157"/>
                    <a:gd name="connsiteY5" fmla="*/ 916 h 1875549"/>
                    <a:gd name="connsiteX6" fmla="*/ 512654 w 1656157"/>
                    <a:gd name="connsiteY6" fmla="*/ 292458 h 1875549"/>
                    <a:gd name="connsiteX7" fmla="*/ 414039 w 1656157"/>
                    <a:gd name="connsiteY7" fmla="*/ 292458 h 1875549"/>
                    <a:gd name="connsiteX8" fmla="*/ 146132 w 1656157"/>
                    <a:gd name="connsiteY8" fmla="*/ 560365 h 1875549"/>
                    <a:gd name="connsiteX9" fmla="*/ 146132 w 1656157"/>
                    <a:gd name="connsiteY9" fmla="*/ 1071826 h 1875549"/>
                    <a:gd name="connsiteX10" fmla="*/ 121776 w 1656157"/>
                    <a:gd name="connsiteY10" fmla="*/ 1071826 h 1875549"/>
                    <a:gd name="connsiteX11" fmla="*/ 0 w 1656157"/>
                    <a:gd name="connsiteY11" fmla="*/ 1193602 h 1875549"/>
                    <a:gd name="connsiteX12" fmla="*/ 0 w 1656157"/>
                    <a:gd name="connsiteY12" fmla="*/ 1534576 h 1875549"/>
                    <a:gd name="connsiteX13" fmla="*/ 121776 w 1656157"/>
                    <a:gd name="connsiteY13" fmla="*/ 1656352 h 1875549"/>
                    <a:gd name="connsiteX14" fmla="*/ 146132 w 1656157"/>
                    <a:gd name="connsiteY14" fmla="*/ 1656352 h 1875549"/>
                    <a:gd name="connsiteX15" fmla="*/ 146132 w 1656157"/>
                    <a:gd name="connsiteY15" fmla="*/ 1705063 h 1875549"/>
                    <a:gd name="connsiteX16" fmla="*/ 316618 w 1656157"/>
                    <a:gd name="connsiteY16" fmla="*/ 1875550 h 1875549"/>
                    <a:gd name="connsiteX17" fmla="*/ 1388250 w 1656157"/>
                    <a:gd name="connsiteY17" fmla="*/ 1875550 h 1875549"/>
                    <a:gd name="connsiteX18" fmla="*/ 1510026 w 1656157"/>
                    <a:gd name="connsiteY18" fmla="*/ 1753773 h 1875549"/>
                    <a:gd name="connsiteX19" fmla="*/ 1510026 w 1656157"/>
                    <a:gd name="connsiteY19" fmla="*/ 1656352 h 1875549"/>
                    <a:gd name="connsiteX20" fmla="*/ 1534381 w 1656157"/>
                    <a:gd name="connsiteY20" fmla="*/ 1656352 h 1875549"/>
                    <a:gd name="connsiteX21" fmla="*/ 1656158 w 1656157"/>
                    <a:gd name="connsiteY21" fmla="*/ 1534576 h 1875549"/>
                    <a:gd name="connsiteX22" fmla="*/ 1656158 w 1656157"/>
                    <a:gd name="connsiteY22" fmla="*/ 1193602 h 1875549"/>
                    <a:gd name="connsiteX23" fmla="*/ 1534381 w 1656157"/>
                    <a:gd name="connsiteY23" fmla="*/ 1071826 h 1875549"/>
                    <a:gd name="connsiteX24" fmla="*/ 828079 w 1656157"/>
                    <a:gd name="connsiteY24" fmla="*/ 48905 h 1875549"/>
                    <a:gd name="connsiteX25" fmla="*/ 1094745 w 1656157"/>
                    <a:gd name="connsiteY25" fmla="*/ 292458 h 1875549"/>
                    <a:gd name="connsiteX26" fmla="*/ 561364 w 1656157"/>
                    <a:gd name="connsiteY26" fmla="*/ 292458 h 1875549"/>
                    <a:gd name="connsiteX27" fmla="*/ 828079 w 1656157"/>
                    <a:gd name="connsiteY27" fmla="*/ 48905 h 1875549"/>
                    <a:gd name="connsiteX28" fmla="*/ 1242118 w 1656157"/>
                    <a:gd name="connsiteY28" fmla="*/ 341168 h 1875549"/>
                    <a:gd name="connsiteX29" fmla="*/ 1266474 w 1656157"/>
                    <a:gd name="connsiteY29" fmla="*/ 342605 h 1875549"/>
                    <a:gd name="connsiteX30" fmla="*/ 1266474 w 1656157"/>
                    <a:gd name="connsiteY30" fmla="*/ 755208 h 1875549"/>
                    <a:gd name="connsiteX31" fmla="*/ 1193408 w 1656157"/>
                    <a:gd name="connsiteY31" fmla="*/ 828273 h 1875549"/>
                    <a:gd name="connsiteX32" fmla="*/ 925500 w 1656157"/>
                    <a:gd name="connsiteY32" fmla="*/ 828273 h 1875549"/>
                    <a:gd name="connsiteX33" fmla="*/ 925500 w 1656157"/>
                    <a:gd name="connsiteY33" fmla="*/ 779563 h 1875549"/>
                    <a:gd name="connsiteX34" fmla="*/ 852434 w 1656157"/>
                    <a:gd name="connsiteY34" fmla="*/ 706497 h 1875549"/>
                    <a:gd name="connsiteX35" fmla="*/ 803724 w 1656157"/>
                    <a:gd name="connsiteY35" fmla="*/ 706497 h 1875549"/>
                    <a:gd name="connsiteX36" fmla="*/ 730658 w 1656157"/>
                    <a:gd name="connsiteY36" fmla="*/ 779563 h 1875549"/>
                    <a:gd name="connsiteX37" fmla="*/ 730658 w 1656157"/>
                    <a:gd name="connsiteY37" fmla="*/ 828273 h 1875549"/>
                    <a:gd name="connsiteX38" fmla="*/ 462750 w 1656157"/>
                    <a:gd name="connsiteY38" fmla="*/ 828273 h 1875549"/>
                    <a:gd name="connsiteX39" fmla="*/ 389684 w 1656157"/>
                    <a:gd name="connsiteY39" fmla="*/ 755208 h 1875549"/>
                    <a:gd name="connsiteX40" fmla="*/ 389684 w 1656157"/>
                    <a:gd name="connsiteY40" fmla="*/ 342605 h 1875549"/>
                    <a:gd name="connsiteX41" fmla="*/ 414039 w 1656157"/>
                    <a:gd name="connsiteY41" fmla="*/ 341168 h 1875549"/>
                    <a:gd name="connsiteX42" fmla="*/ 876789 w 1656157"/>
                    <a:gd name="connsiteY42" fmla="*/ 779563 h 1875549"/>
                    <a:gd name="connsiteX43" fmla="*/ 876789 w 1656157"/>
                    <a:gd name="connsiteY43" fmla="*/ 925694 h 1875549"/>
                    <a:gd name="connsiteX44" fmla="*/ 852434 w 1656157"/>
                    <a:gd name="connsiteY44" fmla="*/ 950050 h 1875549"/>
                    <a:gd name="connsiteX45" fmla="*/ 803724 w 1656157"/>
                    <a:gd name="connsiteY45" fmla="*/ 950050 h 1875549"/>
                    <a:gd name="connsiteX46" fmla="*/ 779368 w 1656157"/>
                    <a:gd name="connsiteY46" fmla="*/ 925694 h 1875549"/>
                    <a:gd name="connsiteX47" fmla="*/ 779368 w 1656157"/>
                    <a:gd name="connsiteY47" fmla="*/ 779563 h 1875549"/>
                    <a:gd name="connsiteX48" fmla="*/ 803724 w 1656157"/>
                    <a:gd name="connsiteY48" fmla="*/ 755208 h 1875549"/>
                    <a:gd name="connsiteX49" fmla="*/ 852434 w 1656157"/>
                    <a:gd name="connsiteY49" fmla="*/ 755208 h 1875549"/>
                    <a:gd name="connsiteX50" fmla="*/ 876789 w 1656157"/>
                    <a:gd name="connsiteY50" fmla="*/ 779563 h 1875549"/>
                    <a:gd name="connsiteX51" fmla="*/ 121776 w 1656157"/>
                    <a:gd name="connsiteY51" fmla="*/ 1607642 h 1875549"/>
                    <a:gd name="connsiteX52" fmla="*/ 48711 w 1656157"/>
                    <a:gd name="connsiteY52" fmla="*/ 1534576 h 1875549"/>
                    <a:gd name="connsiteX53" fmla="*/ 48711 w 1656157"/>
                    <a:gd name="connsiteY53" fmla="*/ 1193602 h 1875549"/>
                    <a:gd name="connsiteX54" fmla="*/ 121776 w 1656157"/>
                    <a:gd name="connsiteY54" fmla="*/ 1120536 h 1875549"/>
                    <a:gd name="connsiteX55" fmla="*/ 146132 w 1656157"/>
                    <a:gd name="connsiteY55" fmla="*/ 1120536 h 1875549"/>
                    <a:gd name="connsiteX56" fmla="*/ 146132 w 1656157"/>
                    <a:gd name="connsiteY56" fmla="*/ 1607642 h 1875549"/>
                    <a:gd name="connsiteX57" fmla="*/ 1193408 w 1656157"/>
                    <a:gd name="connsiteY57" fmla="*/ 1826839 h 1875549"/>
                    <a:gd name="connsiteX58" fmla="*/ 462750 w 1656157"/>
                    <a:gd name="connsiteY58" fmla="*/ 1826839 h 1875549"/>
                    <a:gd name="connsiteX59" fmla="*/ 462750 w 1656157"/>
                    <a:gd name="connsiteY59" fmla="*/ 1558931 h 1875549"/>
                    <a:gd name="connsiteX60" fmla="*/ 535816 w 1656157"/>
                    <a:gd name="connsiteY60" fmla="*/ 1485865 h 1875549"/>
                    <a:gd name="connsiteX61" fmla="*/ 1120342 w 1656157"/>
                    <a:gd name="connsiteY61" fmla="*/ 1485865 h 1875549"/>
                    <a:gd name="connsiteX62" fmla="*/ 1193408 w 1656157"/>
                    <a:gd name="connsiteY62" fmla="*/ 1558931 h 1875549"/>
                    <a:gd name="connsiteX63" fmla="*/ 1461316 w 1656157"/>
                    <a:gd name="connsiteY63" fmla="*/ 1753773 h 1875549"/>
                    <a:gd name="connsiteX64" fmla="*/ 1388250 w 1656157"/>
                    <a:gd name="connsiteY64" fmla="*/ 1826839 h 1875549"/>
                    <a:gd name="connsiteX65" fmla="*/ 1242118 w 1656157"/>
                    <a:gd name="connsiteY65" fmla="*/ 1826839 h 1875549"/>
                    <a:gd name="connsiteX66" fmla="*/ 1242118 w 1656157"/>
                    <a:gd name="connsiteY66" fmla="*/ 1558931 h 1875549"/>
                    <a:gd name="connsiteX67" fmla="*/ 1120342 w 1656157"/>
                    <a:gd name="connsiteY67" fmla="*/ 1437155 h 1875549"/>
                    <a:gd name="connsiteX68" fmla="*/ 535816 w 1656157"/>
                    <a:gd name="connsiteY68" fmla="*/ 1437155 h 1875549"/>
                    <a:gd name="connsiteX69" fmla="*/ 414039 w 1656157"/>
                    <a:gd name="connsiteY69" fmla="*/ 1558931 h 1875549"/>
                    <a:gd name="connsiteX70" fmla="*/ 414039 w 1656157"/>
                    <a:gd name="connsiteY70" fmla="*/ 1826839 h 1875549"/>
                    <a:gd name="connsiteX71" fmla="*/ 316618 w 1656157"/>
                    <a:gd name="connsiteY71" fmla="*/ 1826839 h 1875549"/>
                    <a:gd name="connsiteX72" fmla="*/ 194842 w 1656157"/>
                    <a:gd name="connsiteY72" fmla="*/ 1705063 h 1875549"/>
                    <a:gd name="connsiteX73" fmla="*/ 194842 w 1656157"/>
                    <a:gd name="connsiteY73" fmla="*/ 560365 h 1875549"/>
                    <a:gd name="connsiteX74" fmla="*/ 340974 w 1656157"/>
                    <a:gd name="connsiteY74" fmla="*/ 353955 h 1875549"/>
                    <a:gd name="connsiteX75" fmla="*/ 340974 w 1656157"/>
                    <a:gd name="connsiteY75" fmla="*/ 755208 h 1875549"/>
                    <a:gd name="connsiteX76" fmla="*/ 462750 w 1656157"/>
                    <a:gd name="connsiteY76" fmla="*/ 876984 h 1875549"/>
                    <a:gd name="connsiteX77" fmla="*/ 730658 w 1656157"/>
                    <a:gd name="connsiteY77" fmla="*/ 876984 h 1875549"/>
                    <a:gd name="connsiteX78" fmla="*/ 730658 w 1656157"/>
                    <a:gd name="connsiteY78" fmla="*/ 925694 h 1875549"/>
                    <a:gd name="connsiteX79" fmla="*/ 803724 w 1656157"/>
                    <a:gd name="connsiteY79" fmla="*/ 998760 h 1875549"/>
                    <a:gd name="connsiteX80" fmla="*/ 852434 w 1656157"/>
                    <a:gd name="connsiteY80" fmla="*/ 998760 h 1875549"/>
                    <a:gd name="connsiteX81" fmla="*/ 925500 w 1656157"/>
                    <a:gd name="connsiteY81" fmla="*/ 925694 h 1875549"/>
                    <a:gd name="connsiteX82" fmla="*/ 925500 w 1656157"/>
                    <a:gd name="connsiteY82" fmla="*/ 876984 h 1875549"/>
                    <a:gd name="connsiteX83" fmla="*/ 1193408 w 1656157"/>
                    <a:gd name="connsiteY83" fmla="*/ 876984 h 1875549"/>
                    <a:gd name="connsiteX84" fmla="*/ 1315184 w 1656157"/>
                    <a:gd name="connsiteY84" fmla="*/ 755208 h 1875549"/>
                    <a:gd name="connsiteX85" fmla="*/ 1315184 w 1656157"/>
                    <a:gd name="connsiteY85" fmla="*/ 353955 h 1875549"/>
                    <a:gd name="connsiteX86" fmla="*/ 1461316 w 1656157"/>
                    <a:gd name="connsiteY86" fmla="*/ 560365 h 1875549"/>
                    <a:gd name="connsiteX87" fmla="*/ 1461316 w 1656157"/>
                    <a:gd name="connsiteY87" fmla="*/ 1753773 h 1875549"/>
                    <a:gd name="connsiteX88" fmla="*/ 1607447 w 1656157"/>
                    <a:gd name="connsiteY88" fmla="*/ 1534576 h 1875549"/>
                    <a:gd name="connsiteX89" fmla="*/ 1534381 w 1656157"/>
                    <a:gd name="connsiteY89" fmla="*/ 1607642 h 1875549"/>
                    <a:gd name="connsiteX90" fmla="*/ 1510026 w 1656157"/>
                    <a:gd name="connsiteY90" fmla="*/ 1607642 h 1875549"/>
                    <a:gd name="connsiteX91" fmla="*/ 1510026 w 1656157"/>
                    <a:gd name="connsiteY91" fmla="*/ 1120536 h 1875549"/>
                    <a:gd name="connsiteX92" fmla="*/ 1534381 w 1656157"/>
                    <a:gd name="connsiteY92" fmla="*/ 1120536 h 1875549"/>
                    <a:gd name="connsiteX93" fmla="*/ 1607447 w 1656157"/>
                    <a:gd name="connsiteY93" fmla="*/ 1193602 h 18755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</a:cxnLst>
                  <a:rect l="l" t="t" r="r" b="b"/>
                  <a:pathLst>
                    <a:path w="1656157" h="1875549">
                      <a:moveTo>
                        <a:pt x="1534381" y="1071826"/>
                      </a:moveTo>
                      <a:lnTo>
                        <a:pt x="1510026" y="1071826"/>
                      </a:lnTo>
                      <a:lnTo>
                        <a:pt x="1510026" y="560365"/>
                      </a:lnTo>
                      <a:cubicBezTo>
                        <a:pt x="1509851" y="412475"/>
                        <a:pt x="1390008" y="292633"/>
                        <a:pt x="1242118" y="292458"/>
                      </a:cubicBezTo>
                      <a:lnTo>
                        <a:pt x="1143455" y="292458"/>
                      </a:lnTo>
                      <a:cubicBezTo>
                        <a:pt x="1130279" y="118266"/>
                        <a:pt x="978387" y="-12261"/>
                        <a:pt x="804196" y="916"/>
                      </a:cubicBezTo>
                      <a:cubicBezTo>
                        <a:pt x="648327" y="12707"/>
                        <a:pt x="524444" y="136589"/>
                        <a:pt x="512654" y="292458"/>
                      </a:cubicBezTo>
                      <a:lnTo>
                        <a:pt x="414039" y="292458"/>
                      </a:lnTo>
                      <a:cubicBezTo>
                        <a:pt x="266149" y="292633"/>
                        <a:pt x="146307" y="412475"/>
                        <a:pt x="146132" y="560365"/>
                      </a:cubicBezTo>
                      <a:lnTo>
                        <a:pt x="146132" y="1071826"/>
                      </a:lnTo>
                      <a:lnTo>
                        <a:pt x="121776" y="1071826"/>
                      </a:lnTo>
                      <a:cubicBezTo>
                        <a:pt x="54553" y="1071906"/>
                        <a:pt x="80" y="1126379"/>
                        <a:pt x="0" y="1193602"/>
                      </a:cubicBezTo>
                      <a:lnTo>
                        <a:pt x="0" y="1534576"/>
                      </a:lnTo>
                      <a:cubicBezTo>
                        <a:pt x="80" y="1601799"/>
                        <a:pt x="54553" y="1656272"/>
                        <a:pt x="121776" y="1656352"/>
                      </a:cubicBezTo>
                      <a:lnTo>
                        <a:pt x="146132" y="1656352"/>
                      </a:lnTo>
                      <a:lnTo>
                        <a:pt x="146132" y="1705063"/>
                      </a:lnTo>
                      <a:cubicBezTo>
                        <a:pt x="146239" y="1799176"/>
                        <a:pt x="222505" y="1875442"/>
                        <a:pt x="316618" y="1875550"/>
                      </a:cubicBezTo>
                      <a:lnTo>
                        <a:pt x="1388250" y="1875550"/>
                      </a:lnTo>
                      <a:cubicBezTo>
                        <a:pt x="1455473" y="1875469"/>
                        <a:pt x="1509946" y="1820996"/>
                        <a:pt x="1510026" y="1753773"/>
                      </a:cubicBezTo>
                      <a:lnTo>
                        <a:pt x="1510026" y="1656352"/>
                      </a:lnTo>
                      <a:lnTo>
                        <a:pt x="1534381" y="1656352"/>
                      </a:lnTo>
                      <a:cubicBezTo>
                        <a:pt x="1601604" y="1656272"/>
                        <a:pt x="1656077" y="1601799"/>
                        <a:pt x="1656158" y="1534576"/>
                      </a:cubicBezTo>
                      <a:lnTo>
                        <a:pt x="1656158" y="1193602"/>
                      </a:lnTo>
                      <a:cubicBezTo>
                        <a:pt x="1656077" y="1126379"/>
                        <a:pt x="1601604" y="1071906"/>
                        <a:pt x="1534381" y="1071826"/>
                      </a:cubicBezTo>
                      <a:close/>
                      <a:moveTo>
                        <a:pt x="828079" y="48905"/>
                      </a:moveTo>
                      <a:cubicBezTo>
                        <a:pt x="966507" y="49088"/>
                        <a:pt x="1082046" y="154612"/>
                        <a:pt x="1094745" y="292458"/>
                      </a:cubicBezTo>
                      <a:lnTo>
                        <a:pt x="561364" y="292458"/>
                      </a:lnTo>
                      <a:cubicBezTo>
                        <a:pt x="574066" y="154595"/>
                        <a:pt x="689631" y="49063"/>
                        <a:pt x="828079" y="48905"/>
                      </a:cubicBezTo>
                      <a:close/>
                      <a:moveTo>
                        <a:pt x="1242118" y="341168"/>
                      </a:moveTo>
                      <a:cubicBezTo>
                        <a:pt x="1250258" y="341192"/>
                        <a:pt x="1258388" y="341670"/>
                        <a:pt x="1266474" y="342605"/>
                      </a:cubicBezTo>
                      <a:lnTo>
                        <a:pt x="1266474" y="755208"/>
                      </a:lnTo>
                      <a:cubicBezTo>
                        <a:pt x="1266474" y="795562"/>
                        <a:pt x="1233762" y="828273"/>
                        <a:pt x="1193408" y="828273"/>
                      </a:cubicBezTo>
                      <a:lnTo>
                        <a:pt x="925500" y="828273"/>
                      </a:lnTo>
                      <a:lnTo>
                        <a:pt x="925500" y="779563"/>
                      </a:lnTo>
                      <a:cubicBezTo>
                        <a:pt x="925500" y="739209"/>
                        <a:pt x="892788" y="706497"/>
                        <a:pt x="852434" y="706497"/>
                      </a:cubicBezTo>
                      <a:lnTo>
                        <a:pt x="803724" y="706497"/>
                      </a:lnTo>
                      <a:cubicBezTo>
                        <a:pt x="763369" y="706497"/>
                        <a:pt x="730658" y="739209"/>
                        <a:pt x="730658" y="779563"/>
                      </a:cubicBezTo>
                      <a:lnTo>
                        <a:pt x="730658" y="828273"/>
                      </a:lnTo>
                      <a:lnTo>
                        <a:pt x="462750" y="828273"/>
                      </a:lnTo>
                      <a:cubicBezTo>
                        <a:pt x="422396" y="828273"/>
                        <a:pt x="389684" y="795562"/>
                        <a:pt x="389684" y="755208"/>
                      </a:cubicBezTo>
                      <a:lnTo>
                        <a:pt x="389684" y="342605"/>
                      </a:lnTo>
                      <a:cubicBezTo>
                        <a:pt x="397770" y="341670"/>
                        <a:pt x="405900" y="341192"/>
                        <a:pt x="414039" y="341168"/>
                      </a:cubicBezTo>
                      <a:close/>
                      <a:moveTo>
                        <a:pt x="876789" y="779563"/>
                      </a:moveTo>
                      <a:lnTo>
                        <a:pt x="876789" y="925694"/>
                      </a:lnTo>
                      <a:cubicBezTo>
                        <a:pt x="876789" y="939146"/>
                        <a:pt x="865886" y="950050"/>
                        <a:pt x="852434" y="950050"/>
                      </a:cubicBezTo>
                      <a:lnTo>
                        <a:pt x="803724" y="950050"/>
                      </a:lnTo>
                      <a:cubicBezTo>
                        <a:pt x="790272" y="950050"/>
                        <a:pt x="779368" y="939146"/>
                        <a:pt x="779368" y="925694"/>
                      </a:cubicBezTo>
                      <a:lnTo>
                        <a:pt x="779368" y="779563"/>
                      </a:lnTo>
                      <a:cubicBezTo>
                        <a:pt x="779368" y="766111"/>
                        <a:pt x="790272" y="755208"/>
                        <a:pt x="803724" y="755208"/>
                      </a:cubicBezTo>
                      <a:lnTo>
                        <a:pt x="852434" y="755208"/>
                      </a:lnTo>
                      <a:cubicBezTo>
                        <a:pt x="865886" y="755208"/>
                        <a:pt x="876789" y="766111"/>
                        <a:pt x="876789" y="779563"/>
                      </a:cubicBezTo>
                      <a:close/>
                      <a:moveTo>
                        <a:pt x="121776" y="1607642"/>
                      </a:moveTo>
                      <a:cubicBezTo>
                        <a:pt x="81422" y="1607642"/>
                        <a:pt x="48711" y="1574930"/>
                        <a:pt x="48711" y="1534576"/>
                      </a:cubicBezTo>
                      <a:lnTo>
                        <a:pt x="48711" y="1193602"/>
                      </a:lnTo>
                      <a:cubicBezTo>
                        <a:pt x="48711" y="1153248"/>
                        <a:pt x="81422" y="1120536"/>
                        <a:pt x="121776" y="1120536"/>
                      </a:cubicBezTo>
                      <a:lnTo>
                        <a:pt x="146132" y="1120536"/>
                      </a:lnTo>
                      <a:lnTo>
                        <a:pt x="146132" y="1607642"/>
                      </a:lnTo>
                      <a:close/>
                      <a:moveTo>
                        <a:pt x="1193408" y="1826839"/>
                      </a:moveTo>
                      <a:lnTo>
                        <a:pt x="462750" y="1826839"/>
                      </a:lnTo>
                      <a:lnTo>
                        <a:pt x="462750" y="1558931"/>
                      </a:lnTo>
                      <a:cubicBezTo>
                        <a:pt x="462750" y="1518577"/>
                        <a:pt x="495462" y="1485865"/>
                        <a:pt x="535816" y="1485865"/>
                      </a:cubicBezTo>
                      <a:lnTo>
                        <a:pt x="1120342" y="1485865"/>
                      </a:lnTo>
                      <a:cubicBezTo>
                        <a:pt x="1160696" y="1485865"/>
                        <a:pt x="1193408" y="1518577"/>
                        <a:pt x="1193408" y="1558931"/>
                      </a:cubicBezTo>
                      <a:close/>
                      <a:moveTo>
                        <a:pt x="1461316" y="1753773"/>
                      </a:moveTo>
                      <a:cubicBezTo>
                        <a:pt x="1461316" y="1794127"/>
                        <a:pt x="1428604" y="1826839"/>
                        <a:pt x="1388250" y="1826839"/>
                      </a:cubicBezTo>
                      <a:lnTo>
                        <a:pt x="1242118" y="1826839"/>
                      </a:lnTo>
                      <a:lnTo>
                        <a:pt x="1242118" y="1558931"/>
                      </a:lnTo>
                      <a:cubicBezTo>
                        <a:pt x="1242038" y="1491708"/>
                        <a:pt x="1187565" y="1437235"/>
                        <a:pt x="1120342" y="1437155"/>
                      </a:cubicBezTo>
                      <a:lnTo>
                        <a:pt x="535816" y="1437155"/>
                      </a:lnTo>
                      <a:cubicBezTo>
                        <a:pt x="468593" y="1437235"/>
                        <a:pt x="414120" y="1491708"/>
                        <a:pt x="414039" y="1558931"/>
                      </a:cubicBezTo>
                      <a:lnTo>
                        <a:pt x="414039" y="1826839"/>
                      </a:lnTo>
                      <a:lnTo>
                        <a:pt x="316618" y="1826839"/>
                      </a:lnTo>
                      <a:cubicBezTo>
                        <a:pt x="249395" y="1826759"/>
                        <a:pt x="194922" y="1772286"/>
                        <a:pt x="194842" y="1705063"/>
                      </a:cubicBezTo>
                      <a:lnTo>
                        <a:pt x="194842" y="560365"/>
                      </a:lnTo>
                      <a:cubicBezTo>
                        <a:pt x="195005" y="467584"/>
                        <a:pt x="253516" y="384937"/>
                        <a:pt x="340974" y="353955"/>
                      </a:cubicBezTo>
                      <a:lnTo>
                        <a:pt x="340974" y="755208"/>
                      </a:lnTo>
                      <a:cubicBezTo>
                        <a:pt x="341054" y="822431"/>
                        <a:pt x="395527" y="876903"/>
                        <a:pt x="462750" y="876984"/>
                      </a:cubicBezTo>
                      <a:lnTo>
                        <a:pt x="730658" y="876984"/>
                      </a:lnTo>
                      <a:lnTo>
                        <a:pt x="730658" y="925694"/>
                      </a:lnTo>
                      <a:cubicBezTo>
                        <a:pt x="730658" y="966049"/>
                        <a:pt x="763369" y="998760"/>
                        <a:pt x="803724" y="998760"/>
                      </a:cubicBezTo>
                      <a:lnTo>
                        <a:pt x="852434" y="998760"/>
                      </a:lnTo>
                      <a:cubicBezTo>
                        <a:pt x="892788" y="998760"/>
                        <a:pt x="925500" y="966049"/>
                        <a:pt x="925500" y="925694"/>
                      </a:cubicBezTo>
                      <a:lnTo>
                        <a:pt x="925500" y="876984"/>
                      </a:lnTo>
                      <a:lnTo>
                        <a:pt x="1193408" y="876984"/>
                      </a:lnTo>
                      <a:cubicBezTo>
                        <a:pt x="1260631" y="876903"/>
                        <a:pt x="1315104" y="822431"/>
                        <a:pt x="1315184" y="755208"/>
                      </a:cubicBezTo>
                      <a:lnTo>
                        <a:pt x="1315184" y="353955"/>
                      </a:lnTo>
                      <a:cubicBezTo>
                        <a:pt x="1402641" y="384937"/>
                        <a:pt x="1461153" y="467584"/>
                        <a:pt x="1461316" y="560365"/>
                      </a:cubicBezTo>
                      <a:lnTo>
                        <a:pt x="1461316" y="1753773"/>
                      </a:lnTo>
                      <a:close/>
                      <a:moveTo>
                        <a:pt x="1607447" y="1534576"/>
                      </a:moveTo>
                      <a:cubicBezTo>
                        <a:pt x="1607447" y="1574930"/>
                        <a:pt x="1574736" y="1607642"/>
                        <a:pt x="1534381" y="1607642"/>
                      </a:cubicBezTo>
                      <a:lnTo>
                        <a:pt x="1510026" y="1607642"/>
                      </a:lnTo>
                      <a:lnTo>
                        <a:pt x="1510026" y="1120536"/>
                      </a:lnTo>
                      <a:lnTo>
                        <a:pt x="1534381" y="1120536"/>
                      </a:lnTo>
                      <a:cubicBezTo>
                        <a:pt x="1574736" y="1120536"/>
                        <a:pt x="1607447" y="1153248"/>
                        <a:pt x="1607447" y="119360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8" name="그래픽 9" descr="피크닉 테이블">
                  <a:extLst>
                    <a:ext uri="{FF2B5EF4-FFF2-40B4-BE49-F238E27FC236}">
                      <a16:creationId xmlns:a16="http://schemas.microsoft.com/office/drawing/2014/main" id="{1C4048B0-F90C-4647-8432-9F6F450A4921}"/>
                    </a:ext>
                  </a:extLst>
                </p:cNvPr>
                <p:cNvSpPr/>
                <p:nvPr/>
              </p:nvSpPr>
              <p:spPr>
                <a:xfrm>
                  <a:off x="4107989" y="5677835"/>
                  <a:ext cx="2143262" cy="1266473"/>
                </a:xfrm>
                <a:custGeom>
                  <a:avLst/>
                  <a:gdLst>
                    <a:gd name="connsiteX0" fmla="*/ 1514264 w 2143262"/>
                    <a:gd name="connsiteY0" fmla="*/ 633237 h 1266473"/>
                    <a:gd name="connsiteX1" fmla="*/ 1278213 w 2143262"/>
                    <a:gd name="connsiteY1" fmla="*/ 48711 h 1266473"/>
                    <a:gd name="connsiteX2" fmla="*/ 1753579 w 2143262"/>
                    <a:gd name="connsiteY2" fmla="*/ 48711 h 1266473"/>
                    <a:gd name="connsiteX3" fmla="*/ 1753579 w 2143262"/>
                    <a:gd name="connsiteY3" fmla="*/ 0 h 1266473"/>
                    <a:gd name="connsiteX4" fmla="*/ 389684 w 2143262"/>
                    <a:gd name="connsiteY4" fmla="*/ 0 h 1266473"/>
                    <a:gd name="connsiteX5" fmla="*/ 389684 w 2143262"/>
                    <a:gd name="connsiteY5" fmla="*/ 48711 h 1266473"/>
                    <a:gd name="connsiteX6" fmla="*/ 865050 w 2143262"/>
                    <a:gd name="connsiteY6" fmla="*/ 48711 h 1266473"/>
                    <a:gd name="connsiteX7" fmla="*/ 628999 w 2143262"/>
                    <a:gd name="connsiteY7" fmla="*/ 633237 h 1266473"/>
                    <a:gd name="connsiteX8" fmla="*/ 0 w 2143262"/>
                    <a:gd name="connsiteY8" fmla="*/ 633237 h 1266473"/>
                    <a:gd name="connsiteX9" fmla="*/ 0 w 2143262"/>
                    <a:gd name="connsiteY9" fmla="*/ 681947 h 1266473"/>
                    <a:gd name="connsiteX10" fmla="*/ 609320 w 2143262"/>
                    <a:gd name="connsiteY10" fmla="*/ 681947 h 1266473"/>
                    <a:gd name="connsiteX11" fmla="*/ 373269 w 2143262"/>
                    <a:gd name="connsiteY11" fmla="*/ 1266474 h 1266473"/>
                    <a:gd name="connsiteX12" fmla="*/ 425779 w 2143262"/>
                    <a:gd name="connsiteY12" fmla="*/ 1266474 h 1266473"/>
                    <a:gd name="connsiteX13" fmla="*/ 661830 w 2143262"/>
                    <a:gd name="connsiteY13" fmla="*/ 681947 h 1266473"/>
                    <a:gd name="connsiteX14" fmla="*/ 1481433 w 2143262"/>
                    <a:gd name="connsiteY14" fmla="*/ 681947 h 1266473"/>
                    <a:gd name="connsiteX15" fmla="*/ 1717484 w 2143262"/>
                    <a:gd name="connsiteY15" fmla="*/ 1266474 h 1266473"/>
                    <a:gd name="connsiteX16" fmla="*/ 1769994 w 2143262"/>
                    <a:gd name="connsiteY16" fmla="*/ 1266474 h 1266473"/>
                    <a:gd name="connsiteX17" fmla="*/ 1533943 w 2143262"/>
                    <a:gd name="connsiteY17" fmla="*/ 681947 h 1266473"/>
                    <a:gd name="connsiteX18" fmla="*/ 2143263 w 2143262"/>
                    <a:gd name="connsiteY18" fmla="*/ 681947 h 1266473"/>
                    <a:gd name="connsiteX19" fmla="*/ 2143263 w 2143262"/>
                    <a:gd name="connsiteY19" fmla="*/ 633237 h 1266473"/>
                    <a:gd name="connsiteX20" fmla="*/ 681509 w 2143262"/>
                    <a:gd name="connsiteY20" fmla="*/ 633237 h 1266473"/>
                    <a:gd name="connsiteX21" fmla="*/ 917560 w 2143262"/>
                    <a:gd name="connsiteY21" fmla="*/ 48711 h 1266473"/>
                    <a:gd name="connsiteX22" fmla="*/ 1225703 w 2143262"/>
                    <a:gd name="connsiteY22" fmla="*/ 48711 h 1266473"/>
                    <a:gd name="connsiteX23" fmla="*/ 1461754 w 2143262"/>
                    <a:gd name="connsiteY23" fmla="*/ 633237 h 12664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2143262" h="1266473">
                      <a:moveTo>
                        <a:pt x="1514264" y="633237"/>
                      </a:moveTo>
                      <a:lnTo>
                        <a:pt x="1278213" y="48711"/>
                      </a:lnTo>
                      <a:lnTo>
                        <a:pt x="1753579" y="48711"/>
                      </a:lnTo>
                      <a:lnTo>
                        <a:pt x="1753579" y="0"/>
                      </a:lnTo>
                      <a:lnTo>
                        <a:pt x="389684" y="0"/>
                      </a:lnTo>
                      <a:lnTo>
                        <a:pt x="389684" y="48711"/>
                      </a:lnTo>
                      <a:lnTo>
                        <a:pt x="865050" y="48711"/>
                      </a:lnTo>
                      <a:lnTo>
                        <a:pt x="628999" y="633237"/>
                      </a:lnTo>
                      <a:lnTo>
                        <a:pt x="0" y="633237"/>
                      </a:lnTo>
                      <a:lnTo>
                        <a:pt x="0" y="681947"/>
                      </a:lnTo>
                      <a:lnTo>
                        <a:pt x="609320" y="681947"/>
                      </a:lnTo>
                      <a:lnTo>
                        <a:pt x="373269" y="1266474"/>
                      </a:lnTo>
                      <a:lnTo>
                        <a:pt x="425779" y="1266474"/>
                      </a:lnTo>
                      <a:lnTo>
                        <a:pt x="661830" y="681947"/>
                      </a:lnTo>
                      <a:lnTo>
                        <a:pt x="1481433" y="681947"/>
                      </a:lnTo>
                      <a:lnTo>
                        <a:pt x="1717484" y="1266474"/>
                      </a:lnTo>
                      <a:lnTo>
                        <a:pt x="1769994" y="1266474"/>
                      </a:lnTo>
                      <a:lnTo>
                        <a:pt x="1533943" y="681947"/>
                      </a:lnTo>
                      <a:lnTo>
                        <a:pt x="2143263" y="681947"/>
                      </a:lnTo>
                      <a:lnTo>
                        <a:pt x="2143263" y="633237"/>
                      </a:lnTo>
                      <a:close/>
                      <a:moveTo>
                        <a:pt x="681509" y="633237"/>
                      </a:moveTo>
                      <a:lnTo>
                        <a:pt x="917560" y="48711"/>
                      </a:lnTo>
                      <a:lnTo>
                        <a:pt x="1225703" y="48711"/>
                      </a:lnTo>
                      <a:lnTo>
                        <a:pt x="1461754" y="633237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69" name="그래픽 11" descr="하이킹">
                  <a:extLst>
                    <a:ext uri="{FF2B5EF4-FFF2-40B4-BE49-F238E27FC236}">
                      <a16:creationId xmlns:a16="http://schemas.microsoft.com/office/drawing/2014/main" id="{6E47A2DD-2D80-49FB-B956-984D81C7962F}"/>
                    </a:ext>
                  </a:extLst>
                </p:cNvPr>
                <p:cNvGrpSpPr/>
                <p:nvPr/>
              </p:nvGrpSpPr>
              <p:grpSpPr>
                <a:xfrm>
                  <a:off x="2451362" y="4845692"/>
                  <a:ext cx="1373174" cy="2098616"/>
                  <a:chOff x="6563952" y="3540014"/>
                  <a:chExt cx="1373174" cy="2098616"/>
                </a:xfrm>
                <a:solidFill>
                  <a:srgbClr val="FFFFFF"/>
                </a:solidFill>
              </p:grpSpPr>
              <p:sp>
                <p:nvSpPr>
                  <p:cNvPr id="74" name="자유형: 도형 73">
                    <a:extLst>
                      <a:ext uri="{FF2B5EF4-FFF2-40B4-BE49-F238E27FC236}">
                        <a16:creationId xmlns:a16="http://schemas.microsoft.com/office/drawing/2014/main" id="{71EAAF3F-D17D-40E7-9FC8-D69BA3CEA54F}"/>
                      </a:ext>
                    </a:extLst>
                  </p:cNvPr>
                  <p:cNvSpPr/>
                  <p:nvPr/>
                </p:nvSpPr>
                <p:spPr>
                  <a:xfrm>
                    <a:off x="7201943" y="3540014"/>
                    <a:ext cx="389791" cy="389791"/>
                  </a:xfrm>
                  <a:custGeom>
                    <a:avLst/>
                    <a:gdLst>
                      <a:gd name="connsiteX0" fmla="*/ 194842 w 389791"/>
                      <a:gd name="connsiteY0" fmla="*/ 389791 h 389791"/>
                      <a:gd name="connsiteX1" fmla="*/ 389791 w 389791"/>
                      <a:gd name="connsiteY1" fmla="*/ 194949 h 389791"/>
                      <a:gd name="connsiteX2" fmla="*/ 194949 w 389791"/>
                      <a:gd name="connsiteY2" fmla="*/ 0 h 389791"/>
                      <a:gd name="connsiteX3" fmla="*/ 0 w 389791"/>
                      <a:gd name="connsiteY3" fmla="*/ 194842 h 389791"/>
                      <a:gd name="connsiteX4" fmla="*/ 0 w 389791"/>
                      <a:gd name="connsiteY4" fmla="*/ 194896 h 389791"/>
                      <a:gd name="connsiteX5" fmla="*/ 194842 w 389791"/>
                      <a:gd name="connsiteY5" fmla="*/ 389791 h 389791"/>
                      <a:gd name="connsiteX6" fmla="*/ 194842 w 389791"/>
                      <a:gd name="connsiteY6" fmla="*/ 48711 h 389791"/>
                      <a:gd name="connsiteX7" fmla="*/ 341081 w 389791"/>
                      <a:gd name="connsiteY7" fmla="*/ 194842 h 389791"/>
                      <a:gd name="connsiteX8" fmla="*/ 194949 w 389791"/>
                      <a:gd name="connsiteY8" fmla="*/ 341081 h 389791"/>
                      <a:gd name="connsiteX9" fmla="*/ 48711 w 389791"/>
                      <a:gd name="connsiteY9" fmla="*/ 194949 h 389791"/>
                      <a:gd name="connsiteX10" fmla="*/ 48711 w 389791"/>
                      <a:gd name="connsiteY10" fmla="*/ 194896 h 389791"/>
                      <a:gd name="connsiteX11" fmla="*/ 194842 w 389791"/>
                      <a:gd name="connsiteY11" fmla="*/ 48711 h 3897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389791" h="389791">
                        <a:moveTo>
                          <a:pt x="194842" y="389791"/>
                        </a:moveTo>
                        <a:cubicBezTo>
                          <a:pt x="302480" y="389821"/>
                          <a:pt x="389762" y="302587"/>
                          <a:pt x="389791" y="194949"/>
                        </a:cubicBezTo>
                        <a:cubicBezTo>
                          <a:pt x="389821" y="87311"/>
                          <a:pt x="302587" y="30"/>
                          <a:pt x="194949" y="0"/>
                        </a:cubicBezTo>
                        <a:cubicBezTo>
                          <a:pt x="87311" y="-29"/>
                          <a:pt x="29" y="87204"/>
                          <a:pt x="0" y="194842"/>
                        </a:cubicBezTo>
                        <a:cubicBezTo>
                          <a:pt x="0" y="194859"/>
                          <a:pt x="0" y="194879"/>
                          <a:pt x="0" y="194896"/>
                        </a:cubicBezTo>
                        <a:cubicBezTo>
                          <a:pt x="-10" y="302517"/>
                          <a:pt x="87221" y="389772"/>
                          <a:pt x="194842" y="389791"/>
                        </a:cubicBezTo>
                        <a:close/>
                        <a:moveTo>
                          <a:pt x="194842" y="48711"/>
                        </a:moveTo>
                        <a:cubicBezTo>
                          <a:pt x="275577" y="48681"/>
                          <a:pt x="341052" y="114106"/>
                          <a:pt x="341081" y="194842"/>
                        </a:cubicBezTo>
                        <a:cubicBezTo>
                          <a:pt x="341110" y="275577"/>
                          <a:pt x="275685" y="341052"/>
                          <a:pt x="194949" y="341081"/>
                        </a:cubicBezTo>
                        <a:cubicBezTo>
                          <a:pt x="114214" y="341110"/>
                          <a:pt x="48740" y="275685"/>
                          <a:pt x="48711" y="194949"/>
                        </a:cubicBezTo>
                        <a:cubicBezTo>
                          <a:pt x="48711" y="194932"/>
                          <a:pt x="48711" y="194913"/>
                          <a:pt x="48711" y="194896"/>
                        </a:cubicBezTo>
                        <a:cubicBezTo>
                          <a:pt x="48788" y="114214"/>
                          <a:pt x="114160" y="48819"/>
                          <a:pt x="194842" y="48711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" name="자유형: 도형 74">
                    <a:extLst>
                      <a:ext uri="{FF2B5EF4-FFF2-40B4-BE49-F238E27FC236}">
                        <a16:creationId xmlns:a16="http://schemas.microsoft.com/office/drawing/2014/main" id="{B9B0BAFB-63D1-46A1-B9BB-881B315F7682}"/>
                      </a:ext>
                    </a:extLst>
                  </p:cNvPr>
                  <p:cNvSpPr/>
                  <p:nvPr/>
                </p:nvSpPr>
                <p:spPr>
                  <a:xfrm>
                    <a:off x="6563952" y="4792491"/>
                    <a:ext cx="602240" cy="845639"/>
                  </a:xfrm>
                  <a:custGeom>
                    <a:avLst/>
                    <a:gdLst>
                      <a:gd name="connsiteX0" fmla="*/ 564024 w 602240"/>
                      <a:gd name="connsiteY0" fmla="*/ 348709 h 845639"/>
                      <a:gd name="connsiteX1" fmla="*/ 602240 w 602240"/>
                      <a:gd name="connsiteY1" fmla="*/ 163891 h 845639"/>
                      <a:gd name="connsiteX2" fmla="*/ 558944 w 602240"/>
                      <a:gd name="connsiteY2" fmla="*/ 132697 h 845639"/>
                      <a:gd name="connsiteX3" fmla="*/ 516147 w 602240"/>
                      <a:gd name="connsiteY3" fmla="*/ 339778 h 845639"/>
                      <a:gd name="connsiteX4" fmla="*/ 502447 w 602240"/>
                      <a:gd name="connsiteY4" fmla="*/ 368485 h 845639"/>
                      <a:gd name="connsiteX5" fmla="*/ 171369 w 602240"/>
                      <a:gd name="connsiteY5" fmla="*/ 770596 h 845639"/>
                      <a:gd name="connsiteX6" fmla="*/ 117115 w 602240"/>
                      <a:gd name="connsiteY6" fmla="*/ 796926 h 845639"/>
                      <a:gd name="connsiteX7" fmla="*/ 73519 w 602240"/>
                      <a:gd name="connsiteY7" fmla="*/ 781205 h 845639"/>
                      <a:gd name="connsiteX8" fmla="*/ 48920 w 602240"/>
                      <a:gd name="connsiteY8" fmla="*/ 734372 h 845639"/>
                      <a:gd name="connsiteX9" fmla="*/ 65024 w 602240"/>
                      <a:gd name="connsiteY9" fmla="*/ 683095 h 845639"/>
                      <a:gd name="connsiteX10" fmla="*/ 381718 w 602240"/>
                      <a:gd name="connsiteY10" fmla="*/ 297763 h 845639"/>
                      <a:gd name="connsiteX11" fmla="*/ 386759 w 602240"/>
                      <a:gd name="connsiteY11" fmla="*/ 287178 h 845639"/>
                      <a:gd name="connsiteX12" fmla="*/ 436515 w 602240"/>
                      <a:gd name="connsiteY12" fmla="*/ 44137 h 845639"/>
                      <a:gd name="connsiteX13" fmla="*/ 395842 w 602240"/>
                      <a:gd name="connsiteY13" fmla="*/ 0 h 845639"/>
                      <a:gd name="connsiteX14" fmla="*/ 340260 w 602240"/>
                      <a:gd name="connsiteY14" fmla="*/ 271505 h 845639"/>
                      <a:gd name="connsiteX15" fmla="*/ 27424 w 602240"/>
                      <a:gd name="connsiteY15" fmla="*/ 652151 h 845639"/>
                      <a:gd name="connsiteX16" fmla="*/ 42171 w 602240"/>
                      <a:gd name="connsiteY16" fmla="*/ 818476 h 845639"/>
                      <a:gd name="connsiteX17" fmla="*/ 117115 w 602240"/>
                      <a:gd name="connsiteY17" fmla="*/ 845637 h 845639"/>
                      <a:gd name="connsiteX18" fmla="*/ 209210 w 602240"/>
                      <a:gd name="connsiteY18" fmla="*/ 801310 h 845639"/>
                      <a:gd name="connsiteX19" fmla="*/ 540288 w 602240"/>
                      <a:gd name="connsiteY19" fmla="*/ 399156 h 845639"/>
                      <a:gd name="connsiteX20" fmla="*/ 564024 w 602240"/>
                      <a:gd name="connsiteY20" fmla="*/ 348709 h 8456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602240" h="845639">
                        <a:moveTo>
                          <a:pt x="564024" y="348709"/>
                        </a:moveTo>
                        <a:lnTo>
                          <a:pt x="602240" y="163891"/>
                        </a:lnTo>
                        <a:lnTo>
                          <a:pt x="558944" y="132697"/>
                        </a:lnTo>
                        <a:lnTo>
                          <a:pt x="516147" y="339778"/>
                        </a:lnTo>
                        <a:cubicBezTo>
                          <a:pt x="514023" y="350333"/>
                          <a:pt x="509318" y="360197"/>
                          <a:pt x="502447" y="368485"/>
                        </a:cubicBezTo>
                        <a:lnTo>
                          <a:pt x="171369" y="770596"/>
                        </a:lnTo>
                        <a:cubicBezTo>
                          <a:pt x="158429" y="787413"/>
                          <a:pt x="138333" y="797167"/>
                          <a:pt x="117115" y="796926"/>
                        </a:cubicBezTo>
                        <a:cubicBezTo>
                          <a:pt x="101167" y="797082"/>
                          <a:pt x="85697" y="791502"/>
                          <a:pt x="73519" y="781205"/>
                        </a:cubicBezTo>
                        <a:cubicBezTo>
                          <a:pt x="59320" y="769565"/>
                          <a:pt x="50443" y="752668"/>
                          <a:pt x="48920" y="734372"/>
                        </a:cubicBezTo>
                        <a:cubicBezTo>
                          <a:pt x="47325" y="715825"/>
                          <a:pt x="53112" y="697398"/>
                          <a:pt x="65024" y="683095"/>
                        </a:cubicBezTo>
                        <a:lnTo>
                          <a:pt x="381718" y="297763"/>
                        </a:lnTo>
                        <a:cubicBezTo>
                          <a:pt x="384244" y="294701"/>
                          <a:pt x="385973" y="291067"/>
                          <a:pt x="386759" y="287178"/>
                        </a:cubicBezTo>
                        <a:lnTo>
                          <a:pt x="436515" y="44137"/>
                        </a:lnTo>
                        <a:cubicBezTo>
                          <a:pt x="420440" y="31961"/>
                          <a:pt x="406665" y="17015"/>
                          <a:pt x="395842" y="0"/>
                        </a:cubicBezTo>
                        <a:lnTo>
                          <a:pt x="340260" y="271505"/>
                        </a:lnTo>
                        <a:lnTo>
                          <a:pt x="27424" y="652151"/>
                        </a:lnTo>
                        <a:cubicBezTo>
                          <a:pt x="-14274" y="702201"/>
                          <a:pt x="-7684" y="776541"/>
                          <a:pt x="42171" y="818476"/>
                        </a:cubicBezTo>
                        <a:cubicBezTo>
                          <a:pt x="63110" y="836182"/>
                          <a:pt x="89693" y="845817"/>
                          <a:pt x="117115" y="845637"/>
                        </a:cubicBezTo>
                        <a:cubicBezTo>
                          <a:pt x="153017" y="845900"/>
                          <a:pt x="187020" y="829533"/>
                          <a:pt x="209210" y="801310"/>
                        </a:cubicBezTo>
                        <a:lnTo>
                          <a:pt x="540288" y="399156"/>
                        </a:lnTo>
                        <a:cubicBezTo>
                          <a:pt x="552256" y="384567"/>
                          <a:pt x="560412" y="367231"/>
                          <a:pt x="564024" y="348709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6" name="자유형: 도형 75">
                    <a:extLst>
                      <a:ext uri="{FF2B5EF4-FFF2-40B4-BE49-F238E27FC236}">
                        <a16:creationId xmlns:a16="http://schemas.microsoft.com/office/drawing/2014/main" id="{7143FFB6-91B8-469D-968C-7B145A80BF4E}"/>
                      </a:ext>
                    </a:extLst>
                  </p:cNvPr>
                  <p:cNvSpPr/>
                  <p:nvPr/>
                </p:nvSpPr>
                <p:spPr>
                  <a:xfrm>
                    <a:off x="6981113" y="3981969"/>
                    <a:ext cx="956013" cy="1656660"/>
                  </a:xfrm>
                  <a:custGeom>
                    <a:avLst/>
                    <a:gdLst>
                      <a:gd name="connsiteX0" fmla="*/ 875095 w 956013"/>
                      <a:gd name="connsiteY0" fmla="*/ 502376 h 1656660"/>
                      <a:gd name="connsiteX1" fmla="*/ 642067 w 956013"/>
                      <a:gd name="connsiteY1" fmla="*/ 425433 h 1656660"/>
                      <a:gd name="connsiteX2" fmla="*/ 505853 w 956013"/>
                      <a:gd name="connsiteY2" fmla="*/ 111737 h 1656660"/>
                      <a:gd name="connsiteX3" fmla="*/ 319160 w 956013"/>
                      <a:gd name="connsiteY3" fmla="*/ 0 h 1656660"/>
                      <a:gd name="connsiteX4" fmla="*/ 310477 w 956013"/>
                      <a:gd name="connsiteY4" fmla="*/ 0 h 1656660"/>
                      <a:gd name="connsiteX5" fmla="*/ 103945 w 956013"/>
                      <a:gd name="connsiteY5" fmla="*/ 202098 h 1656660"/>
                      <a:gd name="connsiteX6" fmla="*/ 2456 w 956013"/>
                      <a:gd name="connsiteY6" fmla="*/ 694291 h 1656660"/>
                      <a:gd name="connsiteX7" fmla="*/ 50680 w 956013"/>
                      <a:gd name="connsiteY7" fmla="*/ 817589 h 1656660"/>
                      <a:gd name="connsiteX8" fmla="*/ 410609 w 956013"/>
                      <a:gd name="connsiteY8" fmla="*/ 1076936 h 1656660"/>
                      <a:gd name="connsiteX9" fmla="*/ 410609 w 956013"/>
                      <a:gd name="connsiteY9" fmla="*/ 1108301 h 1656660"/>
                      <a:gd name="connsiteX10" fmla="*/ 11602 w 956013"/>
                      <a:gd name="connsiteY10" fmla="*/ 1591940 h 1656660"/>
                      <a:gd name="connsiteX11" fmla="*/ 14885 w 956013"/>
                      <a:gd name="connsiteY11" fmla="*/ 1626237 h 1656660"/>
                      <a:gd name="connsiteX12" fmla="*/ 49182 w 956013"/>
                      <a:gd name="connsiteY12" fmla="*/ 1622954 h 1656660"/>
                      <a:gd name="connsiteX13" fmla="*/ 410614 w 956013"/>
                      <a:gd name="connsiteY13" fmla="*/ 1184864 h 1656660"/>
                      <a:gd name="connsiteX14" fmla="*/ 410614 w 956013"/>
                      <a:gd name="connsiteY14" fmla="*/ 1537236 h 1656660"/>
                      <a:gd name="connsiteX15" fmla="*/ 528963 w 956013"/>
                      <a:gd name="connsiteY15" fmla="*/ 1656659 h 1656660"/>
                      <a:gd name="connsiteX16" fmla="*/ 648387 w 956013"/>
                      <a:gd name="connsiteY16" fmla="*/ 1538312 h 1656660"/>
                      <a:gd name="connsiteX17" fmla="*/ 648387 w 956013"/>
                      <a:gd name="connsiteY17" fmla="*/ 1537236 h 1656660"/>
                      <a:gd name="connsiteX18" fmla="*/ 648387 w 956013"/>
                      <a:gd name="connsiteY18" fmla="*/ 1017188 h 1656660"/>
                      <a:gd name="connsiteX19" fmla="*/ 616255 w 956013"/>
                      <a:gd name="connsiteY19" fmla="*/ 935598 h 1656660"/>
                      <a:gd name="connsiteX20" fmla="*/ 789745 w 956013"/>
                      <a:gd name="connsiteY20" fmla="*/ 725309 h 1656660"/>
                      <a:gd name="connsiteX21" fmla="*/ 800417 w 956013"/>
                      <a:gd name="connsiteY21" fmla="*/ 728865 h 1656660"/>
                      <a:gd name="connsiteX22" fmla="*/ 836736 w 956013"/>
                      <a:gd name="connsiteY22" fmla="*/ 734240 h 1656660"/>
                      <a:gd name="connsiteX23" fmla="*/ 949674 w 956013"/>
                      <a:gd name="connsiteY23" fmla="*/ 653763 h 1656660"/>
                      <a:gd name="connsiteX24" fmla="*/ 875095 w 956013"/>
                      <a:gd name="connsiteY24" fmla="*/ 502376 h 1656660"/>
                      <a:gd name="connsiteX25" fmla="*/ 599672 w 956013"/>
                      <a:gd name="connsiteY25" fmla="*/ 1017188 h 1656660"/>
                      <a:gd name="connsiteX26" fmla="*/ 599672 w 956013"/>
                      <a:gd name="connsiteY26" fmla="*/ 1537236 h 1656660"/>
                      <a:gd name="connsiteX27" fmla="*/ 529908 w 956013"/>
                      <a:gd name="connsiteY27" fmla="*/ 1607825 h 1656660"/>
                      <a:gd name="connsiteX28" fmla="*/ 459319 w 956013"/>
                      <a:gd name="connsiteY28" fmla="*/ 1538064 h 1656660"/>
                      <a:gd name="connsiteX29" fmla="*/ 459319 w 956013"/>
                      <a:gd name="connsiteY29" fmla="*/ 1537236 h 1656660"/>
                      <a:gd name="connsiteX30" fmla="*/ 459319 w 956013"/>
                      <a:gd name="connsiteY30" fmla="*/ 1125824 h 1656660"/>
                      <a:gd name="connsiteX31" fmla="*/ 584832 w 956013"/>
                      <a:gd name="connsiteY31" fmla="*/ 973687 h 1656660"/>
                      <a:gd name="connsiteX32" fmla="*/ 599672 w 956013"/>
                      <a:gd name="connsiteY32" fmla="*/ 1017188 h 1656660"/>
                      <a:gd name="connsiteX33" fmla="*/ 578012 w 956013"/>
                      <a:gd name="connsiteY33" fmla="*/ 905378 h 1656660"/>
                      <a:gd name="connsiteX34" fmla="*/ 383901 w 956013"/>
                      <a:gd name="connsiteY34" fmla="*/ 763243 h 1656660"/>
                      <a:gd name="connsiteX35" fmla="*/ 429377 w 956013"/>
                      <a:gd name="connsiteY35" fmla="*/ 535864 h 1656660"/>
                      <a:gd name="connsiteX36" fmla="*/ 443907 w 956013"/>
                      <a:gd name="connsiteY36" fmla="*/ 569494 h 1656660"/>
                      <a:gd name="connsiteX37" fmla="*/ 514689 w 956013"/>
                      <a:gd name="connsiteY37" fmla="*/ 633690 h 1656660"/>
                      <a:gd name="connsiteX38" fmla="*/ 740189 w 956013"/>
                      <a:gd name="connsiteY38" fmla="*/ 708811 h 1656660"/>
                      <a:gd name="connsiteX39" fmla="*/ 402452 w 956013"/>
                      <a:gd name="connsiteY39" fmla="*/ 353531 h 1656660"/>
                      <a:gd name="connsiteX40" fmla="*/ 369997 w 956013"/>
                      <a:gd name="connsiteY40" fmla="*/ 342004 h 1656660"/>
                      <a:gd name="connsiteX41" fmla="*/ 357882 w 956013"/>
                      <a:gd name="connsiteY41" fmla="*/ 373130 h 1656660"/>
                      <a:gd name="connsiteX42" fmla="*/ 395258 w 956013"/>
                      <a:gd name="connsiteY42" fmla="*/ 458093 h 1656660"/>
                      <a:gd name="connsiteX43" fmla="*/ 333096 w 956013"/>
                      <a:gd name="connsiteY43" fmla="*/ 768927 h 1656660"/>
                      <a:gd name="connsiteX44" fmla="*/ 342594 w 956013"/>
                      <a:gd name="connsiteY44" fmla="*/ 793353 h 1656660"/>
                      <a:gd name="connsiteX45" fmla="*/ 546986 w 956013"/>
                      <a:gd name="connsiteY45" fmla="*/ 943006 h 1656660"/>
                      <a:gd name="connsiteX46" fmla="*/ 456331 w 956013"/>
                      <a:gd name="connsiteY46" fmla="*/ 1052890 h 1656660"/>
                      <a:gd name="connsiteX47" fmla="*/ 449244 w 956013"/>
                      <a:gd name="connsiteY47" fmla="*/ 1044731 h 1656660"/>
                      <a:gd name="connsiteX48" fmla="*/ 79134 w 956013"/>
                      <a:gd name="connsiteY48" fmla="*/ 778041 h 1656660"/>
                      <a:gd name="connsiteX49" fmla="*/ 50188 w 956013"/>
                      <a:gd name="connsiteY49" fmla="*/ 704072 h 1656660"/>
                      <a:gd name="connsiteX50" fmla="*/ 151700 w 956013"/>
                      <a:gd name="connsiteY50" fmla="*/ 211757 h 1656660"/>
                      <a:gd name="connsiteX51" fmla="*/ 310477 w 956013"/>
                      <a:gd name="connsiteY51" fmla="*/ 48711 h 1656660"/>
                      <a:gd name="connsiteX52" fmla="*/ 319160 w 956013"/>
                      <a:gd name="connsiteY52" fmla="*/ 48711 h 1656660"/>
                      <a:gd name="connsiteX53" fmla="*/ 462746 w 956013"/>
                      <a:gd name="connsiteY53" fmla="*/ 134358 h 1656660"/>
                      <a:gd name="connsiteX54" fmla="*/ 601671 w 956013"/>
                      <a:gd name="connsiteY54" fmla="*/ 454783 h 1656660"/>
                      <a:gd name="connsiteX55" fmla="*/ 616394 w 956013"/>
                      <a:gd name="connsiteY55" fmla="*/ 468245 h 1656660"/>
                      <a:gd name="connsiteX56" fmla="*/ 859757 w 956013"/>
                      <a:gd name="connsiteY56" fmla="*/ 548588 h 1656660"/>
                      <a:gd name="connsiteX57" fmla="*/ 903732 w 956013"/>
                      <a:gd name="connsiteY57" fmla="*/ 637518 h 1656660"/>
                      <a:gd name="connsiteX58" fmla="*/ 836731 w 956013"/>
                      <a:gd name="connsiteY58" fmla="*/ 685540 h 1656660"/>
                      <a:gd name="connsiteX59" fmla="*/ 813708 w 956013"/>
                      <a:gd name="connsiteY59" fmla="*/ 682067 h 1656660"/>
                      <a:gd name="connsiteX60" fmla="*/ 530722 w 956013"/>
                      <a:gd name="connsiteY60" fmla="*/ 587714 h 1656660"/>
                      <a:gd name="connsiteX61" fmla="*/ 488051 w 956013"/>
                      <a:gd name="connsiteY61" fmla="*/ 548946 h 16566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</a:cxnLst>
                    <a:rect l="l" t="t" r="r" b="b"/>
                    <a:pathLst>
                      <a:path w="956013" h="1656660">
                        <a:moveTo>
                          <a:pt x="875095" y="502376"/>
                        </a:moveTo>
                        <a:lnTo>
                          <a:pt x="642067" y="425433"/>
                        </a:lnTo>
                        <a:cubicBezTo>
                          <a:pt x="612168" y="356196"/>
                          <a:pt x="510894" y="121801"/>
                          <a:pt x="505853" y="111737"/>
                        </a:cubicBezTo>
                        <a:cubicBezTo>
                          <a:pt x="468397" y="43481"/>
                          <a:pt x="397014" y="760"/>
                          <a:pt x="319160" y="0"/>
                        </a:cubicBezTo>
                        <a:lnTo>
                          <a:pt x="310477" y="0"/>
                        </a:lnTo>
                        <a:cubicBezTo>
                          <a:pt x="207849" y="0"/>
                          <a:pt x="128694" y="77513"/>
                          <a:pt x="103945" y="202098"/>
                        </a:cubicBezTo>
                        <a:lnTo>
                          <a:pt x="2456" y="694291"/>
                        </a:lnTo>
                        <a:cubicBezTo>
                          <a:pt x="-7113" y="741296"/>
                          <a:pt x="11760" y="789546"/>
                          <a:pt x="50680" y="817589"/>
                        </a:cubicBezTo>
                        <a:lnTo>
                          <a:pt x="410609" y="1076936"/>
                        </a:lnTo>
                        <a:lnTo>
                          <a:pt x="410609" y="1108301"/>
                        </a:lnTo>
                        <a:lnTo>
                          <a:pt x="11602" y="1591940"/>
                        </a:lnTo>
                        <a:cubicBezTo>
                          <a:pt x="3038" y="1602318"/>
                          <a:pt x="4507" y="1617674"/>
                          <a:pt x="14885" y="1626237"/>
                        </a:cubicBezTo>
                        <a:cubicBezTo>
                          <a:pt x="25262" y="1634801"/>
                          <a:pt x="40618" y="1633332"/>
                          <a:pt x="49182" y="1622954"/>
                        </a:cubicBezTo>
                        <a:lnTo>
                          <a:pt x="410614" y="1184864"/>
                        </a:lnTo>
                        <a:lnTo>
                          <a:pt x="410614" y="1537236"/>
                        </a:lnTo>
                        <a:cubicBezTo>
                          <a:pt x="410317" y="1602895"/>
                          <a:pt x="463304" y="1656362"/>
                          <a:pt x="528963" y="1656659"/>
                        </a:cubicBezTo>
                        <a:cubicBezTo>
                          <a:pt x="594623" y="1656957"/>
                          <a:pt x="648090" y="1603972"/>
                          <a:pt x="648387" y="1538312"/>
                        </a:cubicBezTo>
                        <a:cubicBezTo>
                          <a:pt x="648389" y="1537954"/>
                          <a:pt x="648389" y="1537594"/>
                          <a:pt x="648387" y="1537236"/>
                        </a:cubicBezTo>
                        <a:lnTo>
                          <a:pt x="648387" y="1017188"/>
                        </a:lnTo>
                        <a:cubicBezTo>
                          <a:pt x="648572" y="986870"/>
                          <a:pt x="637064" y="957646"/>
                          <a:pt x="616255" y="935598"/>
                        </a:cubicBezTo>
                        <a:lnTo>
                          <a:pt x="789745" y="725309"/>
                        </a:lnTo>
                        <a:lnTo>
                          <a:pt x="800417" y="728865"/>
                        </a:lnTo>
                        <a:cubicBezTo>
                          <a:pt x="812239" y="732224"/>
                          <a:pt x="824449" y="734031"/>
                          <a:pt x="836736" y="734240"/>
                        </a:cubicBezTo>
                        <a:cubicBezTo>
                          <a:pt x="887453" y="733505"/>
                          <a:pt x="932420" y="701461"/>
                          <a:pt x="949674" y="653763"/>
                        </a:cubicBezTo>
                        <a:cubicBezTo>
                          <a:pt x="970792" y="591370"/>
                          <a:pt x="937435" y="523655"/>
                          <a:pt x="875095" y="502376"/>
                        </a:cubicBezTo>
                        <a:close/>
                        <a:moveTo>
                          <a:pt x="599672" y="1017188"/>
                        </a:moveTo>
                        <a:lnTo>
                          <a:pt x="599672" y="1537236"/>
                        </a:lnTo>
                        <a:cubicBezTo>
                          <a:pt x="599900" y="1575993"/>
                          <a:pt x="568667" y="1607596"/>
                          <a:pt x="529908" y="1607825"/>
                        </a:cubicBezTo>
                        <a:cubicBezTo>
                          <a:pt x="491152" y="1608054"/>
                          <a:pt x="459548" y="1576821"/>
                          <a:pt x="459319" y="1538064"/>
                        </a:cubicBezTo>
                        <a:cubicBezTo>
                          <a:pt x="459317" y="1537786"/>
                          <a:pt x="459317" y="1537511"/>
                          <a:pt x="459319" y="1537236"/>
                        </a:cubicBezTo>
                        <a:lnTo>
                          <a:pt x="459319" y="1125824"/>
                        </a:lnTo>
                        <a:lnTo>
                          <a:pt x="584832" y="973687"/>
                        </a:lnTo>
                        <a:cubicBezTo>
                          <a:pt x="594545" y="986098"/>
                          <a:pt x="599774" y="1001427"/>
                          <a:pt x="599672" y="1017188"/>
                        </a:cubicBezTo>
                        <a:close/>
                        <a:moveTo>
                          <a:pt x="578012" y="905378"/>
                        </a:moveTo>
                        <a:lnTo>
                          <a:pt x="383901" y="763243"/>
                        </a:lnTo>
                        <a:lnTo>
                          <a:pt x="429377" y="535864"/>
                        </a:lnTo>
                        <a:lnTo>
                          <a:pt x="443907" y="569494"/>
                        </a:lnTo>
                        <a:cubicBezTo>
                          <a:pt x="458192" y="599329"/>
                          <a:pt x="483604" y="622377"/>
                          <a:pt x="514689" y="633690"/>
                        </a:cubicBezTo>
                        <a:lnTo>
                          <a:pt x="740189" y="708811"/>
                        </a:lnTo>
                        <a:close/>
                        <a:moveTo>
                          <a:pt x="402452" y="353531"/>
                        </a:moveTo>
                        <a:cubicBezTo>
                          <a:pt x="396673" y="341385"/>
                          <a:pt x="382143" y="336224"/>
                          <a:pt x="369997" y="342004"/>
                        </a:cubicBezTo>
                        <a:cubicBezTo>
                          <a:pt x="358360" y="347540"/>
                          <a:pt x="353050" y="361184"/>
                          <a:pt x="357882" y="373130"/>
                        </a:cubicBezTo>
                        <a:lnTo>
                          <a:pt x="395258" y="458093"/>
                        </a:lnTo>
                        <a:lnTo>
                          <a:pt x="333096" y="768927"/>
                        </a:lnTo>
                        <a:cubicBezTo>
                          <a:pt x="331233" y="778224"/>
                          <a:pt x="334940" y="787756"/>
                          <a:pt x="342594" y="793353"/>
                        </a:cubicBezTo>
                        <a:lnTo>
                          <a:pt x="546986" y="943006"/>
                        </a:lnTo>
                        <a:lnTo>
                          <a:pt x="456331" y="1052890"/>
                        </a:lnTo>
                        <a:cubicBezTo>
                          <a:pt x="454614" y="1049673"/>
                          <a:pt x="452191" y="1046882"/>
                          <a:pt x="449244" y="1044731"/>
                        </a:cubicBezTo>
                        <a:lnTo>
                          <a:pt x="79134" y="778041"/>
                        </a:lnTo>
                        <a:cubicBezTo>
                          <a:pt x="55787" y="761216"/>
                          <a:pt x="44459" y="732275"/>
                          <a:pt x="50188" y="704072"/>
                        </a:cubicBezTo>
                        <a:lnTo>
                          <a:pt x="151700" y="211757"/>
                        </a:lnTo>
                        <a:cubicBezTo>
                          <a:pt x="167344" y="132931"/>
                          <a:pt x="217289" y="48711"/>
                          <a:pt x="310477" y="48711"/>
                        </a:cubicBezTo>
                        <a:lnTo>
                          <a:pt x="319160" y="48711"/>
                        </a:lnTo>
                        <a:cubicBezTo>
                          <a:pt x="378942" y="49358"/>
                          <a:pt x="433771" y="82063"/>
                          <a:pt x="462746" y="134358"/>
                        </a:cubicBezTo>
                        <a:cubicBezTo>
                          <a:pt x="467169" y="143635"/>
                          <a:pt x="548250" y="331081"/>
                          <a:pt x="601671" y="454783"/>
                        </a:cubicBezTo>
                        <a:cubicBezTo>
                          <a:pt x="604428" y="461169"/>
                          <a:pt x="609786" y="466070"/>
                          <a:pt x="616394" y="468245"/>
                        </a:cubicBezTo>
                        <a:lnTo>
                          <a:pt x="859757" y="548588"/>
                        </a:lnTo>
                        <a:cubicBezTo>
                          <a:pt x="896301" y="561179"/>
                          <a:pt x="915910" y="600835"/>
                          <a:pt x="903732" y="637518"/>
                        </a:cubicBezTo>
                        <a:cubicBezTo>
                          <a:pt x="893496" y="665853"/>
                          <a:pt x="866854" y="684948"/>
                          <a:pt x="836731" y="685540"/>
                        </a:cubicBezTo>
                        <a:cubicBezTo>
                          <a:pt x="828945" y="685321"/>
                          <a:pt x="821214" y="684154"/>
                          <a:pt x="813708" y="682067"/>
                        </a:cubicBezTo>
                        <a:lnTo>
                          <a:pt x="530722" y="587714"/>
                        </a:lnTo>
                        <a:cubicBezTo>
                          <a:pt x="512090" y="580681"/>
                          <a:pt x="496836" y="566818"/>
                          <a:pt x="488051" y="548946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7" name="자유형: 도형 76">
                    <a:extLst>
                      <a:ext uri="{FF2B5EF4-FFF2-40B4-BE49-F238E27FC236}">
                        <a16:creationId xmlns:a16="http://schemas.microsoft.com/office/drawing/2014/main" id="{224ECF7B-ACBC-4A42-83EB-9462ECC11C78}"/>
                      </a:ext>
                    </a:extLst>
                  </p:cNvPr>
                  <p:cNvSpPr/>
                  <p:nvPr/>
                </p:nvSpPr>
                <p:spPr>
                  <a:xfrm>
                    <a:off x="6623522" y="3750151"/>
                    <a:ext cx="464221" cy="936932"/>
                  </a:xfrm>
                  <a:custGeom>
                    <a:avLst/>
                    <a:gdLst>
                      <a:gd name="connsiteX0" fmla="*/ 129851 w 464221"/>
                      <a:gd name="connsiteY0" fmla="*/ 932127 h 936932"/>
                      <a:gd name="connsiteX1" fmla="*/ 170166 w 464221"/>
                      <a:gd name="connsiteY1" fmla="*/ 936932 h 936932"/>
                      <a:gd name="connsiteX2" fmla="*/ 336632 w 464221"/>
                      <a:gd name="connsiteY2" fmla="*/ 801171 h 936932"/>
                      <a:gd name="connsiteX3" fmla="*/ 416166 w 464221"/>
                      <a:gd name="connsiteY3" fmla="*/ 419692 h 936932"/>
                      <a:gd name="connsiteX4" fmla="*/ 376009 w 464221"/>
                      <a:gd name="connsiteY4" fmla="*/ 319570 h 936932"/>
                      <a:gd name="connsiteX5" fmla="*/ 443072 w 464221"/>
                      <a:gd name="connsiteY5" fmla="*/ 88213 h 936932"/>
                      <a:gd name="connsiteX6" fmla="*/ 211714 w 464221"/>
                      <a:gd name="connsiteY6" fmla="*/ 21150 h 936932"/>
                      <a:gd name="connsiteX7" fmla="*/ 144651 w 464221"/>
                      <a:gd name="connsiteY7" fmla="*/ 252508 h 936932"/>
                      <a:gd name="connsiteX8" fmla="*/ 151400 w 464221"/>
                      <a:gd name="connsiteY8" fmla="*/ 263724 h 936932"/>
                      <a:gd name="connsiteX9" fmla="*/ 159123 w 464221"/>
                      <a:gd name="connsiteY9" fmla="*/ 274355 h 936932"/>
                      <a:gd name="connsiteX10" fmla="*/ 82404 w 464221"/>
                      <a:gd name="connsiteY10" fmla="*/ 350100 h 936932"/>
                      <a:gd name="connsiteX11" fmla="*/ 4107 w 464221"/>
                      <a:gd name="connsiteY11" fmla="*/ 725585 h 936932"/>
                      <a:gd name="connsiteX12" fmla="*/ 129851 w 464221"/>
                      <a:gd name="connsiteY12" fmla="*/ 932127 h 936932"/>
                      <a:gd name="connsiteX13" fmla="*/ 174803 w 464221"/>
                      <a:gd name="connsiteY13" fmla="*/ 145452 h 936932"/>
                      <a:gd name="connsiteX14" fmla="*/ 293749 w 464221"/>
                      <a:gd name="connsiteY14" fmla="*/ 48484 h 936932"/>
                      <a:gd name="connsiteX15" fmla="*/ 318865 w 464221"/>
                      <a:gd name="connsiteY15" fmla="*/ 51076 h 936932"/>
                      <a:gd name="connsiteX16" fmla="*/ 413241 w 464221"/>
                      <a:gd name="connsiteY16" fmla="*/ 195137 h 936932"/>
                      <a:gd name="connsiteX17" fmla="*/ 269180 w 464221"/>
                      <a:gd name="connsiteY17" fmla="*/ 289514 h 936932"/>
                      <a:gd name="connsiteX18" fmla="*/ 269131 w 464221"/>
                      <a:gd name="connsiteY18" fmla="*/ 289514 h 936932"/>
                      <a:gd name="connsiteX19" fmla="*/ 174803 w 464221"/>
                      <a:gd name="connsiteY19" fmla="*/ 145457 h 936932"/>
                      <a:gd name="connsiteX20" fmla="*/ 51765 w 464221"/>
                      <a:gd name="connsiteY20" fmla="*/ 735524 h 936932"/>
                      <a:gd name="connsiteX21" fmla="*/ 130065 w 464221"/>
                      <a:gd name="connsiteY21" fmla="*/ 360039 h 936932"/>
                      <a:gd name="connsiteX22" fmla="*/ 177667 w 464221"/>
                      <a:gd name="connsiteY22" fmla="*/ 321249 h 936932"/>
                      <a:gd name="connsiteX23" fmla="*/ 187704 w 464221"/>
                      <a:gd name="connsiteY23" fmla="*/ 322271 h 936932"/>
                      <a:gd name="connsiteX24" fmla="*/ 330743 w 464221"/>
                      <a:gd name="connsiteY24" fmla="*/ 352097 h 936932"/>
                      <a:gd name="connsiteX25" fmla="*/ 368513 w 464221"/>
                      <a:gd name="connsiteY25" fmla="*/ 409751 h 936932"/>
                      <a:gd name="connsiteX26" fmla="*/ 288971 w 464221"/>
                      <a:gd name="connsiteY26" fmla="*/ 791230 h 936932"/>
                      <a:gd name="connsiteX27" fmla="*/ 144897 w 464221"/>
                      <a:gd name="connsiteY27" fmla="*/ 885579 h 936932"/>
                      <a:gd name="connsiteX28" fmla="*/ 141222 w 464221"/>
                      <a:gd name="connsiteY28" fmla="*/ 884754 h 936932"/>
                      <a:gd name="connsiteX29" fmla="*/ 51765 w 464221"/>
                      <a:gd name="connsiteY29" fmla="*/ 735524 h 936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</a:cxnLst>
                    <a:rect l="l" t="t" r="r" b="b"/>
                    <a:pathLst>
                      <a:path w="464221" h="936932">
                        <a:moveTo>
                          <a:pt x="129851" y="932127"/>
                        </a:moveTo>
                        <a:cubicBezTo>
                          <a:pt x="143054" y="935308"/>
                          <a:pt x="156585" y="936920"/>
                          <a:pt x="170166" y="936932"/>
                        </a:cubicBezTo>
                        <a:cubicBezTo>
                          <a:pt x="250748" y="936655"/>
                          <a:pt x="320153" y="880051"/>
                          <a:pt x="336632" y="801171"/>
                        </a:cubicBezTo>
                        <a:lnTo>
                          <a:pt x="416166" y="419692"/>
                        </a:lnTo>
                        <a:cubicBezTo>
                          <a:pt x="424130" y="381279"/>
                          <a:pt x="408309" y="341834"/>
                          <a:pt x="376009" y="319570"/>
                        </a:cubicBezTo>
                        <a:cubicBezTo>
                          <a:pt x="458415" y="274201"/>
                          <a:pt x="488440" y="170619"/>
                          <a:pt x="443072" y="88213"/>
                        </a:cubicBezTo>
                        <a:cubicBezTo>
                          <a:pt x="397703" y="5806"/>
                          <a:pt x="294120" y="-24219"/>
                          <a:pt x="211714" y="21150"/>
                        </a:cubicBezTo>
                        <a:cubicBezTo>
                          <a:pt x="129308" y="66519"/>
                          <a:pt x="99282" y="170102"/>
                          <a:pt x="144651" y="252508"/>
                        </a:cubicBezTo>
                        <a:cubicBezTo>
                          <a:pt x="146756" y="256332"/>
                          <a:pt x="149009" y="260073"/>
                          <a:pt x="151400" y="263724"/>
                        </a:cubicBezTo>
                        <a:cubicBezTo>
                          <a:pt x="153816" y="267416"/>
                          <a:pt x="156466" y="270894"/>
                          <a:pt x="159123" y="274355"/>
                        </a:cubicBezTo>
                        <a:cubicBezTo>
                          <a:pt x="120644" y="281878"/>
                          <a:pt x="90417" y="311721"/>
                          <a:pt x="82404" y="350100"/>
                        </a:cubicBezTo>
                        <a:lnTo>
                          <a:pt x="4107" y="725585"/>
                        </a:lnTo>
                        <a:cubicBezTo>
                          <a:pt x="-15974" y="816983"/>
                          <a:pt x="39437" y="907998"/>
                          <a:pt x="129851" y="932127"/>
                        </a:cubicBezTo>
                        <a:close/>
                        <a:moveTo>
                          <a:pt x="174803" y="145452"/>
                        </a:moveTo>
                        <a:cubicBezTo>
                          <a:pt x="186555" y="89082"/>
                          <a:pt x="236169" y="48638"/>
                          <a:pt x="293749" y="48484"/>
                        </a:cubicBezTo>
                        <a:cubicBezTo>
                          <a:pt x="302189" y="48487"/>
                          <a:pt x="310603" y="49354"/>
                          <a:pt x="318865" y="51076"/>
                        </a:cubicBezTo>
                        <a:cubicBezTo>
                          <a:pt x="384707" y="64795"/>
                          <a:pt x="426961" y="129295"/>
                          <a:pt x="413241" y="195137"/>
                        </a:cubicBezTo>
                        <a:cubicBezTo>
                          <a:pt x="399522" y="260979"/>
                          <a:pt x="335022" y="303233"/>
                          <a:pt x="269180" y="289514"/>
                        </a:cubicBezTo>
                        <a:lnTo>
                          <a:pt x="269131" y="289514"/>
                        </a:lnTo>
                        <a:cubicBezTo>
                          <a:pt x="203309" y="275772"/>
                          <a:pt x="161081" y="211282"/>
                          <a:pt x="174803" y="145457"/>
                        </a:cubicBezTo>
                        <a:close/>
                        <a:moveTo>
                          <a:pt x="51765" y="735524"/>
                        </a:moveTo>
                        <a:lnTo>
                          <a:pt x="130065" y="360039"/>
                        </a:lnTo>
                        <a:cubicBezTo>
                          <a:pt x="134763" y="337479"/>
                          <a:pt x="154622" y="321295"/>
                          <a:pt x="177667" y="321249"/>
                        </a:cubicBezTo>
                        <a:cubicBezTo>
                          <a:pt x="181038" y="321246"/>
                          <a:pt x="184402" y="321589"/>
                          <a:pt x="187704" y="322271"/>
                        </a:cubicBezTo>
                        <a:lnTo>
                          <a:pt x="330743" y="352097"/>
                        </a:lnTo>
                        <a:cubicBezTo>
                          <a:pt x="357063" y="357630"/>
                          <a:pt x="373954" y="383410"/>
                          <a:pt x="368513" y="409751"/>
                        </a:cubicBezTo>
                        <a:lnTo>
                          <a:pt x="288971" y="791230"/>
                        </a:lnTo>
                        <a:cubicBezTo>
                          <a:pt x="275239" y="857069"/>
                          <a:pt x="210737" y="899311"/>
                          <a:pt x="144897" y="885579"/>
                        </a:cubicBezTo>
                        <a:cubicBezTo>
                          <a:pt x="143667" y="885324"/>
                          <a:pt x="142442" y="885048"/>
                          <a:pt x="141222" y="884754"/>
                        </a:cubicBezTo>
                        <a:cubicBezTo>
                          <a:pt x="76306" y="866923"/>
                          <a:pt x="36896" y="801184"/>
                          <a:pt x="51765" y="735524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" name="자유형: 도형 77">
                    <a:extLst>
                      <a:ext uri="{FF2B5EF4-FFF2-40B4-BE49-F238E27FC236}">
                        <a16:creationId xmlns:a16="http://schemas.microsoft.com/office/drawing/2014/main" id="{16C960BE-AF90-47A7-8CBB-B1F1C70555AC}"/>
                      </a:ext>
                    </a:extLst>
                  </p:cNvPr>
                  <p:cNvSpPr/>
                  <p:nvPr/>
                </p:nvSpPr>
                <p:spPr>
                  <a:xfrm>
                    <a:off x="6881516" y="3884018"/>
                    <a:ext cx="72540" cy="72985"/>
                  </a:xfrm>
                  <a:custGeom>
                    <a:avLst/>
                    <a:gdLst>
                      <a:gd name="connsiteX0" fmla="*/ 28541 w 72540"/>
                      <a:gd name="connsiteY0" fmla="*/ 72194 h 72985"/>
                      <a:gd name="connsiteX1" fmla="*/ 71760 w 72540"/>
                      <a:gd name="connsiteY1" fmla="*/ 44022 h 72985"/>
                      <a:gd name="connsiteX2" fmla="*/ 71782 w 72540"/>
                      <a:gd name="connsiteY2" fmla="*/ 43915 h 72985"/>
                      <a:gd name="connsiteX3" fmla="*/ 71782 w 72540"/>
                      <a:gd name="connsiteY3" fmla="*/ 43883 h 72985"/>
                      <a:gd name="connsiteX4" fmla="*/ 43454 w 72540"/>
                      <a:gd name="connsiteY4" fmla="*/ 667 h 72985"/>
                      <a:gd name="connsiteX5" fmla="*/ 667 w 72540"/>
                      <a:gd name="connsiteY5" fmla="*/ 29623 h 72985"/>
                      <a:gd name="connsiteX6" fmla="*/ 28541 w 72540"/>
                      <a:gd name="connsiteY6" fmla="*/ 72186 h 729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72540" h="72985">
                        <a:moveTo>
                          <a:pt x="28541" y="72194"/>
                        </a:moveTo>
                        <a:cubicBezTo>
                          <a:pt x="48255" y="76349"/>
                          <a:pt x="67605" y="63735"/>
                          <a:pt x="71760" y="44022"/>
                        </a:cubicBezTo>
                        <a:cubicBezTo>
                          <a:pt x="71767" y="43985"/>
                          <a:pt x="71774" y="43951"/>
                          <a:pt x="71782" y="43915"/>
                        </a:cubicBezTo>
                        <a:lnTo>
                          <a:pt x="71782" y="43883"/>
                        </a:lnTo>
                        <a:cubicBezTo>
                          <a:pt x="75847" y="24136"/>
                          <a:pt x="63184" y="4817"/>
                          <a:pt x="43454" y="667"/>
                        </a:cubicBezTo>
                        <a:cubicBezTo>
                          <a:pt x="23641" y="-3152"/>
                          <a:pt x="4486" y="9813"/>
                          <a:pt x="667" y="29623"/>
                        </a:cubicBezTo>
                        <a:cubicBezTo>
                          <a:pt x="-3072" y="49012"/>
                          <a:pt x="9274" y="67863"/>
                          <a:pt x="28541" y="72186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70" name="그래픽 13" descr="텐트">
                  <a:extLst>
                    <a:ext uri="{FF2B5EF4-FFF2-40B4-BE49-F238E27FC236}">
                      <a16:creationId xmlns:a16="http://schemas.microsoft.com/office/drawing/2014/main" id="{37A27FBA-FA1D-4CC3-A78D-F15273F5EE52}"/>
                    </a:ext>
                  </a:extLst>
                </p:cNvPr>
                <p:cNvSpPr/>
                <p:nvPr/>
              </p:nvSpPr>
              <p:spPr>
                <a:xfrm>
                  <a:off x="10356637" y="5667387"/>
                  <a:ext cx="1948420" cy="1276921"/>
                </a:xfrm>
                <a:custGeom>
                  <a:avLst/>
                  <a:gdLst>
                    <a:gd name="connsiteX0" fmla="*/ 1948421 w 1948420"/>
                    <a:gd name="connsiteY0" fmla="*/ 1276922 h 1276921"/>
                    <a:gd name="connsiteX1" fmla="*/ 1948421 w 1948420"/>
                    <a:gd name="connsiteY1" fmla="*/ 1228212 h 1276921"/>
                    <a:gd name="connsiteX2" fmla="*/ 1788017 w 1948420"/>
                    <a:gd name="connsiteY2" fmla="*/ 1228212 h 1276921"/>
                    <a:gd name="connsiteX3" fmla="*/ 1916930 w 1948420"/>
                    <a:gd name="connsiteY3" fmla="*/ 1099299 h 1276921"/>
                    <a:gd name="connsiteX4" fmla="*/ 1882491 w 1948420"/>
                    <a:gd name="connsiteY4" fmla="*/ 1064861 h 1276921"/>
                    <a:gd name="connsiteX5" fmla="*/ 1719140 w 1948420"/>
                    <a:gd name="connsiteY5" fmla="*/ 1228212 h 1276921"/>
                    <a:gd name="connsiteX6" fmla="*/ 1718580 w 1948420"/>
                    <a:gd name="connsiteY6" fmla="*/ 1228212 h 1276921"/>
                    <a:gd name="connsiteX7" fmla="*/ 974210 w 1948420"/>
                    <a:gd name="connsiteY7" fmla="*/ 0 h 1276921"/>
                    <a:gd name="connsiteX8" fmla="*/ 229841 w 1948420"/>
                    <a:gd name="connsiteY8" fmla="*/ 1228212 h 1276921"/>
                    <a:gd name="connsiteX9" fmla="*/ 229280 w 1948420"/>
                    <a:gd name="connsiteY9" fmla="*/ 1228212 h 1276921"/>
                    <a:gd name="connsiteX10" fmla="*/ 65930 w 1948420"/>
                    <a:gd name="connsiteY10" fmla="*/ 1064861 h 1276921"/>
                    <a:gd name="connsiteX11" fmla="*/ 31491 w 1948420"/>
                    <a:gd name="connsiteY11" fmla="*/ 1099299 h 1276921"/>
                    <a:gd name="connsiteX12" fmla="*/ 160404 w 1948420"/>
                    <a:gd name="connsiteY12" fmla="*/ 1228212 h 1276921"/>
                    <a:gd name="connsiteX13" fmla="*/ 0 w 1948420"/>
                    <a:gd name="connsiteY13" fmla="*/ 1228212 h 1276921"/>
                    <a:gd name="connsiteX14" fmla="*/ 0 w 1948420"/>
                    <a:gd name="connsiteY14" fmla="*/ 1276922 h 1276921"/>
                    <a:gd name="connsiteX15" fmla="*/ 1450307 w 1948420"/>
                    <a:gd name="connsiteY15" fmla="*/ 1228212 h 1276921"/>
                    <a:gd name="connsiteX16" fmla="*/ 998566 w 1948420"/>
                    <a:gd name="connsiteY16" fmla="*/ 482941 h 1276921"/>
                    <a:gd name="connsiteX17" fmla="*/ 998566 w 1948420"/>
                    <a:gd name="connsiteY17" fmla="*/ 135026 h 1276921"/>
                    <a:gd name="connsiteX18" fmla="*/ 999028 w 1948420"/>
                    <a:gd name="connsiteY18" fmla="*/ 135026 h 1276921"/>
                    <a:gd name="connsiteX19" fmla="*/ 1661613 w 1948420"/>
                    <a:gd name="connsiteY19" fmla="*/ 1228212 h 1276921"/>
                    <a:gd name="connsiteX20" fmla="*/ 998566 w 1948420"/>
                    <a:gd name="connsiteY20" fmla="*/ 576854 h 1276921"/>
                    <a:gd name="connsiteX21" fmla="*/ 1393340 w 1948420"/>
                    <a:gd name="connsiteY21" fmla="*/ 1228212 h 1276921"/>
                    <a:gd name="connsiteX22" fmla="*/ 998566 w 1948420"/>
                    <a:gd name="connsiteY22" fmla="*/ 1228212 h 1276921"/>
                    <a:gd name="connsiteX23" fmla="*/ 949855 w 1948420"/>
                    <a:gd name="connsiteY23" fmla="*/ 135026 h 1276921"/>
                    <a:gd name="connsiteX24" fmla="*/ 949855 w 1948420"/>
                    <a:gd name="connsiteY24" fmla="*/ 1228212 h 1276921"/>
                    <a:gd name="connsiteX25" fmla="*/ 286808 w 1948420"/>
                    <a:gd name="connsiteY25" fmla="*/ 1228212 h 1276921"/>
                    <a:gd name="connsiteX26" fmla="*/ 949392 w 1948420"/>
                    <a:gd name="connsiteY26" fmla="*/ 134904 h 1276921"/>
                    <a:gd name="connsiteX27" fmla="*/ 949855 w 1948420"/>
                    <a:gd name="connsiteY27" fmla="*/ 135026 h 12769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1948420" h="1276921">
                      <a:moveTo>
                        <a:pt x="1948421" y="1276922"/>
                      </a:moveTo>
                      <a:lnTo>
                        <a:pt x="1948421" y="1228212"/>
                      </a:lnTo>
                      <a:lnTo>
                        <a:pt x="1788017" y="1228212"/>
                      </a:lnTo>
                      <a:lnTo>
                        <a:pt x="1916930" y="1099299"/>
                      </a:lnTo>
                      <a:lnTo>
                        <a:pt x="1882491" y="1064861"/>
                      </a:lnTo>
                      <a:lnTo>
                        <a:pt x="1719140" y="1228212"/>
                      </a:lnTo>
                      <a:lnTo>
                        <a:pt x="1718580" y="1228212"/>
                      </a:lnTo>
                      <a:lnTo>
                        <a:pt x="974210" y="0"/>
                      </a:lnTo>
                      <a:lnTo>
                        <a:pt x="229841" y="1228212"/>
                      </a:lnTo>
                      <a:lnTo>
                        <a:pt x="229280" y="1228212"/>
                      </a:lnTo>
                      <a:lnTo>
                        <a:pt x="65930" y="1064861"/>
                      </a:lnTo>
                      <a:lnTo>
                        <a:pt x="31491" y="1099299"/>
                      </a:lnTo>
                      <a:lnTo>
                        <a:pt x="160404" y="1228212"/>
                      </a:lnTo>
                      <a:lnTo>
                        <a:pt x="0" y="1228212"/>
                      </a:lnTo>
                      <a:lnTo>
                        <a:pt x="0" y="1276922"/>
                      </a:lnTo>
                      <a:close/>
                      <a:moveTo>
                        <a:pt x="1450307" y="1228212"/>
                      </a:moveTo>
                      <a:lnTo>
                        <a:pt x="998566" y="482941"/>
                      </a:lnTo>
                      <a:lnTo>
                        <a:pt x="998566" y="135026"/>
                      </a:lnTo>
                      <a:cubicBezTo>
                        <a:pt x="998566" y="134538"/>
                        <a:pt x="998761" y="134490"/>
                        <a:pt x="999028" y="135026"/>
                      </a:cubicBezTo>
                      <a:lnTo>
                        <a:pt x="1661613" y="1228212"/>
                      </a:lnTo>
                      <a:close/>
                      <a:moveTo>
                        <a:pt x="998566" y="576854"/>
                      </a:moveTo>
                      <a:lnTo>
                        <a:pt x="1393340" y="1228212"/>
                      </a:lnTo>
                      <a:lnTo>
                        <a:pt x="998566" y="1228212"/>
                      </a:lnTo>
                      <a:close/>
                      <a:moveTo>
                        <a:pt x="949855" y="135026"/>
                      </a:moveTo>
                      <a:lnTo>
                        <a:pt x="949855" y="1228212"/>
                      </a:lnTo>
                      <a:lnTo>
                        <a:pt x="286808" y="1228212"/>
                      </a:lnTo>
                      <a:lnTo>
                        <a:pt x="949392" y="134904"/>
                      </a:lnTo>
                      <a:cubicBezTo>
                        <a:pt x="949660" y="134490"/>
                        <a:pt x="949855" y="134660"/>
                        <a:pt x="949855" y="135026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71" name="그래픽 15" descr="모닥불">
                  <a:extLst>
                    <a:ext uri="{FF2B5EF4-FFF2-40B4-BE49-F238E27FC236}">
                      <a16:creationId xmlns:a16="http://schemas.microsoft.com/office/drawing/2014/main" id="{3E9F265E-941D-48B4-AD65-28D66362E4FD}"/>
                    </a:ext>
                  </a:extLst>
                </p:cNvPr>
                <p:cNvGrpSpPr/>
                <p:nvPr/>
              </p:nvGrpSpPr>
              <p:grpSpPr>
                <a:xfrm>
                  <a:off x="6534704" y="4901151"/>
                  <a:ext cx="1598868" cy="2043157"/>
                  <a:chOff x="6755506" y="3867912"/>
                  <a:chExt cx="1598868" cy="2043157"/>
                </a:xfrm>
                <a:solidFill>
                  <a:srgbClr val="FFFFFF"/>
                </a:solidFill>
              </p:grpSpPr>
              <p:sp>
                <p:nvSpPr>
                  <p:cNvPr id="72" name="자유형: 도형 71">
                    <a:extLst>
                      <a:ext uri="{FF2B5EF4-FFF2-40B4-BE49-F238E27FC236}">
                        <a16:creationId xmlns:a16="http://schemas.microsoft.com/office/drawing/2014/main" id="{F89BFA44-76E8-4F68-B997-EB8AB68C86D6}"/>
                      </a:ext>
                    </a:extLst>
                  </p:cNvPr>
                  <p:cNvSpPr/>
                  <p:nvPr/>
                </p:nvSpPr>
                <p:spPr>
                  <a:xfrm>
                    <a:off x="7104128" y="3867912"/>
                    <a:ext cx="913075" cy="1315180"/>
                  </a:xfrm>
                  <a:custGeom>
                    <a:avLst/>
                    <a:gdLst>
                      <a:gd name="connsiteX0" fmla="*/ 189298 w 913075"/>
                      <a:gd name="connsiteY0" fmla="*/ 1227937 h 1315180"/>
                      <a:gd name="connsiteX1" fmla="*/ 222363 w 913075"/>
                      <a:gd name="connsiteY1" fmla="*/ 1218290 h 1315180"/>
                      <a:gd name="connsiteX2" fmla="*/ 223274 w 913075"/>
                      <a:gd name="connsiteY2" fmla="*/ 1196714 h 1315180"/>
                      <a:gd name="connsiteX3" fmla="*/ 254205 w 913075"/>
                      <a:gd name="connsiteY3" fmla="*/ 818355 h 1315180"/>
                      <a:gd name="connsiteX4" fmla="*/ 254668 w 913075"/>
                      <a:gd name="connsiteY4" fmla="*/ 818355 h 1315180"/>
                      <a:gd name="connsiteX5" fmla="*/ 329536 w 913075"/>
                      <a:gd name="connsiteY5" fmla="*/ 1074353 h 1315180"/>
                      <a:gd name="connsiteX6" fmla="*/ 431828 w 913075"/>
                      <a:gd name="connsiteY6" fmla="*/ 1290822 h 1315180"/>
                      <a:gd name="connsiteX7" fmla="*/ 456183 w 913075"/>
                      <a:gd name="connsiteY7" fmla="*/ 1315178 h 1315180"/>
                      <a:gd name="connsiteX8" fmla="*/ 876238 w 913075"/>
                      <a:gd name="connsiteY8" fmla="*/ 1034240 h 1315180"/>
                      <a:gd name="connsiteX9" fmla="*/ 857314 w 913075"/>
                      <a:gd name="connsiteY9" fmla="*/ 660630 h 1315180"/>
                      <a:gd name="connsiteX10" fmla="*/ 823248 w 913075"/>
                      <a:gd name="connsiteY10" fmla="*/ 655542 h 1315180"/>
                      <a:gd name="connsiteX11" fmla="*/ 814059 w 913075"/>
                      <a:gd name="connsiteY11" fmla="*/ 680821 h 1315180"/>
                      <a:gd name="connsiteX12" fmla="*/ 772655 w 913075"/>
                      <a:gd name="connsiteY12" fmla="*/ 801014 h 1315180"/>
                      <a:gd name="connsiteX13" fmla="*/ 654118 w 913075"/>
                      <a:gd name="connsiteY13" fmla="*/ 820790 h 1315180"/>
                      <a:gd name="connsiteX14" fmla="*/ 580371 w 913075"/>
                      <a:gd name="connsiteY14" fmla="*/ 746775 h 1315180"/>
                      <a:gd name="connsiteX15" fmla="*/ 601974 w 913075"/>
                      <a:gd name="connsiteY15" fmla="*/ 628944 h 1315180"/>
                      <a:gd name="connsiteX16" fmla="*/ 657698 w 913075"/>
                      <a:gd name="connsiteY16" fmla="*/ 310109 h 1315180"/>
                      <a:gd name="connsiteX17" fmla="*/ 393346 w 913075"/>
                      <a:gd name="connsiteY17" fmla="*/ 2039 h 1315180"/>
                      <a:gd name="connsiteX18" fmla="*/ 361283 w 913075"/>
                      <a:gd name="connsiteY18" fmla="*/ 14619 h 1315180"/>
                      <a:gd name="connsiteX19" fmla="*/ 362074 w 913075"/>
                      <a:gd name="connsiteY19" fmla="*/ 35747 h 1315180"/>
                      <a:gd name="connsiteX20" fmla="*/ 215943 w 913075"/>
                      <a:gd name="connsiteY20" fmla="*/ 473776 h 1315180"/>
                      <a:gd name="connsiteX21" fmla="*/ 33278 w 913075"/>
                      <a:gd name="connsiteY21" fmla="*/ 689247 h 1315180"/>
                      <a:gd name="connsiteX22" fmla="*/ 189298 w 913075"/>
                      <a:gd name="connsiteY22" fmla="*/ 1227937 h 1315180"/>
                      <a:gd name="connsiteX23" fmla="*/ 78482 w 913075"/>
                      <a:gd name="connsiteY23" fmla="*/ 707636 h 1315180"/>
                      <a:gd name="connsiteX24" fmla="*/ 246996 w 913075"/>
                      <a:gd name="connsiteY24" fmla="*/ 511308 h 1315180"/>
                      <a:gd name="connsiteX25" fmla="*/ 431633 w 913075"/>
                      <a:gd name="connsiteY25" fmla="*/ 78077 h 1315180"/>
                      <a:gd name="connsiteX26" fmla="*/ 431998 w 913075"/>
                      <a:gd name="connsiteY26" fmla="*/ 77784 h 1315180"/>
                      <a:gd name="connsiteX27" fmla="*/ 610668 w 913075"/>
                      <a:gd name="connsiteY27" fmla="*/ 322506 h 1315180"/>
                      <a:gd name="connsiteX28" fmla="*/ 562567 w 913075"/>
                      <a:gd name="connsiteY28" fmla="*/ 600424 h 1315180"/>
                      <a:gd name="connsiteX29" fmla="*/ 534095 w 913075"/>
                      <a:gd name="connsiteY29" fmla="*/ 761631 h 1315180"/>
                      <a:gd name="connsiteX30" fmla="*/ 636534 w 913075"/>
                      <a:gd name="connsiteY30" fmla="*/ 866359 h 1315180"/>
                      <a:gd name="connsiteX31" fmla="*/ 804244 w 913075"/>
                      <a:gd name="connsiteY31" fmla="*/ 838180 h 1315180"/>
                      <a:gd name="connsiteX32" fmla="*/ 853904 w 913075"/>
                      <a:gd name="connsiteY32" fmla="*/ 769498 h 1315180"/>
                      <a:gd name="connsiteX33" fmla="*/ 854367 w 913075"/>
                      <a:gd name="connsiteY33" fmla="*/ 769498 h 1315180"/>
                      <a:gd name="connsiteX34" fmla="*/ 831644 w 913075"/>
                      <a:gd name="connsiteY34" fmla="*/ 1014877 h 1315180"/>
                      <a:gd name="connsiteX35" fmla="*/ 478078 w 913075"/>
                      <a:gd name="connsiteY35" fmla="*/ 1265931 h 1315180"/>
                      <a:gd name="connsiteX36" fmla="*/ 367432 w 913075"/>
                      <a:gd name="connsiteY36" fmla="*/ 1043641 h 1315180"/>
                      <a:gd name="connsiteX37" fmla="*/ 313705 w 913075"/>
                      <a:gd name="connsiteY37" fmla="*/ 742050 h 1315180"/>
                      <a:gd name="connsiteX38" fmla="*/ 296167 w 913075"/>
                      <a:gd name="connsiteY38" fmla="*/ 712407 h 1315180"/>
                      <a:gd name="connsiteX39" fmla="*/ 272520 w 913075"/>
                      <a:gd name="connsiteY39" fmla="*/ 719156 h 1315180"/>
                      <a:gd name="connsiteX40" fmla="*/ 150865 w 913075"/>
                      <a:gd name="connsiteY40" fmla="*/ 1132245 h 1315180"/>
                      <a:gd name="connsiteX41" fmla="*/ 150451 w 913075"/>
                      <a:gd name="connsiteY41" fmla="*/ 1132465 h 1315180"/>
                      <a:gd name="connsiteX42" fmla="*/ 78482 w 913075"/>
                      <a:gd name="connsiteY42" fmla="*/ 707636 h 13151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</a:cxnLst>
                    <a:rect l="l" t="t" r="r" b="b"/>
                    <a:pathLst>
                      <a:path w="913075" h="1315180">
                        <a:moveTo>
                          <a:pt x="189298" y="1227937"/>
                        </a:moveTo>
                        <a:cubicBezTo>
                          <a:pt x="201093" y="1234403"/>
                          <a:pt x="215896" y="1230085"/>
                          <a:pt x="222363" y="1218290"/>
                        </a:cubicBezTo>
                        <a:cubicBezTo>
                          <a:pt x="226014" y="1211634"/>
                          <a:pt x="226350" y="1203655"/>
                          <a:pt x="223274" y="1196714"/>
                        </a:cubicBezTo>
                        <a:cubicBezTo>
                          <a:pt x="165364" y="1074104"/>
                          <a:pt x="177152" y="929931"/>
                          <a:pt x="254205" y="818355"/>
                        </a:cubicBezTo>
                        <a:cubicBezTo>
                          <a:pt x="254473" y="817941"/>
                          <a:pt x="254692" y="817989"/>
                          <a:pt x="254668" y="818355"/>
                        </a:cubicBezTo>
                        <a:cubicBezTo>
                          <a:pt x="251623" y="890130"/>
                          <a:pt x="262218" y="992397"/>
                          <a:pt x="329536" y="1074353"/>
                        </a:cubicBezTo>
                        <a:cubicBezTo>
                          <a:pt x="429392" y="1198224"/>
                          <a:pt x="431828" y="1290067"/>
                          <a:pt x="431828" y="1290822"/>
                        </a:cubicBezTo>
                        <a:cubicBezTo>
                          <a:pt x="431828" y="1304274"/>
                          <a:pt x="442732" y="1315178"/>
                          <a:pt x="456183" y="1315178"/>
                        </a:cubicBezTo>
                        <a:cubicBezTo>
                          <a:pt x="640370" y="1315884"/>
                          <a:pt x="806555" y="1204736"/>
                          <a:pt x="876238" y="1034240"/>
                        </a:cubicBezTo>
                        <a:cubicBezTo>
                          <a:pt x="925192" y="928976"/>
                          <a:pt x="931500" y="760438"/>
                          <a:pt x="857314" y="660630"/>
                        </a:cubicBezTo>
                        <a:cubicBezTo>
                          <a:pt x="849311" y="649819"/>
                          <a:pt x="834060" y="647542"/>
                          <a:pt x="823248" y="655542"/>
                        </a:cubicBezTo>
                        <a:cubicBezTo>
                          <a:pt x="815389" y="661361"/>
                          <a:pt x="811770" y="671315"/>
                          <a:pt x="814059" y="680821"/>
                        </a:cubicBezTo>
                        <a:cubicBezTo>
                          <a:pt x="824035" y="725488"/>
                          <a:pt x="808024" y="771968"/>
                          <a:pt x="772655" y="801014"/>
                        </a:cubicBezTo>
                        <a:cubicBezTo>
                          <a:pt x="740246" y="829877"/>
                          <a:pt x="694144" y="837569"/>
                          <a:pt x="654118" y="820790"/>
                        </a:cubicBezTo>
                        <a:cubicBezTo>
                          <a:pt x="619290" y="809049"/>
                          <a:pt x="591988" y="781646"/>
                          <a:pt x="580371" y="746775"/>
                        </a:cubicBezTo>
                        <a:cubicBezTo>
                          <a:pt x="568629" y="706286"/>
                          <a:pt x="576632" y="662634"/>
                          <a:pt x="601974" y="628944"/>
                        </a:cubicBezTo>
                        <a:cubicBezTo>
                          <a:pt x="668593" y="536891"/>
                          <a:pt x="689144" y="419301"/>
                          <a:pt x="657698" y="310109"/>
                        </a:cubicBezTo>
                        <a:cubicBezTo>
                          <a:pt x="620890" y="172626"/>
                          <a:pt x="523645" y="59298"/>
                          <a:pt x="393346" y="2039"/>
                        </a:cubicBezTo>
                        <a:cubicBezTo>
                          <a:pt x="381018" y="-3341"/>
                          <a:pt x="366663" y="2291"/>
                          <a:pt x="361283" y="14619"/>
                        </a:cubicBezTo>
                        <a:cubicBezTo>
                          <a:pt x="358316" y="21415"/>
                          <a:pt x="358609" y="29192"/>
                          <a:pt x="362074" y="35747"/>
                        </a:cubicBezTo>
                        <a:cubicBezTo>
                          <a:pt x="470139" y="240112"/>
                          <a:pt x="277513" y="422728"/>
                          <a:pt x="215943" y="473776"/>
                        </a:cubicBezTo>
                        <a:cubicBezTo>
                          <a:pt x="116573" y="555756"/>
                          <a:pt x="52592" y="641219"/>
                          <a:pt x="33278" y="689247"/>
                        </a:cubicBezTo>
                        <a:cubicBezTo>
                          <a:pt x="-67090" y="931850"/>
                          <a:pt x="81477" y="1168876"/>
                          <a:pt x="189298" y="1227937"/>
                        </a:cubicBezTo>
                        <a:close/>
                        <a:moveTo>
                          <a:pt x="78482" y="707636"/>
                        </a:moveTo>
                        <a:cubicBezTo>
                          <a:pt x="94970" y="666451"/>
                          <a:pt x="154714" y="587467"/>
                          <a:pt x="246996" y="511308"/>
                        </a:cubicBezTo>
                        <a:cubicBezTo>
                          <a:pt x="309370" y="459577"/>
                          <a:pt x="491766" y="286558"/>
                          <a:pt x="431633" y="78077"/>
                        </a:cubicBezTo>
                        <a:cubicBezTo>
                          <a:pt x="431633" y="77736"/>
                          <a:pt x="431633" y="77614"/>
                          <a:pt x="431998" y="77784"/>
                        </a:cubicBezTo>
                        <a:cubicBezTo>
                          <a:pt x="519928" y="134286"/>
                          <a:pt x="583634" y="221544"/>
                          <a:pt x="610668" y="322506"/>
                        </a:cubicBezTo>
                        <a:cubicBezTo>
                          <a:pt x="638938" y="417572"/>
                          <a:pt x="621141" y="520388"/>
                          <a:pt x="562567" y="600424"/>
                        </a:cubicBezTo>
                        <a:cubicBezTo>
                          <a:pt x="528433" y="646769"/>
                          <a:pt x="517902" y="706396"/>
                          <a:pt x="534095" y="761631"/>
                        </a:cubicBezTo>
                        <a:cubicBezTo>
                          <a:pt x="550024" y="810615"/>
                          <a:pt x="587913" y="849352"/>
                          <a:pt x="636534" y="866359"/>
                        </a:cubicBezTo>
                        <a:cubicBezTo>
                          <a:pt x="693218" y="889871"/>
                          <a:pt x="758356" y="878929"/>
                          <a:pt x="804244" y="838180"/>
                        </a:cubicBezTo>
                        <a:cubicBezTo>
                          <a:pt x="826108" y="819638"/>
                          <a:pt x="843147" y="796070"/>
                          <a:pt x="853904" y="769498"/>
                        </a:cubicBezTo>
                        <a:cubicBezTo>
                          <a:pt x="854050" y="769133"/>
                          <a:pt x="854270" y="769133"/>
                          <a:pt x="854367" y="769498"/>
                        </a:cubicBezTo>
                        <a:cubicBezTo>
                          <a:pt x="873067" y="851626"/>
                          <a:pt x="865108" y="937579"/>
                          <a:pt x="831644" y="1014877"/>
                        </a:cubicBezTo>
                        <a:cubicBezTo>
                          <a:pt x="772563" y="1160137"/>
                          <a:pt x="634695" y="1258033"/>
                          <a:pt x="478078" y="1265931"/>
                        </a:cubicBezTo>
                        <a:cubicBezTo>
                          <a:pt x="460832" y="1183586"/>
                          <a:pt x="422734" y="1107045"/>
                          <a:pt x="367432" y="1043641"/>
                        </a:cubicBezTo>
                        <a:cubicBezTo>
                          <a:pt x="269086" y="923910"/>
                          <a:pt x="313242" y="743852"/>
                          <a:pt x="313705" y="742050"/>
                        </a:cubicBezTo>
                        <a:cubicBezTo>
                          <a:pt x="317046" y="729020"/>
                          <a:pt x="309194" y="715748"/>
                          <a:pt x="296167" y="712407"/>
                        </a:cubicBezTo>
                        <a:cubicBezTo>
                          <a:pt x="287642" y="710220"/>
                          <a:pt x="278604" y="712799"/>
                          <a:pt x="272520" y="719156"/>
                        </a:cubicBezTo>
                        <a:cubicBezTo>
                          <a:pt x="127241" y="870329"/>
                          <a:pt x="126705" y="1028078"/>
                          <a:pt x="150865" y="1132245"/>
                        </a:cubicBezTo>
                        <a:cubicBezTo>
                          <a:pt x="150865" y="1132781"/>
                          <a:pt x="150865" y="1132854"/>
                          <a:pt x="150451" y="1132465"/>
                        </a:cubicBezTo>
                        <a:cubicBezTo>
                          <a:pt x="49053" y="1015386"/>
                          <a:pt x="21305" y="851580"/>
                          <a:pt x="78482" y="707636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3" name="자유형: 도형 72">
                    <a:extLst>
                      <a:ext uri="{FF2B5EF4-FFF2-40B4-BE49-F238E27FC236}">
                        <a16:creationId xmlns:a16="http://schemas.microsoft.com/office/drawing/2014/main" id="{D7E88C38-C02F-4CEE-9D44-630A1689E675}"/>
                      </a:ext>
                    </a:extLst>
                  </p:cNvPr>
                  <p:cNvSpPr/>
                  <p:nvPr/>
                </p:nvSpPr>
                <p:spPr>
                  <a:xfrm>
                    <a:off x="6755506" y="5088375"/>
                    <a:ext cx="1598868" cy="822694"/>
                  </a:xfrm>
                  <a:custGeom>
                    <a:avLst/>
                    <a:gdLst>
                      <a:gd name="connsiteX0" fmla="*/ 1542745 w 1598868"/>
                      <a:gd name="connsiteY0" fmla="*/ 567231 h 822694"/>
                      <a:gd name="connsiteX1" fmla="*/ 1158273 w 1598868"/>
                      <a:gd name="connsiteY1" fmla="*/ 410164 h 822694"/>
                      <a:gd name="connsiteX2" fmla="*/ 1536924 w 1598868"/>
                      <a:gd name="connsiteY2" fmla="*/ 255484 h 822694"/>
                      <a:gd name="connsiteX3" fmla="*/ 1592220 w 1598868"/>
                      <a:gd name="connsiteY3" fmla="*/ 133062 h 822694"/>
                      <a:gd name="connsiteX4" fmla="*/ 1590505 w 1598868"/>
                      <a:gd name="connsiteY4" fmla="*/ 128837 h 822694"/>
                      <a:gd name="connsiteX5" fmla="*/ 1561279 w 1598868"/>
                      <a:gd name="connsiteY5" fmla="*/ 60642 h 822694"/>
                      <a:gd name="connsiteX6" fmla="*/ 1467852 w 1598868"/>
                      <a:gd name="connsiteY6" fmla="*/ 22 h 822694"/>
                      <a:gd name="connsiteX7" fmla="*/ 1427325 w 1598868"/>
                      <a:gd name="connsiteY7" fmla="*/ 7060 h 822694"/>
                      <a:gd name="connsiteX8" fmla="*/ 799422 w 1598868"/>
                      <a:gd name="connsiteY8" fmla="*/ 263570 h 822694"/>
                      <a:gd name="connsiteX9" fmla="*/ 171544 w 1598868"/>
                      <a:gd name="connsiteY9" fmla="*/ 7060 h 822694"/>
                      <a:gd name="connsiteX10" fmla="*/ 131016 w 1598868"/>
                      <a:gd name="connsiteY10" fmla="*/ 22 h 822694"/>
                      <a:gd name="connsiteX11" fmla="*/ 37590 w 1598868"/>
                      <a:gd name="connsiteY11" fmla="*/ 60642 h 822694"/>
                      <a:gd name="connsiteX12" fmla="*/ 8363 w 1598868"/>
                      <a:gd name="connsiteY12" fmla="*/ 128837 h 822694"/>
                      <a:gd name="connsiteX13" fmla="*/ 57719 w 1598868"/>
                      <a:gd name="connsiteY13" fmla="*/ 253772 h 822694"/>
                      <a:gd name="connsiteX14" fmla="*/ 61945 w 1598868"/>
                      <a:gd name="connsiteY14" fmla="*/ 255484 h 822694"/>
                      <a:gd name="connsiteX15" fmla="*/ 440596 w 1598868"/>
                      <a:gd name="connsiteY15" fmla="*/ 410164 h 822694"/>
                      <a:gd name="connsiteX16" fmla="*/ 56124 w 1598868"/>
                      <a:gd name="connsiteY16" fmla="*/ 567231 h 822694"/>
                      <a:gd name="connsiteX17" fmla="*/ 7413 w 1598868"/>
                      <a:gd name="connsiteY17" fmla="*/ 693879 h 822694"/>
                      <a:gd name="connsiteX18" fmla="*/ 36640 w 1598868"/>
                      <a:gd name="connsiteY18" fmla="*/ 762073 h 822694"/>
                      <a:gd name="connsiteX19" fmla="*/ 127972 w 1598868"/>
                      <a:gd name="connsiteY19" fmla="*/ 822694 h 822694"/>
                      <a:gd name="connsiteX20" fmla="*/ 165723 w 1598868"/>
                      <a:gd name="connsiteY20" fmla="*/ 815655 h 822694"/>
                      <a:gd name="connsiteX21" fmla="*/ 799422 w 1598868"/>
                      <a:gd name="connsiteY21" fmla="*/ 556759 h 822694"/>
                      <a:gd name="connsiteX22" fmla="*/ 1433146 w 1598868"/>
                      <a:gd name="connsiteY22" fmla="*/ 815655 h 822694"/>
                      <a:gd name="connsiteX23" fmla="*/ 1470897 w 1598868"/>
                      <a:gd name="connsiteY23" fmla="*/ 822694 h 822694"/>
                      <a:gd name="connsiteX24" fmla="*/ 1562229 w 1598868"/>
                      <a:gd name="connsiteY24" fmla="*/ 762073 h 822694"/>
                      <a:gd name="connsiteX25" fmla="*/ 1591455 w 1598868"/>
                      <a:gd name="connsiteY25" fmla="*/ 693879 h 822694"/>
                      <a:gd name="connsiteX26" fmla="*/ 1542745 w 1598868"/>
                      <a:gd name="connsiteY26" fmla="*/ 567231 h 822694"/>
                      <a:gd name="connsiteX27" fmla="*/ 1444423 w 1598868"/>
                      <a:gd name="connsiteY27" fmla="*/ 52702 h 822694"/>
                      <a:gd name="connsiteX28" fmla="*/ 1467852 w 1598868"/>
                      <a:gd name="connsiteY28" fmla="*/ 48732 h 822694"/>
                      <a:gd name="connsiteX29" fmla="*/ 1516563 w 1598868"/>
                      <a:gd name="connsiteY29" fmla="*/ 79834 h 822694"/>
                      <a:gd name="connsiteX30" fmla="*/ 1546130 w 1598868"/>
                      <a:gd name="connsiteY30" fmla="*/ 148832 h 822694"/>
                      <a:gd name="connsiteX31" fmla="*/ 1546398 w 1598868"/>
                      <a:gd name="connsiteY31" fmla="*/ 183928 h 822694"/>
                      <a:gd name="connsiteX32" fmla="*/ 1518560 w 1598868"/>
                      <a:gd name="connsiteY32" fmla="*/ 210402 h 822694"/>
                      <a:gd name="connsiteX33" fmla="*/ 1093877 w 1598868"/>
                      <a:gd name="connsiteY33" fmla="*/ 383861 h 822694"/>
                      <a:gd name="connsiteX34" fmla="*/ 863842 w 1598868"/>
                      <a:gd name="connsiteY34" fmla="*/ 289874 h 822694"/>
                      <a:gd name="connsiteX35" fmla="*/ 148382 w 1598868"/>
                      <a:gd name="connsiteY35" fmla="*/ 770135 h 822694"/>
                      <a:gd name="connsiteX36" fmla="*/ 127972 w 1598868"/>
                      <a:gd name="connsiteY36" fmla="*/ 773983 h 822694"/>
                      <a:gd name="connsiteX37" fmla="*/ 81429 w 1598868"/>
                      <a:gd name="connsiteY37" fmla="*/ 742881 h 822694"/>
                      <a:gd name="connsiteX38" fmla="*/ 52666 w 1598868"/>
                      <a:gd name="connsiteY38" fmla="*/ 675783 h 822694"/>
                      <a:gd name="connsiteX39" fmla="*/ 74585 w 1598868"/>
                      <a:gd name="connsiteY39" fmla="*/ 612313 h 822694"/>
                      <a:gd name="connsiteX40" fmla="*/ 505040 w 1598868"/>
                      <a:gd name="connsiteY40" fmla="*/ 436468 h 822694"/>
                      <a:gd name="connsiteX41" fmla="*/ 735100 w 1598868"/>
                      <a:gd name="connsiteY41" fmla="*/ 530455 h 822694"/>
                      <a:gd name="connsiteX42" fmla="*/ 1546690 w 1598868"/>
                      <a:gd name="connsiteY42" fmla="*/ 674687 h 822694"/>
                      <a:gd name="connsiteX43" fmla="*/ 1517464 w 1598868"/>
                      <a:gd name="connsiteY43" fmla="*/ 742881 h 822694"/>
                      <a:gd name="connsiteX44" fmla="*/ 1470897 w 1598868"/>
                      <a:gd name="connsiteY44" fmla="*/ 773983 h 822694"/>
                      <a:gd name="connsiteX45" fmla="*/ 1451559 w 1598868"/>
                      <a:gd name="connsiteY45" fmla="*/ 770573 h 822694"/>
                      <a:gd name="connsiteX46" fmla="*/ 79286 w 1598868"/>
                      <a:gd name="connsiteY46" fmla="*/ 209964 h 822694"/>
                      <a:gd name="connsiteX47" fmla="*/ 52495 w 1598868"/>
                      <a:gd name="connsiteY47" fmla="*/ 183928 h 822694"/>
                      <a:gd name="connsiteX48" fmla="*/ 53104 w 1598868"/>
                      <a:gd name="connsiteY48" fmla="*/ 148029 h 822694"/>
                      <a:gd name="connsiteX49" fmla="*/ 82330 w 1598868"/>
                      <a:gd name="connsiteY49" fmla="*/ 79834 h 822694"/>
                      <a:gd name="connsiteX50" fmla="*/ 131041 w 1598868"/>
                      <a:gd name="connsiteY50" fmla="*/ 48732 h 822694"/>
                      <a:gd name="connsiteX51" fmla="*/ 154471 w 1598868"/>
                      <a:gd name="connsiteY51" fmla="*/ 52702 h 822694"/>
                      <a:gd name="connsiteX52" fmla="*/ 1523845 w 1598868"/>
                      <a:gd name="connsiteY52" fmla="*/ 612118 h 822694"/>
                      <a:gd name="connsiteX53" fmla="*/ 1546690 w 1598868"/>
                      <a:gd name="connsiteY53" fmla="*/ 674687 h 8226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</a:cxnLst>
                    <a:rect l="l" t="t" r="r" b="b"/>
                    <a:pathLst>
                      <a:path w="1598868" h="822694">
                        <a:moveTo>
                          <a:pt x="1542745" y="567231"/>
                        </a:moveTo>
                        <a:lnTo>
                          <a:pt x="1158273" y="410164"/>
                        </a:lnTo>
                        <a:lnTo>
                          <a:pt x="1536924" y="255484"/>
                        </a:lnTo>
                        <a:cubicBezTo>
                          <a:pt x="1586000" y="236947"/>
                          <a:pt x="1610754" y="182138"/>
                          <a:pt x="1592220" y="133062"/>
                        </a:cubicBezTo>
                        <a:cubicBezTo>
                          <a:pt x="1591682" y="131640"/>
                          <a:pt x="1591110" y="130232"/>
                          <a:pt x="1590505" y="128837"/>
                        </a:cubicBezTo>
                        <a:lnTo>
                          <a:pt x="1561279" y="60642"/>
                        </a:lnTo>
                        <a:cubicBezTo>
                          <a:pt x="1545499" y="23200"/>
                          <a:pt x="1508474" y="-823"/>
                          <a:pt x="1467852" y="22"/>
                        </a:cubicBezTo>
                        <a:cubicBezTo>
                          <a:pt x="1454045" y="85"/>
                          <a:pt x="1440346" y="2464"/>
                          <a:pt x="1427325" y="7060"/>
                        </a:cubicBezTo>
                        <a:lnTo>
                          <a:pt x="799422" y="263570"/>
                        </a:lnTo>
                        <a:lnTo>
                          <a:pt x="171544" y="7060"/>
                        </a:lnTo>
                        <a:cubicBezTo>
                          <a:pt x="158523" y="2464"/>
                          <a:pt x="144823" y="85"/>
                          <a:pt x="131016" y="22"/>
                        </a:cubicBezTo>
                        <a:cubicBezTo>
                          <a:pt x="90394" y="-823"/>
                          <a:pt x="53369" y="23200"/>
                          <a:pt x="37590" y="60642"/>
                        </a:cubicBezTo>
                        <a:lnTo>
                          <a:pt x="8363" y="128837"/>
                        </a:lnTo>
                        <a:cubicBezTo>
                          <a:pt x="-12507" y="176965"/>
                          <a:pt x="9591" y="232899"/>
                          <a:pt x="57719" y="253772"/>
                        </a:cubicBezTo>
                        <a:cubicBezTo>
                          <a:pt x="59115" y="254376"/>
                          <a:pt x="60523" y="254946"/>
                          <a:pt x="61945" y="255484"/>
                        </a:cubicBezTo>
                        <a:lnTo>
                          <a:pt x="440596" y="410164"/>
                        </a:lnTo>
                        <a:lnTo>
                          <a:pt x="56124" y="567231"/>
                        </a:lnTo>
                        <a:cubicBezTo>
                          <a:pt x="8904" y="589879"/>
                          <a:pt x="-12458" y="645424"/>
                          <a:pt x="7413" y="693879"/>
                        </a:cubicBezTo>
                        <a:lnTo>
                          <a:pt x="36640" y="762073"/>
                        </a:lnTo>
                        <a:cubicBezTo>
                          <a:pt x="51967" y="798937"/>
                          <a:pt x="88049" y="822886"/>
                          <a:pt x="127972" y="822694"/>
                        </a:cubicBezTo>
                        <a:cubicBezTo>
                          <a:pt x="140880" y="822664"/>
                          <a:pt x="153672" y="820280"/>
                          <a:pt x="165723" y="815655"/>
                        </a:cubicBezTo>
                        <a:lnTo>
                          <a:pt x="799422" y="556759"/>
                        </a:lnTo>
                        <a:lnTo>
                          <a:pt x="1433146" y="815655"/>
                        </a:lnTo>
                        <a:cubicBezTo>
                          <a:pt x="1445197" y="820280"/>
                          <a:pt x="1457991" y="822664"/>
                          <a:pt x="1470897" y="822694"/>
                        </a:cubicBezTo>
                        <a:cubicBezTo>
                          <a:pt x="1510820" y="822886"/>
                          <a:pt x="1546902" y="798937"/>
                          <a:pt x="1562229" y="762073"/>
                        </a:cubicBezTo>
                        <a:lnTo>
                          <a:pt x="1591455" y="693879"/>
                        </a:lnTo>
                        <a:cubicBezTo>
                          <a:pt x="1611327" y="645424"/>
                          <a:pt x="1589965" y="589879"/>
                          <a:pt x="1542745" y="567231"/>
                        </a:cubicBezTo>
                        <a:close/>
                        <a:moveTo>
                          <a:pt x="1444423" y="52702"/>
                        </a:moveTo>
                        <a:cubicBezTo>
                          <a:pt x="1451968" y="50130"/>
                          <a:pt x="1459881" y="48791"/>
                          <a:pt x="1467852" y="48732"/>
                        </a:cubicBezTo>
                        <a:cubicBezTo>
                          <a:pt x="1489005" y="47863"/>
                          <a:pt x="1508453" y="60279"/>
                          <a:pt x="1516563" y="79834"/>
                        </a:cubicBezTo>
                        <a:lnTo>
                          <a:pt x="1546130" y="148832"/>
                        </a:lnTo>
                        <a:cubicBezTo>
                          <a:pt x="1551104" y="159982"/>
                          <a:pt x="1551201" y="172703"/>
                          <a:pt x="1546398" y="183928"/>
                        </a:cubicBezTo>
                        <a:cubicBezTo>
                          <a:pt x="1541259" y="196279"/>
                          <a:pt x="1531152" y="205889"/>
                          <a:pt x="1518560" y="210402"/>
                        </a:cubicBezTo>
                        <a:lnTo>
                          <a:pt x="1093877" y="383861"/>
                        </a:lnTo>
                        <a:lnTo>
                          <a:pt x="863842" y="289874"/>
                        </a:lnTo>
                        <a:close/>
                        <a:moveTo>
                          <a:pt x="148382" y="770135"/>
                        </a:moveTo>
                        <a:cubicBezTo>
                          <a:pt x="141869" y="772651"/>
                          <a:pt x="134952" y="773954"/>
                          <a:pt x="127972" y="773983"/>
                        </a:cubicBezTo>
                        <a:cubicBezTo>
                          <a:pt x="107528" y="774207"/>
                          <a:pt x="89043" y="761857"/>
                          <a:pt x="81429" y="742881"/>
                        </a:cubicBezTo>
                        <a:lnTo>
                          <a:pt x="52666" y="675783"/>
                        </a:lnTo>
                        <a:cubicBezTo>
                          <a:pt x="42794" y="652129"/>
                          <a:pt x="52220" y="624834"/>
                          <a:pt x="74585" y="612313"/>
                        </a:cubicBezTo>
                        <a:lnTo>
                          <a:pt x="505040" y="436468"/>
                        </a:lnTo>
                        <a:lnTo>
                          <a:pt x="735100" y="530455"/>
                        </a:lnTo>
                        <a:close/>
                        <a:moveTo>
                          <a:pt x="1546690" y="674687"/>
                        </a:moveTo>
                        <a:lnTo>
                          <a:pt x="1517464" y="742881"/>
                        </a:lnTo>
                        <a:cubicBezTo>
                          <a:pt x="1509846" y="761864"/>
                          <a:pt x="1491350" y="774219"/>
                          <a:pt x="1470897" y="773983"/>
                        </a:cubicBezTo>
                        <a:cubicBezTo>
                          <a:pt x="1464301" y="773986"/>
                          <a:pt x="1457755" y="772831"/>
                          <a:pt x="1451559" y="770573"/>
                        </a:cubicBezTo>
                        <a:lnTo>
                          <a:pt x="79286" y="209964"/>
                        </a:lnTo>
                        <a:cubicBezTo>
                          <a:pt x="67120" y="205392"/>
                          <a:pt x="57412" y="195957"/>
                          <a:pt x="52495" y="183928"/>
                        </a:cubicBezTo>
                        <a:cubicBezTo>
                          <a:pt x="47639" y="172408"/>
                          <a:pt x="47858" y="159376"/>
                          <a:pt x="53104" y="148029"/>
                        </a:cubicBezTo>
                        <a:lnTo>
                          <a:pt x="82330" y="79834"/>
                        </a:lnTo>
                        <a:cubicBezTo>
                          <a:pt x="90441" y="60279"/>
                          <a:pt x="109888" y="47863"/>
                          <a:pt x="131041" y="48732"/>
                        </a:cubicBezTo>
                        <a:cubicBezTo>
                          <a:pt x="139012" y="48791"/>
                          <a:pt x="146925" y="50130"/>
                          <a:pt x="154471" y="52702"/>
                        </a:cubicBezTo>
                        <a:lnTo>
                          <a:pt x="1523845" y="612118"/>
                        </a:lnTo>
                        <a:cubicBezTo>
                          <a:pt x="1546194" y="624191"/>
                          <a:pt x="1556004" y="651055"/>
                          <a:pt x="1546690" y="674687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D6866890-037B-4C05-A76F-F3F35E2DAEF4}"/>
                </a:ext>
              </a:extLst>
            </p:cNvPr>
            <p:cNvGrpSpPr/>
            <p:nvPr/>
          </p:nvGrpSpPr>
          <p:grpSpPr>
            <a:xfrm>
              <a:off x="6211743" y="6532152"/>
              <a:ext cx="5895961" cy="325848"/>
              <a:chOff x="122066" y="5855368"/>
              <a:chExt cx="13139823" cy="726189"/>
            </a:xfrm>
          </p:grpSpPr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EC67B6D4-CF55-4C23-9B04-C212A0C4034B}"/>
                  </a:ext>
                </a:extLst>
              </p:cNvPr>
              <p:cNvGrpSpPr/>
              <p:nvPr/>
            </p:nvGrpSpPr>
            <p:grpSpPr>
              <a:xfrm>
                <a:off x="122066" y="5855368"/>
                <a:ext cx="4215711" cy="726189"/>
                <a:chOff x="122066" y="4845692"/>
                <a:chExt cx="12182991" cy="2098616"/>
              </a:xfrm>
            </p:grpSpPr>
            <p:grpSp>
              <p:nvGrpSpPr>
                <p:cNvPr id="47" name="그래픽 5" descr="트레일러">
                  <a:extLst>
                    <a:ext uri="{FF2B5EF4-FFF2-40B4-BE49-F238E27FC236}">
                      <a16:creationId xmlns:a16="http://schemas.microsoft.com/office/drawing/2014/main" id="{493842FC-FE1E-462A-B242-99BDD8BD4047}"/>
                    </a:ext>
                  </a:extLst>
                </p:cNvPr>
                <p:cNvGrpSpPr/>
                <p:nvPr/>
              </p:nvGrpSpPr>
              <p:grpSpPr>
                <a:xfrm>
                  <a:off x="122066" y="5799610"/>
                  <a:ext cx="2045843" cy="1144698"/>
                  <a:chOff x="5784928" y="3580678"/>
                  <a:chExt cx="2045843" cy="1144698"/>
                </a:xfrm>
                <a:solidFill>
                  <a:srgbClr val="FFFFFF"/>
                </a:solidFill>
              </p:grpSpPr>
              <p:sp>
                <p:nvSpPr>
                  <p:cNvPr id="60" name="자유형: 도형 59">
                    <a:extLst>
                      <a:ext uri="{FF2B5EF4-FFF2-40B4-BE49-F238E27FC236}">
                        <a16:creationId xmlns:a16="http://schemas.microsoft.com/office/drawing/2014/main" id="{EB283B33-FE31-4AB1-95E3-39D2D06C1CF4}"/>
                      </a:ext>
                    </a:extLst>
                  </p:cNvPr>
                  <p:cNvSpPr/>
                  <p:nvPr/>
                </p:nvSpPr>
                <p:spPr>
                  <a:xfrm>
                    <a:off x="6832206" y="3799877"/>
                    <a:ext cx="414039" cy="292263"/>
                  </a:xfrm>
                  <a:custGeom>
                    <a:avLst/>
                    <a:gdLst>
                      <a:gd name="connsiteX0" fmla="*/ 0 w 414039"/>
                      <a:gd name="connsiteY0" fmla="*/ 0 h 292263"/>
                      <a:gd name="connsiteX1" fmla="*/ 0 w 414039"/>
                      <a:gd name="connsiteY1" fmla="*/ 292263 h 292263"/>
                      <a:gd name="connsiteX2" fmla="*/ 414039 w 414039"/>
                      <a:gd name="connsiteY2" fmla="*/ 292263 h 292263"/>
                      <a:gd name="connsiteX3" fmla="*/ 414039 w 414039"/>
                      <a:gd name="connsiteY3" fmla="*/ 0 h 292263"/>
                      <a:gd name="connsiteX4" fmla="*/ 365329 w 414039"/>
                      <a:gd name="connsiteY4" fmla="*/ 243553 h 292263"/>
                      <a:gd name="connsiteX5" fmla="*/ 48711 w 414039"/>
                      <a:gd name="connsiteY5" fmla="*/ 243553 h 292263"/>
                      <a:gd name="connsiteX6" fmla="*/ 48711 w 414039"/>
                      <a:gd name="connsiteY6" fmla="*/ 48711 h 292263"/>
                      <a:gd name="connsiteX7" fmla="*/ 365329 w 414039"/>
                      <a:gd name="connsiteY7" fmla="*/ 48711 h 2922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14039" h="292263">
                        <a:moveTo>
                          <a:pt x="0" y="0"/>
                        </a:moveTo>
                        <a:lnTo>
                          <a:pt x="0" y="292263"/>
                        </a:lnTo>
                        <a:lnTo>
                          <a:pt x="414039" y="292263"/>
                        </a:lnTo>
                        <a:lnTo>
                          <a:pt x="414039" y="0"/>
                        </a:lnTo>
                        <a:close/>
                        <a:moveTo>
                          <a:pt x="365329" y="243553"/>
                        </a:moveTo>
                        <a:lnTo>
                          <a:pt x="48711" y="243553"/>
                        </a:lnTo>
                        <a:lnTo>
                          <a:pt x="48711" y="48711"/>
                        </a:lnTo>
                        <a:lnTo>
                          <a:pt x="365329" y="48711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" name="자유형: 도형 60">
                    <a:extLst>
                      <a:ext uri="{FF2B5EF4-FFF2-40B4-BE49-F238E27FC236}">
                        <a16:creationId xmlns:a16="http://schemas.microsoft.com/office/drawing/2014/main" id="{C0D78906-B7E4-421B-A210-2AC2DFB0E355}"/>
                      </a:ext>
                    </a:extLst>
                  </p:cNvPr>
                  <p:cNvSpPr/>
                  <p:nvPr/>
                </p:nvSpPr>
                <p:spPr>
                  <a:xfrm>
                    <a:off x="6320746" y="4335693"/>
                    <a:ext cx="389684" cy="389684"/>
                  </a:xfrm>
                  <a:custGeom>
                    <a:avLst/>
                    <a:gdLst>
                      <a:gd name="connsiteX0" fmla="*/ 194842 w 389684"/>
                      <a:gd name="connsiteY0" fmla="*/ 0 h 389684"/>
                      <a:gd name="connsiteX1" fmla="*/ 0 w 389684"/>
                      <a:gd name="connsiteY1" fmla="*/ 194842 h 389684"/>
                      <a:gd name="connsiteX2" fmla="*/ 194842 w 389684"/>
                      <a:gd name="connsiteY2" fmla="*/ 389684 h 389684"/>
                      <a:gd name="connsiteX3" fmla="*/ 389684 w 389684"/>
                      <a:gd name="connsiteY3" fmla="*/ 194842 h 389684"/>
                      <a:gd name="connsiteX4" fmla="*/ 194842 w 389684"/>
                      <a:gd name="connsiteY4" fmla="*/ 0 h 389684"/>
                      <a:gd name="connsiteX5" fmla="*/ 194842 w 389684"/>
                      <a:gd name="connsiteY5" fmla="*/ 340974 h 389684"/>
                      <a:gd name="connsiteX6" fmla="*/ 48711 w 389684"/>
                      <a:gd name="connsiteY6" fmla="*/ 194842 h 389684"/>
                      <a:gd name="connsiteX7" fmla="*/ 194842 w 389684"/>
                      <a:gd name="connsiteY7" fmla="*/ 48711 h 389684"/>
                      <a:gd name="connsiteX8" fmla="*/ 340974 w 389684"/>
                      <a:gd name="connsiteY8" fmla="*/ 194842 h 389684"/>
                      <a:gd name="connsiteX9" fmla="*/ 194842 w 389684"/>
                      <a:gd name="connsiteY9" fmla="*/ 340974 h 3896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89684" h="389684">
                        <a:moveTo>
                          <a:pt x="194842" y="0"/>
                        </a:moveTo>
                        <a:cubicBezTo>
                          <a:pt x="87233" y="0"/>
                          <a:pt x="0" y="87233"/>
                          <a:pt x="0" y="194842"/>
                        </a:cubicBezTo>
                        <a:cubicBezTo>
                          <a:pt x="0" y="302451"/>
                          <a:pt x="87233" y="389684"/>
                          <a:pt x="194842" y="389684"/>
                        </a:cubicBezTo>
                        <a:cubicBezTo>
                          <a:pt x="302451" y="389684"/>
                          <a:pt x="389684" y="302451"/>
                          <a:pt x="389684" y="194842"/>
                        </a:cubicBezTo>
                        <a:cubicBezTo>
                          <a:pt x="389550" y="87289"/>
                          <a:pt x="302395" y="134"/>
                          <a:pt x="194842" y="0"/>
                        </a:cubicBezTo>
                        <a:close/>
                        <a:moveTo>
                          <a:pt x="194842" y="340974"/>
                        </a:moveTo>
                        <a:cubicBezTo>
                          <a:pt x="114136" y="340974"/>
                          <a:pt x="48711" y="275548"/>
                          <a:pt x="48711" y="194842"/>
                        </a:cubicBezTo>
                        <a:cubicBezTo>
                          <a:pt x="48711" y="114136"/>
                          <a:pt x="114136" y="48711"/>
                          <a:pt x="194842" y="48711"/>
                        </a:cubicBezTo>
                        <a:cubicBezTo>
                          <a:pt x="275548" y="48711"/>
                          <a:pt x="340974" y="114136"/>
                          <a:pt x="340974" y="194842"/>
                        </a:cubicBezTo>
                        <a:cubicBezTo>
                          <a:pt x="340879" y="275509"/>
                          <a:pt x="275509" y="340879"/>
                          <a:pt x="194842" y="340974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" name="자유형: 도형 61">
                    <a:extLst>
                      <a:ext uri="{FF2B5EF4-FFF2-40B4-BE49-F238E27FC236}">
                        <a16:creationId xmlns:a16="http://schemas.microsoft.com/office/drawing/2014/main" id="{F31CE4E4-C25E-4AE7-85C1-CA4BD032CDF2}"/>
                      </a:ext>
                    </a:extLst>
                  </p:cNvPr>
                  <p:cNvSpPr/>
                  <p:nvPr/>
                </p:nvSpPr>
                <p:spPr>
                  <a:xfrm>
                    <a:off x="5784928" y="3580678"/>
                    <a:ext cx="2045843" cy="1144698"/>
                  </a:xfrm>
                  <a:custGeom>
                    <a:avLst/>
                    <a:gdLst>
                      <a:gd name="connsiteX0" fmla="*/ 1802291 w 2045843"/>
                      <a:gd name="connsiteY0" fmla="*/ 974212 h 1144698"/>
                      <a:gd name="connsiteX1" fmla="*/ 1802291 w 2045843"/>
                      <a:gd name="connsiteY1" fmla="*/ 1144699 h 1144698"/>
                      <a:gd name="connsiteX2" fmla="*/ 1851002 w 2045843"/>
                      <a:gd name="connsiteY2" fmla="*/ 1144699 h 1144698"/>
                      <a:gd name="connsiteX3" fmla="*/ 1851002 w 2045843"/>
                      <a:gd name="connsiteY3" fmla="*/ 974212 h 1144698"/>
                      <a:gd name="connsiteX4" fmla="*/ 2045844 w 2045843"/>
                      <a:gd name="connsiteY4" fmla="*/ 974212 h 1144698"/>
                      <a:gd name="connsiteX5" fmla="*/ 2045844 w 2045843"/>
                      <a:gd name="connsiteY5" fmla="*/ 925502 h 1144698"/>
                      <a:gd name="connsiteX6" fmla="*/ 1656159 w 2045843"/>
                      <a:gd name="connsiteY6" fmla="*/ 925502 h 1144698"/>
                      <a:gd name="connsiteX7" fmla="*/ 1656159 w 2045843"/>
                      <a:gd name="connsiteY7" fmla="*/ 97423 h 1144698"/>
                      <a:gd name="connsiteX8" fmla="*/ 1558738 w 2045843"/>
                      <a:gd name="connsiteY8" fmla="*/ 2 h 1144698"/>
                      <a:gd name="connsiteX9" fmla="*/ 584528 w 2045843"/>
                      <a:gd name="connsiteY9" fmla="*/ 2 h 1144698"/>
                      <a:gd name="connsiteX10" fmla="*/ 2 w 2045843"/>
                      <a:gd name="connsiteY10" fmla="*/ 581700 h 1144698"/>
                      <a:gd name="connsiteX11" fmla="*/ 2 w 2045843"/>
                      <a:gd name="connsiteY11" fmla="*/ 584528 h 1144698"/>
                      <a:gd name="connsiteX12" fmla="*/ 2 w 2045843"/>
                      <a:gd name="connsiteY12" fmla="*/ 974212 h 1144698"/>
                      <a:gd name="connsiteX13" fmla="*/ 463969 w 2045843"/>
                      <a:gd name="connsiteY13" fmla="*/ 974212 h 1144698"/>
                      <a:gd name="connsiteX14" fmla="*/ 462752 w 2045843"/>
                      <a:gd name="connsiteY14" fmla="*/ 949857 h 1144698"/>
                      <a:gd name="connsiteX15" fmla="*/ 463969 w 2045843"/>
                      <a:gd name="connsiteY15" fmla="*/ 925502 h 1144698"/>
                      <a:gd name="connsiteX16" fmla="*/ 48712 w 2045843"/>
                      <a:gd name="connsiteY16" fmla="*/ 925502 h 1144698"/>
                      <a:gd name="connsiteX17" fmla="*/ 48712 w 2045843"/>
                      <a:gd name="connsiteY17" fmla="*/ 584528 h 1144698"/>
                      <a:gd name="connsiteX18" fmla="*/ 584528 w 2045843"/>
                      <a:gd name="connsiteY18" fmla="*/ 48712 h 1144698"/>
                      <a:gd name="connsiteX19" fmla="*/ 1558738 w 2045843"/>
                      <a:gd name="connsiteY19" fmla="*/ 48712 h 1144698"/>
                      <a:gd name="connsiteX20" fmla="*/ 1607449 w 2045843"/>
                      <a:gd name="connsiteY20" fmla="*/ 97423 h 1144698"/>
                      <a:gd name="connsiteX21" fmla="*/ 1607449 w 2045843"/>
                      <a:gd name="connsiteY21" fmla="*/ 925502 h 1144698"/>
                      <a:gd name="connsiteX22" fmla="*/ 997325 w 2045843"/>
                      <a:gd name="connsiteY22" fmla="*/ 925502 h 1144698"/>
                      <a:gd name="connsiteX23" fmla="*/ 998567 w 2045843"/>
                      <a:gd name="connsiteY23" fmla="*/ 949857 h 1144698"/>
                      <a:gd name="connsiteX24" fmla="*/ 997325 w 2045843"/>
                      <a:gd name="connsiteY24" fmla="*/ 974212 h 11446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</a:cxnLst>
                    <a:rect l="l" t="t" r="r" b="b"/>
                    <a:pathLst>
                      <a:path w="2045843" h="1144698">
                        <a:moveTo>
                          <a:pt x="1802291" y="974212"/>
                        </a:moveTo>
                        <a:lnTo>
                          <a:pt x="1802291" y="1144699"/>
                        </a:lnTo>
                        <a:lnTo>
                          <a:pt x="1851002" y="1144699"/>
                        </a:lnTo>
                        <a:lnTo>
                          <a:pt x="1851002" y="974212"/>
                        </a:lnTo>
                        <a:lnTo>
                          <a:pt x="2045844" y="974212"/>
                        </a:lnTo>
                        <a:lnTo>
                          <a:pt x="2045844" y="925502"/>
                        </a:lnTo>
                        <a:lnTo>
                          <a:pt x="1656159" y="925502"/>
                        </a:lnTo>
                        <a:lnTo>
                          <a:pt x="1656159" y="97423"/>
                        </a:lnTo>
                        <a:cubicBezTo>
                          <a:pt x="1655999" y="43685"/>
                          <a:pt x="1612476" y="162"/>
                          <a:pt x="1558738" y="2"/>
                        </a:cubicBezTo>
                        <a:lnTo>
                          <a:pt x="584528" y="2"/>
                        </a:lnTo>
                        <a:cubicBezTo>
                          <a:pt x="262483" y="-780"/>
                          <a:pt x="783" y="259656"/>
                          <a:pt x="2" y="581700"/>
                        </a:cubicBezTo>
                        <a:cubicBezTo>
                          <a:pt x="-1" y="582643"/>
                          <a:pt x="-1" y="583585"/>
                          <a:pt x="2" y="584528"/>
                        </a:cubicBezTo>
                        <a:lnTo>
                          <a:pt x="2" y="974212"/>
                        </a:lnTo>
                        <a:lnTo>
                          <a:pt x="463969" y="974212"/>
                        </a:lnTo>
                        <a:cubicBezTo>
                          <a:pt x="463239" y="966199"/>
                          <a:pt x="462752" y="958113"/>
                          <a:pt x="462752" y="949857"/>
                        </a:cubicBezTo>
                        <a:cubicBezTo>
                          <a:pt x="462752" y="941600"/>
                          <a:pt x="463239" y="933515"/>
                          <a:pt x="463969" y="925502"/>
                        </a:cubicBezTo>
                        <a:lnTo>
                          <a:pt x="48712" y="925502"/>
                        </a:lnTo>
                        <a:lnTo>
                          <a:pt x="48712" y="584528"/>
                        </a:lnTo>
                        <a:cubicBezTo>
                          <a:pt x="49048" y="288743"/>
                          <a:pt x="288743" y="49048"/>
                          <a:pt x="584528" y="48712"/>
                        </a:cubicBezTo>
                        <a:lnTo>
                          <a:pt x="1558738" y="48712"/>
                        </a:lnTo>
                        <a:cubicBezTo>
                          <a:pt x="1585641" y="48712"/>
                          <a:pt x="1607449" y="70520"/>
                          <a:pt x="1607449" y="97423"/>
                        </a:cubicBezTo>
                        <a:lnTo>
                          <a:pt x="1607449" y="925502"/>
                        </a:lnTo>
                        <a:lnTo>
                          <a:pt x="997325" y="925502"/>
                        </a:lnTo>
                        <a:cubicBezTo>
                          <a:pt x="998056" y="933563"/>
                          <a:pt x="998567" y="941674"/>
                          <a:pt x="998567" y="949857"/>
                        </a:cubicBezTo>
                        <a:cubicBezTo>
                          <a:pt x="998567" y="958040"/>
                          <a:pt x="998056" y="966151"/>
                          <a:pt x="997325" y="974212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48" name="그래픽 7" descr="백팩">
                  <a:extLst>
                    <a:ext uri="{FF2B5EF4-FFF2-40B4-BE49-F238E27FC236}">
                      <a16:creationId xmlns:a16="http://schemas.microsoft.com/office/drawing/2014/main" id="{ED79E836-AE36-49C7-92D6-2BAACDB0E3CC}"/>
                    </a:ext>
                  </a:extLst>
                </p:cNvPr>
                <p:cNvSpPr/>
                <p:nvPr/>
              </p:nvSpPr>
              <p:spPr>
                <a:xfrm>
                  <a:off x="8417025" y="5068759"/>
                  <a:ext cx="1656157" cy="1875549"/>
                </a:xfrm>
                <a:custGeom>
                  <a:avLst/>
                  <a:gdLst>
                    <a:gd name="connsiteX0" fmla="*/ 1534381 w 1656157"/>
                    <a:gd name="connsiteY0" fmla="*/ 1071826 h 1875549"/>
                    <a:gd name="connsiteX1" fmla="*/ 1510026 w 1656157"/>
                    <a:gd name="connsiteY1" fmla="*/ 1071826 h 1875549"/>
                    <a:gd name="connsiteX2" fmla="*/ 1510026 w 1656157"/>
                    <a:gd name="connsiteY2" fmla="*/ 560365 h 1875549"/>
                    <a:gd name="connsiteX3" fmla="*/ 1242118 w 1656157"/>
                    <a:gd name="connsiteY3" fmla="*/ 292458 h 1875549"/>
                    <a:gd name="connsiteX4" fmla="*/ 1143455 w 1656157"/>
                    <a:gd name="connsiteY4" fmla="*/ 292458 h 1875549"/>
                    <a:gd name="connsiteX5" fmla="*/ 804196 w 1656157"/>
                    <a:gd name="connsiteY5" fmla="*/ 916 h 1875549"/>
                    <a:gd name="connsiteX6" fmla="*/ 512654 w 1656157"/>
                    <a:gd name="connsiteY6" fmla="*/ 292458 h 1875549"/>
                    <a:gd name="connsiteX7" fmla="*/ 414039 w 1656157"/>
                    <a:gd name="connsiteY7" fmla="*/ 292458 h 1875549"/>
                    <a:gd name="connsiteX8" fmla="*/ 146132 w 1656157"/>
                    <a:gd name="connsiteY8" fmla="*/ 560365 h 1875549"/>
                    <a:gd name="connsiteX9" fmla="*/ 146132 w 1656157"/>
                    <a:gd name="connsiteY9" fmla="*/ 1071826 h 1875549"/>
                    <a:gd name="connsiteX10" fmla="*/ 121776 w 1656157"/>
                    <a:gd name="connsiteY10" fmla="*/ 1071826 h 1875549"/>
                    <a:gd name="connsiteX11" fmla="*/ 0 w 1656157"/>
                    <a:gd name="connsiteY11" fmla="*/ 1193602 h 1875549"/>
                    <a:gd name="connsiteX12" fmla="*/ 0 w 1656157"/>
                    <a:gd name="connsiteY12" fmla="*/ 1534576 h 1875549"/>
                    <a:gd name="connsiteX13" fmla="*/ 121776 w 1656157"/>
                    <a:gd name="connsiteY13" fmla="*/ 1656352 h 1875549"/>
                    <a:gd name="connsiteX14" fmla="*/ 146132 w 1656157"/>
                    <a:gd name="connsiteY14" fmla="*/ 1656352 h 1875549"/>
                    <a:gd name="connsiteX15" fmla="*/ 146132 w 1656157"/>
                    <a:gd name="connsiteY15" fmla="*/ 1705063 h 1875549"/>
                    <a:gd name="connsiteX16" fmla="*/ 316618 w 1656157"/>
                    <a:gd name="connsiteY16" fmla="*/ 1875550 h 1875549"/>
                    <a:gd name="connsiteX17" fmla="*/ 1388250 w 1656157"/>
                    <a:gd name="connsiteY17" fmla="*/ 1875550 h 1875549"/>
                    <a:gd name="connsiteX18" fmla="*/ 1510026 w 1656157"/>
                    <a:gd name="connsiteY18" fmla="*/ 1753773 h 1875549"/>
                    <a:gd name="connsiteX19" fmla="*/ 1510026 w 1656157"/>
                    <a:gd name="connsiteY19" fmla="*/ 1656352 h 1875549"/>
                    <a:gd name="connsiteX20" fmla="*/ 1534381 w 1656157"/>
                    <a:gd name="connsiteY20" fmla="*/ 1656352 h 1875549"/>
                    <a:gd name="connsiteX21" fmla="*/ 1656158 w 1656157"/>
                    <a:gd name="connsiteY21" fmla="*/ 1534576 h 1875549"/>
                    <a:gd name="connsiteX22" fmla="*/ 1656158 w 1656157"/>
                    <a:gd name="connsiteY22" fmla="*/ 1193602 h 1875549"/>
                    <a:gd name="connsiteX23" fmla="*/ 1534381 w 1656157"/>
                    <a:gd name="connsiteY23" fmla="*/ 1071826 h 1875549"/>
                    <a:gd name="connsiteX24" fmla="*/ 828079 w 1656157"/>
                    <a:gd name="connsiteY24" fmla="*/ 48905 h 1875549"/>
                    <a:gd name="connsiteX25" fmla="*/ 1094745 w 1656157"/>
                    <a:gd name="connsiteY25" fmla="*/ 292458 h 1875549"/>
                    <a:gd name="connsiteX26" fmla="*/ 561364 w 1656157"/>
                    <a:gd name="connsiteY26" fmla="*/ 292458 h 1875549"/>
                    <a:gd name="connsiteX27" fmla="*/ 828079 w 1656157"/>
                    <a:gd name="connsiteY27" fmla="*/ 48905 h 1875549"/>
                    <a:gd name="connsiteX28" fmla="*/ 1242118 w 1656157"/>
                    <a:gd name="connsiteY28" fmla="*/ 341168 h 1875549"/>
                    <a:gd name="connsiteX29" fmla="*/ 1266474 w 1656157"/>
                    <a:gd name="connsiteY29" fmla="*/ 342605 h 1875549"/>
                    <a:gd name="connsiteX30" fmla="*/ 1266474 w 1656157"/>
                    <a:gd name="connsiteY30" fmla="*/ 755208 h 1875549"/>
                    <a:gd name="connsiteX31" fmla="*/ 1193408 w 1656157"/>
                    <a:gd name="connsiteY31" fmla="*/ 828273 h 1875549"/>
                    <a:gd name="connsiteX32" fmla="*/ 925500 w 1656157"/>
                    <a:gd name="connsiteY32" fmla="*/ 828273 h 1875549"/>
                    <a:gd name="connsiteX33" fmla="*/ 925500 w 1656157"/>
                    <a:gd name="connsiteY33" fmla="*/ 779563 h 1875549"/>
                    <a:gd name="connsiteX34" fmla="*/ 852434 w 1656157"/>
                    <a:gd name="connsiteY34" fmla="*/ 706497 h 1875549"/>
                    <a:gd name="connsiteX35" fmla="*/ 803724 w 1656157"/>
                    <a:gd name="connsiteY35" fmla="*/ 706497 h 1875549"/>
                    <a:gd name="connsiteX36" fmla="*/ 730658 w 1656157"/>
                    <a:gd name="connsiteY36" fmla="*/ 779563 h 1875549"/>
                    <a:gd name="connsiteX37" fmla="*/ 730658 w 1656157"/>
                    <a:gd name="connsiteY37" fmla="*/ 828273 h 1875549"/>
                    <a:gd name="connsiteX38" fmla="*/ 462750 w 1656157"/>
                    <a:gd name="connsiteY38" fmla="*/ 828273 h 1875549"/>
                    <a:gd name="connsiteX39" fmla="*/ 389684 w 1656157"/>
                    <a:gd name="connsiteY39" fmla="*/ 755208 h 1875549"/>
                    <a:gd name="connsiteX40" fmla="*/ 389684 w 1656157"/>
                    <a:gd name="connsiteY40" fmla="*/ 342605 h 1875549"/>
                    <a:gd name="connsiteX41" fmla="*/ 414039 w 1656157"/>
                    <a:gd name="connsiteY41" fmla="*/ 341168 h 1875549"/>
                    <a:gd name="connsiteX42" fmla="*/ 876789 w 1656157"/>
                    <a:gd name="connsiteY42" fmla="*/ 779563 h 1875549"/>
                    <a:gd name="connsiteX43" fmla="*/ 876789 w 1656157"/>
                    <a:gd name="connsiteY43" fmla="*/ 925694 h 1875549"/>
                    <a:gd name="connsiteX44" fmla="*/ 852434 w 1656157"/>
                    <a:gd name="connsiteY44" fmla="*/ 950050 h 1875549"/>
                    <a:gd name="connsiteX45" fmla="*/ 803724 w 1656157"/>
                    <a:gd name="connsiteY45" fmla="*/ 950050 h 1875549"/>
                    <a:gd name="connsiteX46" fmla="*/ 779368 w 1656157"/>
                    <a:gd name="connsiteY46" fmla="*/ 925694 h 1875549"/>
                    <a:gd name="connsiteX47" fmla="*/ 779368 w 1656157"/>
                    <a:gd name="connsiteY47" fmla="*/ 779563 h 1875549"/>
                    <a:gd name="connsiteX48" fmla="*/ 803724 w 1656157"/>
                    <a:gd name="connsiteY48" fmla="*/ 755208 h 1875549"/>
                    <a:gd name="connsiteX49" fmla="*/ 852434 w 1656157"/>
                    <a:gd name="connsiteY49" fmla="*/ 755208 h 1875549"/>
                    <a:gd name="connsiteX50" fmla="*/ 876789 w 1656157"/>
                    <a:gd name="connsiteY50" fmla="*/ 779563 h 1875549"/>
                    <a:gd name="connsiteX51" fmla="*/ 121776 w 1656157"/>
                    <a:gd name="connsiteY51" fmla="*/ 1607642 h 1875549"/>
                    <a:gd name="connsiteX52" fmla="*/ 48711 w 1656157"/>
                    <a:gd name="connsiteY52" fmla="*/ 1534576 h 1875549"/>
                    <a:gd name="connsiteX53" fmla="*/ 48711 w 1656157"/>
                    <a:gd name="connsiteY53" fmla="*/ 1193602 h 1875549"/>
                    <a:gd name="connsiteX54" fmla="*/ 121776 w 1656157"/>
                    <a:gd name="connsiteY54" fmla="*/ 1120536 h 1875549"/>
                    <a:gd name="connsiteX55" fmla="*/ 146132 w 1656157"/>
                    <a:gd name="connsiteY55" fmla="*/ 1120536 h 1875549"/>
                    <a:gd name="connsiteX56" fmla="*/ 146132 w 1656157"/>
                    <a:gd name="connsiteY56" fmla="*/ 1607642 h 1875549"/>
                    <a:gd name="connsiteX57" fmla="*/ 1193408 w 1656157"/>
                    <a:gd name="connsiteY57" fmla="*/ 1826839 h 1875549"/>
                    <a:gd name="connsiteX58" fmla="*/ 462750 w 1656157"/>
                    <a:gd name="connsiteY58" fmla="*/ 1826839 h 1875549"/>
                    <a:gd name="connsiteX59" fmla="*/ 462750 w 1656157"/>
                    <a:gd name="connsiteY59" fmla="*/ 1558931 h 1875549"/>
                    <a:gd name="connsiteX60" fmla="*/ 535816 w 1656157"/>
                    <a:gd name="connsiteY60" fmla="*/ 1485865 h 1875549"/>
                    <a:gd name="connsiteX61" fmla="*/ 1120342 w 1656157"/>
                    <a:gd name="connsiteY61" fmla="*/ 1485865 h 1875549"/>
                    <a:gd name="connsiteX62" fmla="*/ 1193408 w 1656157"/>
                    <a:gd name="connsiteY62" fmla="*/ 1558931 h 1875549"/>
                    <a:gd name="connsiteX63" fmla="*/ 1461316 w 1656157"/>
                    <a:gd name="connsiteY63" fmla="*/ 1753773 h 1875549"/>
                    <a:gd name="connsiteX64" fmla="*/ 1388250 w 1656157"/>
                    <a:gd name="connsiteY64" fmla="*/ 1826839 h 1875549"/>
                    <a:gd name="connsiteX65" fmla="*/ 1242118 w 1656157"/>
                    <a:gd name="connsiteY65" fmla="*/ 1826839 h 1875549"/>
                    <a:gd name="connsiteX66" fmla="*/ 1242118 w 1656157"/>
                    <a:gd name="connsiteY66" fmla="*/ 1558931 h 1875549"/>
                    <a:gd name="connsiteX67" fmla="*/ 1120342 w 1656157"/>
                    <a:gd name="connsiteY67" fmla="*/ 1437155 h 1875549"/>
                    <a:gd name="connsiteX68" fmla="*/ 535816 w 1656157"/>
                    <a:gd name="connsiteY68" fmla="*/ 1437155 h 1875549"/>
                    <a:gd name="connsiteX69" fmla="*/ 414039 w 1656157"/>
                    <a:gd name="connsiteY69" fmla="*/ 1558931 h 1875549"/>
                    <a:gd name="connsiteX70" fmla="*/ 414039 w 1656157"/>
                    <a:gd name="connsiteY70" fmla="*/ 1826839 h 1875549"/>
                    <a:gd name="connsiteX71" fmla="*/ 316618 w 1656157"/>
                    <a:gd name="connsiteY71" fmla="*/ 1826839 h 1875549"/>
                    <a:gd name="connsiteX72" fmla="*/ 194842 w 1656157"/>
                    <a:gd name="connsiteY72" fmla="*/ 1705063 h 1875549"/>
                    <a:gd name="connsiteX73" fmla="*/ 194842 w 1656157"/>
                    <a:gd name="connsiteY73" fmla="*/ 560365 h 1875549"/>
                    <a:gd name="connsiteX74" fmla="*/ 340974 w 1656157"/>
                    <a:gd name="connsiteY74" fmla="*/ 353955 h 1875549"/>
                    <a:gd name="connsiteX75" fmla="*/ 340974 w 1656157"/>
                    <a:gd name="connsiteY75" fmla="*/ 755208 h 1875549"/>
                    <a:gd name="connsiteX76" fmla="*/ 462750 w 1656157"/>
                    <a:gd name="connsiteY76" fmla="*/ 876984 h 1875549"/>
                    <a:gd name="connsiteX77" fmla="*/ 730658 w 1656157"/>
                    <a:gd name="connsiteY77" fmla="*/ 876984 h 1875549"/>
                    <a:gd name="connsiteX78" fmla="*/ 730658 w 1656157"/>
                    <a:gd name="connsiteY78" fmla="*/ 925694 h 1875549"/>
                    <a:gd name="connsiteX79" fmla="*/ 803724 w 1656157"/>
                    <a:gd name="connsiteY79" fmla="*/ 998760 h 1875549"/>
                    <a:gd name="connsiteX80" fmla="*/ 852434 w 1656157"/>
                    <a:gd name="connsiteY80" fmla="*/ 998760 h 1875549"/>
                    <a:gd name="connsiteX81" fmla="*/ 925500 w 1656157"/>
                    <a:gd name="connsiteY81" fmla="*/ 925694 h 1875549"/>
                    <a:gd name="connsiteX82" fmla="*/ 925500 w 1656157"/>
                    <a:gd name="connsiteY82" fmla="*/ 876984 h 1875549"/>
                    <a:gd name="connsiteX83" fmla="*/ 1193408 w 1656157"/>
                    <a:gd name="connsiteY83" fmla="*/ 876984 h 1875549"/>
                    <a:gd name="connsiteX84" fmla="*/ 1315184 w 1656157"/>
                    <a:gd name="connsiteY84" fmla="*/ 755208 h 1875549"/>
                    <a:gd name="connsiteX85" fmla="*/ 1315184 w 1656157"/>
                    <a:gd name="connsiteY85" fmla="*/ 353955 h 1875549"/>
                    <a:gd name="connsiteX86" fmla="*/ 1461316 w 1656157"/>
                    <a:gd name="connsiteY86" fmla="*/ 560365 h 1875549"/>
                    <a:gd name="connsiteX87" fmla="*/ 1461316 w 1656157"/>
                    <a:gd name="connsiteY87" fmla="*/ 1753773 h 1875549"/>
                    <a:gd name="connsiteX88" fmla="*/ 1607447 w 1656157"/>
                    <a:gd name="connsiteY88" fmla="*/ 1534576 h 1875549"/>
                    <a:gd name="connsiteX89" fmla="*/ 1534381 w 1656157"/>
                    <a:gd name="connsiteY89" fmla="*/ 1607642 h 1875549"/>
                    <a:gd name="connsiteX90" fmla="*/ 1510026 w 1656157"/>
                    <a:gd name="connsiteY90" fmla="*/ 1607642 h 1875549"/>
                    <a:gd name="connsiteX91" fmla="*/ 1510026 w 1656157"/>
                    <a:gd name="connsiteY91" fmla="*/ 1120536 h 1875549"/>
                    <a:gd name="connsiteX92" fmla="*/ 1534381 w 1656157"/>
                    <a:gd name="connsiteY92" fmla="*/ 1120536 h 1875549"/>
                    <a:gd name="connsiteX93" fmla="*/ 1607447 w 1656157"/>
                    <a:gd name="connsiteY93" fmla="*/ 1193602 h 18755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</a:cxnLst>
                  <a:rect l="l" t="t" r="r" b="b"/>
                  <a:pathLst>
                    <a:path w="1656157" h="1875549">
                      <a:moveTo>
                        <a:pt x="1534381" y="1071826"/>
                      </a:moveTo>
                      <a:lnTo>
                        <a:pt x="1510026" y="1071826"/>
                      </a:lnTo>
                      <a:lnTo>
                        <a:pt x="1510026" y="560365"/>
                      </a:lnTo>
                      <a:cubicBezTo>
                        <a:pt x="1509851" y="412475"/>
                        <a:pt x="1390008" y="292633"/>
                        <a:pt x="1242118" y="292458"/>
                      </a:cubicBezTo>
                      <a:lnTo>
                        <a:pt x="1143455" y="292458"/>
                      </a:lnTo>
                      <a:cubicBezTo>
                        <a:pt x="1130279" y="118266"/>
                        <a:pt x="978387" y="-12261"/>
                        <a:pt x="804196" y="916"/>
                      </a:cubicBezTo>
                      <a:cubicBezTo>
                        <a:pt x="648327" y="12707"/>
                        <a:pt x="524444" y="136589"/>
                        <a:pt x="512654" y="292458"/>
                      </a:cubicBezTo>
                      <a:lnTo>
                        <a:pt x="414039" y="292458"/>
                      </a:lnTo>
                      <a:cubicBezTo>
                        <a:pt x="266149" y="292633"/>
                        <a:pt x="146307" y="412475"/>
                        <a:pt x="146132" y="560365"/>
                      </a:cubicBezTo>
                      <a:lnTo>
                        <a:pt x="146132" y="1071826"/>
                      </a:lnTo>
                      <a:lnTo>
                        <a:pt x="121776" y="1071826"/>
                      </a:lnTo>
                      <a:cubicBezTo>
                        <a:pt x="54553" y="1071906"/>
                        <a:pt x="80" y="1126379"/>
                        <a:pt x="0" y="1193602"/>
                      </a:cubicBezTo>
                      <a:lnTo>
                        <a:pt x="0" y="1534576"/>
                      </a:lnTo>
                      <a:cubicBezTo>
                        <a:pt x="80" y="1601799"/>
                        <a:pt x="54553" y="1656272"/>
                        <a:pt x="121776" y="1656352"/>
                      </a:cubicBezTo>
                      <a:lnTo>
                        <a:pt x="146132" y="1656352"/>
                      </a:lnTo>
                      <a:lnTo>
                        <a:pt x="146132" y="1705063"/>
                      </a:lnTo>
                      <a:cubicBezTo>
                        <a:pt x="146239" y="1799176"/>
                        <a:pt x="222505" y="1875442"/>
                        <a:pt x="316618" y="1875550"/>
                      </a:cubicBezTo>
                      <a:lnTo>
                        <a:pt x="1388250" y="1875550"/>
                      </a:lnTo>
                      <a:cubicBezTo>
                        <a:pt x="1455473" y="1875469"/>
                        <a:pt x="1509946" y="1820996"/>
                        <a:pt x="1510026" y="1753773"/>
                      </a:cubicBezTo>
                      <a:lnTo>
                        <a:pt x="1510026" y="1656352"/>
                      </a:lnTo>
                      <a:lnTo>
                        <a:pt x="1534381" y="1656352"/>
                      </a:lnTo>
                      <a:cubicBezTo>
                        <a:pt x="1601604" y="1656272"/>
                        <a:pt x="1656077" y="1601799"/>
                        <a:pt x="1656158" y="1534576"/>
                      </a:cubicBezTo>
                      <a:lnTo>
                        <a:pt x="1656158" y="1193602"/>
                      </a:lnTo>
                      <a:cubicBezTo>
                        <a:pt x="1656077" y="1126379"/>
                        <a:pt x="1601604" y="1071906"/>
                        <a:pt x="1534381" y="1071826"/>
                      </a:cubicBezTo>
                      <a:close/>
                      <a:moveTo>
                        <a:pt x="828079" y="48905"/>
                      </a:moveTo>
                      <a:cubicBezTo>
                        <a:pt x="966507" y="49088"/>
                        <a:pt x="1082046" y="154612"/>
                        <a:pt x="1094745" y="292458"/>
                      </a:cubicBezTo>
                      <a:lnTo>
                        <a:pt x="561364" y="292458"/>
                      </a:lnTo>
                      <a:cubicBezTo>
                        <a:pt x="574066" y="154595"/>
                        <a:pt x="689631" y="49063"/>
                        <a:pt x="828079" y="48905"/>
                      </a:cubicBezTo>
                      <a:close/>
                      <a:moveTo>
                        <a:pt x="1242118" y="341168"/>
                      </a:moveTo>
                      <a:cubicBezTo>
                        <a:pt x="1250258" y="341192"/>
                        <a:pt x="1258388" y="341670"/>
                        <a:pt x="1266474" y="342605"/>
                      </a:cubicBezTo>
                      <a:lnTo>
                        <a:pt x="1266474" y="755208"/>
                      </a:lnTo>
                      <a:cubicBezTo>
                        <a:pt x="1266474" y="795562"/>
                        <a:pt x="1233762" y="828273"/>
                        <a:pt x="1193408" y="828273"/>
                      </a:cubicBezTo>
                      <a:lnTo>
                        <a:pt x="925500" y="828273"/>
                      </a:lnTo>
                      <a:lnTo>
                        <a:pt x="925500" y="779563"/>
                      </a:lnTo>
                      <a:cubicBezTo>
                        <a:pt x="925500" y="739209"/>
                        <a:pt x="892788" y="706497"/>
                        <a:pt x="852434" y="706497"/>
                      </a:cubicBezTo>
                      <a:lnTo>
                        <a:pt x="803724" y="706497"/>
                      </a:lnTo>
                      <a:cubicBezTo>
                        <a:pt x="763369" y="706497"/>
                        <a:pt x="730658" y="739209"/>
                        <a:pt x="730658" y="779563"/>
                      </a:cubicBezTo>
                      <a:lnTo>
                        <a:pt x="730658" y="828273"/>
                      </a:lnTo>
                      <a:lnTo>
                        <a:pt x="462750" y="828273"/>
                      </a:lnTo>
                      <a:cubicBezTo>
                        <a:pt x="422396" y="828273"/>
                        <a:pt x="389684" y="795562"/>
                        <a:pt x="389684" y="755208"/>
                      </a:cubicBezTo>
                      <a:lnTo>
                        <a:pt x="389684" y="342605"/>
                      </a:lnTo>
                      <a:cubicBezTo>
                        <a:pt x="397770" y="341670"/>
                        <a:pt x="405900" y="341192"/>
                        <a:pt x="414039" y="341168"/>
                      </a:cubicBezTo>
                      <a:close/>
                      <a:moveTo>
                        <a:pt x="876789" y="779563"/>
                      </a:moveTo>
                      <a:lnTo>
                        <a:pt x="876789" y="925694"/>
                      </a:lnTo>
                      <a:cubicBezTo>
                        <a:pt x="876789" y="939146"/>
                        <a:pt x="865886" y="950050"/>
                        <a:pt x="852434" y="950050"/>
                      </a:cubicBezTo>
                      <a:lnTo>
                        <a:pt x="803724" y="950050"/>
                      </a:lnTo>
                      <a:cubicBezTo>
                        <a:pt x="790272" y="950050"/>
                        <a:pt x="779368" y="939146"/>
                        <a:pt x="779368" y="925694"/>
                      </a:cubicBezTo>
                      <a:lnTo>
                        <a:pt x="779368" y="779563"/>
                      </a:lnTo>
                      <a:cubicBezTo>
                        <a:pt x="779368" y="766111"/>
                        <a:pt x="790272" y="755208"/>
                        <a:pt x="803724" y="755208"/>
                      </a:cubicBezTo>
                      <a:lnTo>
                        <a:pt x="852434" y="755208"/>
                      </a:lnTo>
                      <a:cubicBezTo>
                        <a:pt x="865886" y="755208"/>
                        <a:pt x="876789" y="766111"/>
                        <a:pt x="876789" y="779563"/>
                      </a:cubicBezTo>
                      <a:close/>
                      <a:moveTo>
                        <a:pt x="121776" y="1607642"/>
                      </a:moveTo>
                      <a:cubicBezTo>
                        <a:pt x="81422" y="1607642"/>
                        <a:pt x="48711" y="1574930"/>
                        <a:pt x="48711" y="1534576"/>
                      </a:cubicBezTo>
                      <a:lnTo>
                        <a:pt x="48711" y="1193602"/>
                      </a:lnTo>
                      <a:cubicBezTo>
                        <a:pt x="48711" y="1153248"/>
                        <a:pt x="81422" y="1120536"/>
                        <a:pt x="121776" y="1120536"/>
                      </a:cubicBezTo>
                      <a:lnTo>
                        <a:pt x="146132" y="1120536"/>
                      </a:lnTo>
                      <a:lnTo>
                        <a:pt x="146132" y="1607642"/>
                      </a:lnTo>
                      <a:close/>
                      <a:moveTo>
                        <a:pt x="1193408" y="1826839"/>
                      </a:moveTo>
                      <a:lnTo>
                        <a:pt x="462750" y="1826839"/>
                      </a:lnTo>
                      <a:lnTo>
                        <a:pt x="462750" y="1558931"/>
                      </a:lnTo>
                      <a:cubicBezTo>
                        <a:pt x="462750" y="1518577"/>
                        <a:pt x="495462" y="1485865"/>
                        <a:pt x="535816" y="1485865"/>
                      </a:cubicBezTo>
                      <a:lnTo>
                        <a:pt x="1120342" y="1485865"/>
                      </a:lnTo>
                      <a:cubicBezTo>
                        <a:pt x="1160696" y="1485865"/>
                        <a:pt x="1193408" y="1518577"/>
                        <a:pt x="1193408" y="1558931"/>
                      </a:cubicBezTo>
                      <a:close/>
                      <a:moveTo>
                        <a:pt x="1461316" y="1753773"/>
                      </a:moveTo>
                      <a:cubicBezTo>
                        <a:pt x="1461316" y="1794127"/>
                        <a:pt x="1428604" y="1826839"/>
                        <a:pt x="1388250" y="1826839"/>
                      </a:cubicBezTo>
                      <a:lnTo>
                        <a:pt x="1242118" y="1826839"/>
                      </a:lnTo>
                      <a:lnTo>
                        <a:pt x="1242118" y="1558931"/>
                      </a:lnTo>
                      <a:cubicBezTo>
                        <a:pt x="1242038" y="1491708"/>
                        <a:pt x="1187565" y="1437235"/>
                        <a:pt x="1120342" y="1437155"/>
                      </a:cubicBezTo>
                      <a:lnTo>
                        <a:pt x="535816" y="1437155"/>
                      </a:lnTo>
                      <a:cubicBezTo>
                        <a:pt x="468593" y="1437235"/>
                        <a:pt x="414120" y="1491708"/>
                        <a:pt x="414039" y="1558931"/>
                      </a:cubicBezTo>
                      <a:lnTo>
                        <a:pt x="414039" y="1826839"/>
                      </a:lnTo>
                      <a:lnTo>
                        <a:pt x="316618" y="1826839"/>
                      </a:lnTo>
                      <a:cubicBezTo>
                        <a:pt x="249395" y="1826759"/>
                        <a:pt x="194922" y="1772286"/>
                        <a:pt x="194842" y="1705063"/>
                      </a:cubicBezTo>
                      <a:lnTo>
                        <a:pt x="194842" y="560365"/>
                      </a:lnTo>
                      <a:cubicBezTo>
                        <a:pt x="195005" y="467584"/>
                        <a:pt x="253516" y="384937"/>
                        <a:pt x="340974" y="353955"/>
                      </a:cubicBezTo>
                      <a:lnTo>
                        <a:pt x="340974" y="755208"/>
                      </a:lnTo>
                      <a:cubicBezTo>
                        <a:pt x="341054" y="822431"/>
                        <a:pt x="395527" y="876903"/>
                        <a:pt x="462750" y="876984"/>
                      </a:cubicBezTo>
                      <a:lnTo>
                        <a:pt x="730658" y="876984"/>
                      </a:lnTo>
                      <a:lnTo>
                        <a:pt x="730658" y="925694"/>
                      </a:lnTo>
                      <a:cubicBezTo>
                        <a:pt x="730658" y="966049"/>
                        <a:pt x="763369" y="998760"/>
                        <a:pt x="803724" y="998760"/>
                      </a:cubicBezTo>
                      <a:lnTo>
                        <a:pt x="852434" y="998760"/>
                      </a:lnTo>
                      <a:cubicBezTo>
                        <a:pt x="892788" y="998760"/>
                        <a:pt x="925500" y="966049"/>
                        <a:pt x="925500" y="925694"/>
                      </a:cubicBezTo>
                      <a:lnTo>
                        <a:pt x="925500" y="876984"/>
                      </a:lnTo>
                      <a:lnTo>
                        <a:pt x="1193408" y="876984"/>
                      </a:lnTo>
                      <a:cubicBezTo>
                        <a:pt x="1260631" y="876903"/>
                        <a:pt x="1315104" y="822431"/>
                        <a:pt x="1315184" y="755208"/>
                      </a:cubicBezTo>
                      <a:lnTo>
                        <a:pt x="1315184" y="353955"/>
                      </a:lnTo>
                      <a:cubicBezTo>
                        <a:pt x="1402641" y="384937"/>
                        <a:pt x="1461153" y="467584"/>
                        <a:pt x="1461316" y="560365"/>
                      </a:cubicBezTo>
                      <a:lnTo>
                        <a:pt x="1461316" y="1753773"/>
                      </a:lnTo>
                      <a:close/>
                      <a:moveTo>
                        <a:pt x="1607447" y="1534576"/>
                      </a:moveTo>
                      <a:cubicBezTo>
                        <a:pt x="1607447" y="1574930"/>
                        <a:pt x="1574736" y="1607642"/>
                        <a:pt x="1534381" y="1607642"/>
                      </a:cubicBezTo>
                      <a:lnTo>
                        <a:pt x="1510026" y="1607642"/>
                      </a:lnTo>
                      <a:lnTo>
                        <a:pt x="1510026" y="1120536"/>
                      </a:lnTo>
                      <a:lnTo>
                        <a:pt x="1534381" y="1120536"/>
                      </a:lnTo>
                      <a:cubicBezTo>
                        <a:pt x="1574736" y="1120536"/>
                        <a:pt x="1607447" y="1153248"/>
                        <a:pt x="1607447" y="119360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49" name="그래픽 9" descr="피크닉 테이블">
                  <a:extLst>
                    <a:ext uri="{FF2B5EF4-FFF2-40B4-BE49-F238E27FC236}">
                      <a16:creationId xmlns:a16="http://schemas.microsoft.com/office/drawing/2014/main" id="{4F32E29D-2668-4673-BFA1-5891280A256C}"/>
                    </a:ext>
                  </a:extLst>
                </p:cNvPr>
                <p:cNvSpPr/>
                <p:nvPr/>
              </p:nvSpPr>
              <p:spPr>
                <a:xfrm>
                  <a:off x="4107989" y="5677835"/>
                  <a:ext cx="2143262" cy="1266473"/>
                </a:xfrm>
                <a:custGeom>
                  <a:avLst/>
                  <a:gdLst>
                    <a:gd name="connsiteX0" fmla="*/ 1514264 w 2143262"/>
                    <a:gd name="connsiteY0" fmla="*/ 633237 h 1266473"/>
                    <a:gd name="connsiteX1" fmla="*/ 1278213 w 2143262"/>
                    <a:gd name="connsiteY1" fmla="*/ 48711 h 1266473"/>
                    <a:gd name="connsiteX2" fmla="*/ 1753579 w 2143262"/>
                    <a:gd name="connsiteY2" fmla="*/ 48711 h 1266473"/>
                    <a:gd name="connsiteX3" fmla="*/ 1753579 w 2143262"/>
                    <a:gd name="connsiteY3" fmla="*/ 0 h 1266473"/>
                    <a:gd name="connsiteX4" fmla="*/ 389684 w 2143262"/>
                    <a:gd name="connsiteY4" fmla="*/ 0 h 1266473"/>
                    <a:gd name="connsiteX5" fmla="*/ 389684 w 2143262"/>
                    <a:gd name="connsiteY5" fmla="*/ 48711 h 1266473"/>
                    <a:gd name="connsiteX6" fmla="*/ 865050 w 2143262"/>
                    <a:gd name="connsiteY6" fmla="*/ 48711 h 1266473"/>
                    <a:gd name="connsiteX7" fmla="*/ 628999 w 2143262"/>
                    <a:gd name="connsiteY7" fmla="*/ 633237 h 1266473"/>
                    <a:gd name="connsiteX8" fmla="*/ 0 w 2143262"/>
                    <a:gd name="connsiteY8" fmla="*/ 633237 h 1266473"/>
                    <a:gd name="connsiteX9" fmla="*/ 0 w 2143262"/>
                    <a:gd name="connsiteY9" fmla="*/ 681947 h 1266473"/>
                    <a:gd name="connsiteX10" fmla="*/ 609320 w 2143262"/>
                    <a:gd name="connsiteY10" fmla="*/ 681947 h 1266473"/>
                    <a:gd name="connsiteX11" fmla="*/ 373269 w 2143262"/>
                    <a:gd name="connsiteY11" fmla="*/ 1266474 h 1266473"/>
                    <a:gd name="connsiteX12" fmla="*/ 425779 w 2143262"/>
                    <a:gd name="connsiteY12" fmla="*/ 1266474 h 1266473"/>
                    <a:gd name="connsiteX13" fmla="*/ 661830 w 2143262"/>
                    <a:gd name="connsiteY13" fmla="*/ 681947 h 1266473"/>
                    <a:gd name="connsiteX14" fmla="*/ 1481433 w 2143262"/>
                    <a:gd name="connsiteY14" fmla="*/ 681947 h 1266473"/>
                    <a:gd name="connsiteX15" fmla="*/ 1717484 w 2143262"/>
                    <a:gd name="connsiteY15" fmla="*/ 1266474 h 1266473"/>
                    <a:gd name="connsiteX16" fmla="*/ 1769994 w 2143262"/>
                    <a:gd name="connsiteY16" fmla="*/ 1266474 h 1266473"/>
                    <a:gd name="connsiteX17" fmla="*/ 1533943 w 2143262"/>
                    <a:gd name="connsiteY17" fmla="*/ 681947 h 1266473"/>
                    <a:gd name="connsiteX18" fmla="*/ 2143263 w 2143262"/>
                    <a:gd name="connsiteY18" fmla="*/ 681947 h 1266473"/>
                    <a:gd name="connsiteX19" fmla="*/ 2143263 w 2143262"/>
                    <a:gd name="connsiteY19" fmla="*/ 633237 h 1266473"/>
                    <a:gd name="connsiteX20" fmla="*/ 681509 w 2143262"/>
                    <a:gd name="connsiteY20" fmla="*/ 633237 h 1266473"/>
                    <a:gd name="connsiteX21" fmla="*/ 917560 w 2143262"/>
                    <a:gd name="connsiteY21" fmla="*/ 48711 h 1266473"/>
                    <a:gd name="connsiteX22" fmla="*/ 1225703 w 2143262"/>
                    <a:gd name="connsiteY22" fmla="*/ 48711 h 1266473"/>
                    <a:gd name="connsiteX23" fmla="*/ 1461754 w 2143262"/>
                    <a:gd name="connsiteY23" fmla="*/ 633237 h 12664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2143262" h="1266473">
                      <a:moveTo>
                        <a:pt x="1514264" y="633237"/>
                      </a:moveTo>
                      <a:lnTo>
                        <a:pt x="1278213" y="48711"/>
                      </a:lnTo>
                      <a:lnTo>
                        <a:pt x="1753579" y="48711"/>
                      </a:lnTo>
                      <a:lnTo>
                        <a:pt x="1753579" y="0"/>
                      </a:lnTo>
                      <a:lnTo>
                        <a:pt x="389684" y="0"/>
                      </a:lnTo>
                      <a:lnTo>
                        <a:pt x="389684" y="48711"/>
                      </a:lnTo>
                      <a:lnTo>
                        <a:pt x="865050" y="48711"/>
                      </a:lnTo>
                      <a:lnTo>
                        <a:pt x="628999" y="633237"/>
                      </a:lnTo>
                      <a:lnTo>
                        <a:pt x="0" y="633237"/>
                      </a:lnTo>
                      <a:lnTo>
                        <a:pt x="0" y="681947"/>
                      </a:lnTo>
                      <a:lnTo>
                        <a:pt x="609320" y="681947"/>
                      </a:lnTo>
                      <a:lnTo>
                        <a:pt x="373269" y="1266474"/>
                      </a:lnTo>
                      <a:lnTo>
                        <a:pt x="425779" y="1266474"/>
                      </a:lnTo>
                      <a:lnTo>
                        <a:pt x="661830" y="681947"/>
                      </a:lnTo>
                      <a:lnTo>
                        <a:pt x="1481433" y="681947"/>
                      </a:lnTo>
                      <a:lnTo>
                        <a:pt x="1717484" y="1266474"/>
                      </a:lnTo>
                      <a:lnTo>
                        <a:pt x="1769994" y="1266474"/>
                      </a:lnTo>
                      <a:lnTo>
                        <a:pt x="1533943" y="681947"/>
                      </a:lnTo>
                      <a:lnTo>
                        <a:pt x="2143263" y="681947"/>
                      </a:lnTo>
                      <a:lnTo>
                        <a:pt x="2143263" y="633237"/>
                      </a:lnTo>
                      <a:close/>
                      <a:moveTo>
                        <a:pt x="681509" y="633237"/>
                      </a:moveTo>
                      <a:lnTo>
                        <a:pt x="917560" y="48711"/>
                      </a:lnTo>
                      <a:lnTo>
                        <a:pt x="1225703" y="48711"/>
                      </a:lnTo>
                      <a:lnTo>
                        <a:pt x="1461754" y="633237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50" name="그래픽 11" descr="하이킹">
                  <a:extLst>
                    <a:ext uri="{FF2B5EF4-FFF2-40B4-BE49-F238E27FC236}">
                      <a16:creationId xmlns:a16="http://schemas.microsoft.com/office/drawing/2014/main" id="{8B1942DB-D1AA-418F-BA55-810EFD0F9DD6}"/>
                    </a:ext>
                  </a:extLst>
                </p:cNvPr>
                <p:cNvGrpSpPr/>
                <p:nvPr/>
              </p:nvGrpSpPr>
              <p:grpSpPr>
                <a:xfrm>
                  <a:off x="2451362" y="4845692"/>
                  <a:ext cx="1373174" cy="2098616"/>
                  <a:chOff x="6563952" y="3540014"/>
                  <a:chExt cx="1373174" cy="2098616"/>
                </a:xfrm>
                <a:solidFill>
                  <a:srgbClr val="FFFFFF"/>
                </a:solidFill>
              </p:grpSpPr>
              <p:sp>
                <p:nvSpPr>
                  <p:cNvPr id="55" name="자유형: 도형 54">
                    <a:extLst>
                      <a:ext uri="{FF2B5EF4-FFF2-40B4-BE49-F238E27FC236}">
                        <a16:creationId xmlns:a16="http://schemas.microsoft.com/office/drawing/2014/main" id="{ACB92962-72C2-4B36-873E-303A7AF22BCF}"/>
                      </a:ext>
                    </a:extLst>
                  </p:cNvPr>
                  <p:cNvSpPr/>
                  <p:nvPr/>
                </p:nvSpPr>
                <p:spPr>
                  <a:xfrm>
                    <a:off x="7201943" y="3540014"/>
                    <a:ext cx="389791" cy="389791"/>
                  </a:xfrm>
                  <a:custGeom>
                    <a:avLst/>
                    <a:gdLst>
                      <a:gd name="connsiteX0" fmla="*/ 194842 w 389791"/>
                      <a:gd name="connsiteY0" fmla="*/ 389791 h 389791"/>
                      <a:gd name="connsiteX1" fmla="*/ 389791 w 389791"/>
                      <a:gd name="connsiteY1" fmla="*/ 194949 h 389791"/>
                      <a:gd name="connsiteX2" fmla="*/ 194949 w 389791"/>
                      <a:gd name="connsiteY2" fmla="*/ 0 h 389791"/>
                      <a:gd name="connsiteX3" fmla="*/ 0 w 389791"/>
                      <a:gd name="connsiteY3" fmla="*/ 194842 h 389791"/>
                      <a:gd name="connsiteX4" fmla="*/ 0 w 389791"/>
                      <a:gd name="connsiteY4" fmla="*/ 194896 h 389791"/>
                      <a:gd name="connsiteX5" fmla="*/ 194842 w 389791"/>
                      <a:gd name="connsiteY5" fmla="*/ 389791 h 389791"/>
                      <a:gd name="connsiteX6" fmla="*/ 194842 w 389791"/>
                      <a:gd name="connsiteY6" fmla="*/ 48711 h 389791"/>
                      <a:gd name="connsiteX7" fmla="*/ 341081 w 389791"/>
                      <a:gd name="connsiteY7" fmla="*/ 194842 h 389791"/>
                      <a:gd name="connsiteX8" fmla="*/ 194949 w 389791"/>
                      <a:gd name="connsiteY8" fmla="*/ 341081 h 389791"/>
                      <a:gd name="connsiteX9" fmla="*/ 48711 w 389791"/>
                      <a:gd name="connsiteY9" fmla="*/ 194949 h 389791"/>
                      <a:gd name="connsiteX10" fmla="*/ 48711 w 389791"/>
                      <a:gd name="connsiteY10" fmla="*/ 194896 h 389791"/>
                      <a:gd name="connsiteX11" fmla="*/ 194842 w 389791"/>
                      <a:gd name="connsiteY11" fmla="*/ 48711 h 3897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389791" h="389791">
                        <a:moveTo>
                          <a:pt x="194842" y="389791"/>
                        </a:moveTo>
                        <a:cubicBezTo>
                          <a:pt x="302480" y="389821"/>
                          <a:pt x="389762" y="302587"/>
                          <a:pt x="389791" y="194949"/>
                        </a:cubicBezTo>
                        <a:cubicBezTo>
                          <a:pt x="389821" y="87311"/>
                          <a:pt x="302587" y="30"/>
                          <a:pt x="194949" y="0"/>
                        </a:cubicBezTo>
                        <a:cubicBezTo>
                          <a:pt x="87311" y="-29"/>
                          <a:pt x="29" y="87204"/>
                          <a:pt x="0" y="194842"/>
                        </a:cubicBezTo>
                        <a:cubicBezTo>
                          <a:pt x="0" y="194859"/>
                          <a:pt x="0" y="194879"/>
                          <a:pt x="0" y="194896"/>
                        </a:cubicBezTo>
                        <a:cubicBezTo>
                          <a:pt x="-10" y="302517"/>
                          <a:pt x="87221" y="389772"/>
                          <a:pt x="194842" y="389791"/>
                        </a:cubicBezTo>
                        <a:close/>
                        <a:moveTo>
                          <a:pt x="194842" y="48711"/>
                        </a:moveTo>
                        <a:cubicBezTo>
                          <a:pt x="275577" y="48681"/>
                          <a:pt x="341052" y="114106"/>
                          <a:pt x="341081" y="194842"/>
                        </a:cubicBezTo>
                        <a:cubicBezTo>
                          <a:pt x="341110" y="275577"/>
                          <a:pt x="275685" y="341052"/>
                          <a:pt x="194949" y="341081"/>
                        </a:cubicBezTo>
                        <a:cubicBezTo>
                          <a:pt x="114214" y="341110"/>
                          <a:pt x="48740" y="275685"/>
                          <a:pt x="48711" y="194949"/>
                        </a:cubicBezTo>
                        <a:cubicBezTo>
                          <a:pt x="48711" y="194932"/>
                          <a:pt x="48711" y="194913"/>
                          <a:pt x="48711" y="194896"/>
                        </a:cubicBezTo>
                        <a:cubicBezTo>
                          <a:pt x="48788" y="114214"/>
                          <a:pt x="114160" y="48819"/>
                          <a:pt x="194842" y="48711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" name="자유형: 도형 55">
                    <a:extLst>
                      <a:ext uri="{FF2B5EF4-FFF2-40B4-BE49-F238E27FC236}">
                        <a16:creationId xmlns:a16="http://schemas.microsoft.com/office/drawing/2014/main" id="{3C9D772A-C280-4072-846D-2786D5C1D05F}"/>
                      </a:ext>
                    </a:extLst>
                  </p:cNvPr>
                  <p:cNvSpPr/>
                  <p:nvPr/>
                </p:nvSpPr>
                <p:spPr>
                  <a:xfrm>
                    <a:off x="6563952" y="4792491"/>
                    <a:ext cx="602240" cy="845639"/>
                  </a:xfrm>
                  <a:custGeom>
                    <a:avLst/>
                    <a:gdLst>
                      <a:gd name="connsiteX0" fmla="*/ 564024 w 602240"/>
                      <a:gd name="connsiteY0" fmla="*/ 348709 h 845639"/>
                      <a:gd name="connsiteX1" fmla="*/ 602240 w 602240"/>
                      <a:gd name="connsiteY1" fmla="*/ 163891 h 845639"/>
                      <a:gd name="connsiteX2" fmla="*/ 558944 w 602240"/>
                      <a:gd name="connsiteY2" fmla="*/ 132697 h 845639"/>
                      <a:gd name="connsiteX3" fmla="*/ 516147 w 602240"/>
                      <a:gd name="connsiteY3" fmla="*/ 339778 h 845639"/>
                      <a:gd name="connsiteX4" fmla="*/ 502447 w 602240"/>
                      <a:gd name="connsiteY4" fmla="*/ 368485 h 845639"/>
                      <a:gd name="connsiteX5" fmla="*/ 171369 w 602240"/>
                      <a:gd name="connsiteY5" fmla="*/ 770596 h 845639"/>
                      <a:gd name="connsiteX6" fmla="*/ 117115 w 602240"/>
                      <a:gd name="connsiteY6" fmla="*/ 796926 h 845639"/>
                      <a:gd name="connsiteX7" fmla="*/ 73519 w 602240"/>
                      <a:gd name="connsiteY7" fmla="*/ 781205 h 845639"/>
                      <a:gd name="connsiteX8" fmla="*/ 48920 w 602240"/>
                      <a:gd name="connsiteY8" fmla="*/ 734372 h 845639"/>
                      <a:gd name="connsiteX9" fmla="*/ 65024 w 602240"/>
                      <a:gd name="connsiteY9" fmla="*/ 683095 h 845639"/>
                      <a:gd name="connsiteX10" fmla="*/ 381718 w 602240"/>
                      <a:gd name="connsiteY10" fmla="*/ 297763 h 845639"/>
                      <a:gd name="connsiteX11" fmla="*/ 386759 w 602240"/>
                      <a:gd name="connsiteY11" fmla="*/ 287178 h 845639"/>
                      <a:gd name="connsiteX12" fmla="*/ 436515 w 602240"/>
                      <a:gd name="connsiteY12" fmla="*/ 44137 h 845639"/>
                      <a:gd name="connsiteX13" fmla="*/ 395842 w 602240"/>
                      <a:gd name="connsiteY13" fmla="*/ 0 h 845639"/>
                      <a:gd name="connsiteX14" fmla="*/ 340260 w 602240"/>
                      <a:gd name="connsiteY14" fmla="*/ 271505 h 845639"/>
                      <a:gd name="connsiteX15" fmla="*/ 27424 w 602240"/>
                      <a:gd name="connsiteY15" fmla="*/ 652151 h 845639"/>
                      <a:gd name="connsiteX16" fmla="*/ 42171 w 602240"/>
                      <a:gd name="connsiteY16" fmla="*/ 818476 h 845639"/>
                      <a:gd name="connsiteX17" fmla="*/ 117115 w 602240"/>
                      <a:gd name="connsiteY17" fmla="*/ 845637 h 845639"/>
                      <a:gd name="connsiteX18" fmla="*/ 209210 w 602240"/>
                      <a:gd name="connsiteY18" fmla="*/ 801310 h 845639"/>
                      <a:gd name="connsiteX19" fmla="*/ 540288 w 602240"/>
                      <a:gd name="connsiteY19" fmla="*/ 399156 h 845639"/>
                      <a:gd name="connsiteX20" fmla="*/ 564024 w 602240"/>
                      <a:gd name="connsiteY20" fmla="*/ 348709 h 8456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602240" h="845639">
                        <a:moveTo>
                          <a:pt x="564024" y="348709"/>
                        </a:moveTo>
                        <a:lnTo>
                          <a:pt x="602240" y="163891"/>
                        </a:lnTo>
                        <a:lnTo>
                          <a:pt x="558944" y="132697"/>
                        </a:lnTo>
                        <a:lnTo>
                          <a:pt x="516147" y="339778"/>
                        </a:lnTo>
                        <a:cubicBezTo>
                          <a:pt x="514023" y="350333"/>
                          <a:pt x="509318" y="360197"/>
                          <a:pt x="502447" y="368485"/>
                        </a:cubicBezTo>
                        <a:lnTo>
                          <a:pt x="171369" y="770596"/>
                        </a:lnTo>
                        <a:cubicBezTo>
                          <a:pt x="158429" y="787413"/>
                          <a:pt x="138333" y="797167"/>
                          <a:pt x="117115" y="796926"/>
                        </a:cubicBezTo>
                        <a:cubicBezTo>
                          <a:pt x="101167" y="797082"/>
                          <a:pt x="85697" y="791502"/>
                          <a:pt x="73519" y="781205"/>
                        </a:cubicBezTo>
                        <a:cubicBezTo>
                          <a:pt x="59320" y="769565"/>
                          <a:pt x="50443" y="752668"/>
                          <a:pt x="48920" y="734372"/>
                        </a:cubicBezTo>
                        <a:cubicBezTo>
                          <a:pt x="47325" y="715825"/>
                          <a:pt x="53112" y="697398"/>
                          <a:pt x="65024" y="683095"/>
                        </a:cubicBezTo>
                        <a:lnTo>
                          <a:pt x="381718" y="297763"/>
                        </a:lnTo>
                        <a:cubicBezTo>
                          <a:pt x="384244" y="294701"/>
                          <a:pt x="385973" y="291067"/>
                          <a:pt x="386759" y="287178"/>
                        </a:cubicBezTo>
                        <a:lnTo>
                          <a:pt x="436515" y="44137"/>
                        </a:lnTo>
                        <a:cubicBezTo>
                          <a:pt x="420440" y="31961"/>
                          <a:pt x="406665" y="17015"/>
                          <a:pt x="395842" y="0"/>
                        </a:cubicBezTo>
                        <a:lnTo>
                          <a:pt x="340260" y="271505"/>
                        </a:lnTo>
                        <a:lnTo>
                          <a:pt x="27424" y="652151"/>
                        </a:lnTo>
                        <a:cubicBezTo>
                          <a:pt x="-14274" y="702201"/>
                          <a:pt x="-7684" y="776541"/>
                          <a:pt x="42171" y="818476"/>
                        </a:cubicBezTo>
                        <a:cubicBezTo>
                          <a:pt x="63110" y="836182"/>
                          <a:pt x="89693" y="845817"/>
                          <a:pt x="117115" y="845637"/>
                        </a:cubicBezTo>
                        <a:cubicBezTo>
                          <a:pt x="153017" y="845900"/>
                          <a:pt x="187020" y="829533"/>
                          <a:pt x="209210" y="801310"/>
                        </a:cubicBezTo>
                        <a:lnTo>
                          <a:pt x="540288" y="399156"/>
                        </a:lnTo>
                        <a:cubicBezTo>
                          <a:pt x="552256" y="384567"/>
                          <a:pt x="560412" y="367231"/>
                          <a:pt x="564024" y="348709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" name="자유형: 도형 56">
                    <a:extLst>
                      <a:ext uri="{FF2B5EF4-FFF2-40B4-BE49-F238E27FC236}">
                        <a16:creationId xmlns:a16="http://schemas.microsoft.com/office/drawing/2014/main" id="{8AB59415-F525-4FF7-AE17-533D7BF6A868}"/>
                      </a:ext>
                    </a:extLst>
                  </p:cNvPr>
                  <p:cNvSpPr/>
                  <p:nvPr/>
                </p:nvSpPr>
                <p:spPr>
                  <a:xfrm>
                    <a:off x="6981113" y="3981969"/>
                    <a:ext cx="956013" cy="1656660"/>
                  </a:xfrm>
                  <a:custGeom>
                    <a:avLst/>
                    <a:gdLst>
                      <a:gd name="connsiteX0" fmla="*/ 875095 w 956013"/>
                      <a:gd name="connsiteY0" fmla="*/ 502376 h 1656660"/>
                      <a:gd name="connsiteX1" fmla="*/ 642067 w 956013"/>
                      <a:gd name="connsiteY1" fmla="*/ 425433 h 1656660"/>
                      <a:gd name="connsiteX2" fmla="*/ 505853 w 956013"/>
                      <a:gd name="connsiteY2" fmla="*/ 111737 h 1656660"/>
                      <a:gd name="connsiteX3" fmla="*/ 319160 w 956013"/>
                      <a:gd name="connsiteY3" fmla="*/ 0 h 1656660"/>
                      <a:gd name="connsiteX4" fmla="*/ 310477 w 956013"/>
                      <a:gd name="connsiteY4" fmla="*/ 0 h 1656660"/>
                      <a:gd name="connsiteX5" fmla="*/ 103945 w 956013"/>
                      <a:gd name="connsiteY5" fmla="*/ 202098 h 1656660"/>
                      <a:gd name="connsiteX6" fmla="*/ 2456 w 956013"/>
                      <a:gd name="connsiteY6" fmla="*/ 694291 h 1656660"/>
                      <a:gd name="connsiteX7" fmla="*/ 50680 w 956013"/>
                      <a:gd name="connsiteY7" fmla="*/ 817589 h 1656660"/>
                      <a:gd name="connsiteX8" fmla="*/ 410609 w 956013"/>
                      <a:gd name="connsiteY8" fmla="*/ 1076936 h 1656660"/>
                      <a:gd name="connsiteX9" fmla="*/ 410609 w 956013"/>
                      <a:gd name="connsiteY9" fmla="*/ 1108301 h 1656660"/>
                      <a:gd name="connsiteX10" fmla="*/ 11602 w 956013"/>
                      <a:gd name="connsiteY10" fmla="*/ 1591940 h 1656660"/>
                      <a:gd name="connsiteX11" fmla="*/ 14885 w 956013"/>
                      <a:gd name="connsiteY11" fmla="*/ 1626237 h 1656660"/>
                      <a:gd name="connsiteX12" fmla="*/ 49182 w 956013"/>
                      <a:gd name="connsiteY12" fmla="*/ 1622954 h 1656660"/>
                      <a:gd name="connsiteX13" fmla="*/ 410614 w 956013"/>
                      <a:gd name="connsiteY13" fmla="*/ 1184864 h 1656660"/>
                      <a:gd name="connsiteX14" fmla="*/ 410614 w 956013"/>
                      <a:gd name="connsiteY14" fmla="*/ 1537236 h 1656660"/>
                      <a:gd name="connsiteX15" fmla="*/ 528963 w 956013"/>
                      <a:gd name="connsiteY15" fmla="*/ 1656659 h 1656660"/>
                      <a:gd name="connsiteX16" fmla="*/ 648387 w 956013"/>
                      <a:gd name="connsiteY16" fmla="*/ 1538312 h 1656660"/>
                      <a:gd name="connsiteX17" fmla="*/ 648387 w 956013"/>
                      <a:gd name="connsiteY17" fmla="*/ 1537236 h 1656660"/>
                      <a:gd name="connsiteX18" fmla="*/ 648387 w 956013"/>
                      <a:gd name="connsiteY18" fmla="*/ 1017188 h 1656660"/>
                      <a:gd name="connsiteX19" fmla="*/ 616255 w 956013"/>
                      <a:gd name="connsiteY19" fmla="*/ 935598 h 1656660"/>
                      <a:gd name="connsiteX20" fmla="*/ 789745 w 956013"/>
                      <a:gd name="connsiteY20" fmla="*/ 725309 h 1656660"/>
                      <a:gd name="connsiteX21" fmla="*/ 800417 w 956013"/>
                      <a:gd name="connsiteY21" fmla="*/ 728865 h 1656660"/>
                      <a:gd name="connsiteX22" fmla="*/ 836736 w 956013"/>
                      <a:gd name="connsiteY22" fmla="*/ 734240 h 1656660"/>
                      <a:gd name="connsiteX23" fmla="*/ 949674 w 956013"/>
                      <a:gd name="connsiteY23" fmla="*/ 653763 h 1656660"/>
                      <a:gd name="connsiteX24" fmla="*/ 875095 w 956013"/>
                      <a:gd name="connsiteY24" fmla="*/ 502376 h 1656660"/>
                      <a:gd name="connsiteX25" fmla="*/ 599672 w 956013"/>
                      <a:gd name="connsiteY25" fmla="*/ 1017188 h 1656660"/>
                      <a:gd name="connsiteX26" fmla="*/ 599672 w 956013"/>
                      <a:gd name="connsiteY26" fmla="*/ 1537236 h 1656660"/>
                      <a:gd name="connsiteX27" fmla="*/ 529908 w 956013"/>
                      <a:gd name="connsiteY27" fmla="*/ 1607825 h 1656660"/>
                      <a:gd name="connsiteX28" fmla="*/ 459319 w 956013"/>
                      <a:gd name="connsiteY28" fmla="*/ 1538064 h 1656660"/>
                      <a:gd name="connsiteX29" fmla="*/ 459319 w 956013"/>
                      <a:gd name="connsiteY29" fmla="*/ 1537236 h 1656660"/>
                      <a:gd name="connsiteX30" fmla="*/ 459319 w 956013"/>
                      <a:gd name="connsiteY30" fmla="*/ 1125824 h 1656660"/>
                      <a:gd name="connsiteX31" fmla="*/ 584832 w 956013"/>
                      <a:gd name="connsiteY31" fmla="*/ 973687 h 1656660"/>
                      <a:gd name="connsiteX32" fmla="*/ 599672 w 956013"/>
                      <a:gd name="connsiteY32" fmla="*/ 1017188 h 1656660"/>
                      <a:gd name="connsiteX33" fmla="*/ 578012 w 956013"/>
                      <a:gd name="connsiteY33" fmla="*/ 905378 h 1656660"/>
                      <a:gd name="connsiteX34" fmla="*/ 383901 w 956013"/>
                      <a:gd name="connsiteY34" fmla="*/ 763243 h 1656660"/>
                      <a:gd name="connsiteX35" fmla="*/ 429377 w 956013"/>
                      <a:gd name="connsiteY35" fmla="*/ 535864 h 1656660"/>
                      <a:gd name="connsiteX36" fmla="*/ 443907 w 956013"/>
                      <a:gd name="connsiteY36" fmla="*/ 569494 h 1656660"/>
                      <a:gd name="connsiteX37" fmla="*/ 514689 w 956013"/>
                      <a:gd name="connsiteY37" fmla="*/ 633690 h 1656660"/>
                      <a:gd name="connsiteX38" fmla="*/ 740189 w 956013"/>
                      <a:gd name="connsiteY38" fmla="*/ 708811 h 1656660"/>
                      <a:gd name="connsiteX39" fmla="*/ 402452 w 956013"/>
                      <a:gd name="connsiteY39" fmla="*/ 353531 h 1656660"/>
                      <a:gd name="connsiteX40" fmla="*/ 369997 w 956013"/>
                      <a:gd name="connsiteY40" fmla="*/ 342004 h 1656660"/>
                      <a:gd name="connsiteX41" fmla="*/ 357882 w 956013"/>
                      <a:gd name="connsiteY41" fmla="*/ 373130 h 1656660"/>
                      <a:gd name="connsiteX42" fmla="*/ 395258 w 956013"/>
                      <a:gd name="connsiteY42" fmla="*/ 458093 h 1656660"/>
                      <a:gd name="connsiteX43" fmla="*/ 333096 w 956013"/>
                      <a:gd name="connsiteY43" fmla="*/ 768927 h 1656660"/>
                      <a:gd name="connsiteX44" fmla="*/ 342594 w 956013"/>
                      <a:gd name="connsiteY44" fmla="*/ 793353 h 1656660"/>
                      <a:gd name="connsiteX45" fmla="*/ 546986 w 956013"/>
                      <a:gd name="connsiteY45" fmla="*/ 943006 h 1656660"/>
                      <a:gd name="connsiteX46" fmla="*/ 456331 w 956013"/>
                      <a:gd name="connsiteY46" fmla="*/ 1052890 h 1656660"/>
                      <a:gd name="connsiteX47" fmla="*/ 449244 w 956013"/>
                      <a:gd name="connsiteY47" fmla="*/ 1044731 h 1656660"/>
                      <a:gd name="connsiteX48" fmla="*/ 79134 w 956013"/>
                      <a:gd name="connsiteY48" fmla="*/ 778041 h 1656660"/>
                      <a:gd name="connsiteX49" fmla="*/ 50188 w 956013"/>
                      <a:gd name="connsiteY49" fmla="*/ 704072 h 1656660"/>
                      <a:gd name="connsiteX50" fmla="*/ 151700 w 956013"/>
                      <a:gd name="connsiteY50" fmla="*/ 211757 h 1656660"/>
                      <a:gd name="connsiteX51" fmla="*/ 310477 w 956013"/>
                      <a:gd name="connsiteY51" fmla="*/ 48711 h 1656660"/>
                      <a:gd name="connsiteX52" fmla="*/ 319160 w 956013"/>
                      <a:gd name="connsiteY52" fmla="*/ 48711 h 1656660"/>
                      <a:gd name="connsiteX53" fmla="*/ 462746 w 956013"/>
                      <a:gd name="connsiteY53" fmla="*/ 134358 h 1656660"/>
                      <a:gd name="connsiteX54" fmla="*/ 601671 w 956013"/>
                      <a:gd name="connsiteY54" fmla="*/ 454783 h 1656660"/>
                      <a:gd name="connsiteX55" fmla="*/ 616394 w 956013"/>
                      <a:gd name="connsiteY55" fmla="*/ 468245 h 1656660"/>
                      <a:gd name="connsiteX56" fmla="*/ 859757 w 956013"/>
                      <a:gd name="connsiteY56" fmla="*/ 548588 h 1656660"/>
                      <a:gd name="connsiteX57" fmla="*/ 903732 w 956013"/>
                      <a:gd name="connsiteY57" fmla="*/ 637518 h 1656660"/>
                      <a:gd name="connsiteX58" fmla="*/ 836731 w 956013"/>
                      <a:gd name="connsiteY58" fmla="*/ 685540 h 1656660"/>
                      <a:gd name="connsiteX59" fmla="*/ 813708 w 956013"/>
                      <a:gd name="connsiteY59" fmla="*/ 682067 h 1656660"/>
                      <a:gd name="connsiteX60" fmla="*/ 530722 w 956013"/>
                      <a:gd name="connsiteY60" fmla="*/ 587714 h 1656660"/>
                      <a:gd name="connsiteX61" fmla="*/ 488051 w 956013"/>
                      <a:gd name="connsiteY61" fmla="*/ 548946 h 16566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</a:cxnLst>
                    <a:rect l="l" t="t" r="r" b="b"/>
                    <a:pathLst>
                      <a:path w="956013" h="1656660">
                        <a:moveTo>
                          <a:pt x="875095" y="502376"/>
                        </a:moveTo>
                        <a:lnTo>
                          <a:pt x="642067" y="425433"/>
                        </a:lnTo>
                        <a:cubicBezTo>
                          <a:pt x="612168" y="356196"/>
                          <a:pt x="510894" y="121801"/>
                          <a:pt x="505853" y="111737"/>
                        </a:cubicBezTo>
                        <a:cubicBezTo>
                          <a:pt x="468397" y="43481"/>
                          <a:pt x="397014" y="760"/>
                          <a:pt x="319160" y="0"/>
                        </a:cubicBezTo>
                        <a:lnTo>
                          <a:pt x="310477" y="0"/>
                        </a:lnTo>
                        <a:cubicBezTo>
                          <a:pt x="207849" y="0"/>
                          <a:pt x="128694" y="77513"/>
                          <a:pt x="103945" y="202098"/>
                        </a:cubicBezTo>
                        <a:lnTo>
                          <a:pt x="2456" y="694291"/>
                        </a:lnTo>
                        <a:cubicBezTo>
                          <a:pt x="-7113" y="741296"/>
                          <a:pt x="11760" y="789546"/>
                          <a:pt x="50680" y="817589"/>
                        </a:cubicBezTo>
                        <a:lnTo>
                          <a:pt x="410609" y="1076936"/>
                        </a:lnTo>
                        <a:lnTo>
                          <a:pt x="410609" y="1108301"/>
                        </a:lnTo>
                        <a:lnTo>
                          <a:pt x="11602" y="1591940"/>
                        </a:lnTo>
                        <a:cubicBezTo>
                          <a:pt x="3038" y="1602318"/>
                          <a:pt x="4507" y="1617674"/>
                          <a:pt x="14885" y="1626237"/>
                        </a:cubicBezTo>
                        <a:cubicBezTo>
                          <a:pt x="25262" y="1634801"/>
                          <a:pt x="40618" y="1633332"/>
                          <a:pt x="49182" y="1622954"/>
                        </a:cubicBezTo>
                        <a:lnTo>
                          <a:pt x="410614" y="1184864"/>
                        </a:lnTo>
                        <a:lnTo>
                          <a:pt x="410614" y="1537236"/>
                        </a:lnTo>
                        <a:cubicBezTo>
                          <a:pt x="410317" y="1602895"/>
                          <a:pt x="463304" y="1656362"/>
                          <a:pt x="528963" y="1656659"/>
                        </a:cubicBezTo>
                        <a:cubicBezTo>
                          <a:pt x="594623" y="1656957"/>
                          <a:pt x="648090" y="1603972"/>
                          <a:pt x="648387" y="1538312"/>
                        </a:cubicBezTo>
                        <a:cubicBezTo>
                          <a:pt x="648389" y="1537954"/>
                          <a:pt x="648389" y="1537594"/>
                          <a:pt x="648387" y="1537236"/>
                        </a:cubicBezTo>
                        <a:lnTo>
                          <a:pt x="648387" y="1017188"/>
                        </a:lnTo>
                        <a:cubicBezTo>
                          <a:pt x="648572" y="986870"/>
                          <a:pt x="637064" y="957646"/>
                          <a:pt x="616255" y="935598"/>
                        </a:cubicBezTo>
                        <a:lnTo>
                          <a:pt x="789745" y="725309"/>
                        </a:lnTo>
                        <a:lnTo>
                          <a:pt x="800417" y="728865"/>
                        </a:lnTo>
                        <a:cubicBezTo>
                          <a:pt x="812239" y="732224"/>
                          <a:pt x="824449" y="734031"/>
                          <a:pt x="836736" y="734240"/>
                        </a:cubicBezTo>
                        <a:cubicBezTo>
                          <a:pt x="887453" y="733505"/>
                          <a:pt x="932420" y="701461"/>
                          <a:pt x="949674" y="653763"/>
                        </a:cubicBezTo>
                        <a:cubicBezTo>
                          <a:pt x="970792" y="591370"/>
                          <a:pt x="937435" y="523655"/>
                          <a:pt x="875095" y="502376"/>
                        </a:cubicBezTo>
                        <a:close/>
                        <a:moveTo>
                          <a:pt x="599672" y="1017188"/>
                        </a:moveTo>
                        <a:lnTo>
                          <a:pt x="599672" y="1537236"/>
                        </a:lnTo>
                        <a:cubicBezTo>
                          <a:pt x="599900" y="1575993"/>
                          <a:pt x="568667" y="1607596"/>
                          <a:pt x="529908" y="1607825"/>
                        </a:cubicBezTo>
                        <a:cubicBezTo>
                          <a:pt x="491152" y="1608054"/>
                          <a:pt x="459548" y="1576821"/>
                          <a:pt x="459319" y="1538064"/>
                        </a:cubicBezTo>
                        <a:cubicBezTo>
                          <a:pt x="459317" y="1537786"/>
                          <a:pt x="459317" y="1537511"/>
                          <a:pt x="459319" y="1537236"/>
                        </a:cubicBezTo>
                        <a:lnTo>
                          <a:pt x="459319" y="1125824"/>
                        </a:lnTo>
                        <a:lnTo>
                          <a:pt x="584832" y="973687"/>
                        </a:lnTo>
                        <a:cubicBezTo>
                          <a:pt x="594545" y="986098"/>
                          <a:pt x="599774" y="1001427"/>
                          <a:pt x="599672" y="1017188"/>
                        </a:cubicBezTo>
                        <a:close/>
                        <a:moveTo>
                          <a:pt x="578012" y="905378"/>
                        </a:moveTo>
                        <a:lnTo>
                          <a:pt x="383901" y="763243"/>
                        </a:lnTo>
                        <a:lnTo>
                          <a:pt x="429377" y="535864"/>
                        </a:lnTo>
                        <a:lnTo>
                          <a:pt x="443907" y="569494"/>
                        </a:lnTo>
                        <a:cubicBezTo>
                          <a:pt x="458192" y="599329"/>
                          <a:pt x="483604" y="622377"/>
                          <a:pt x="514689" y="633690"/>
                        </a:cubicBezTo>
                        <a:lnTo>
                          <a:pt x="740189" y="708811"/>
                        </a:lnTo>
                        <a:close/>
                        <a:moveTo>
                          <a:pt x="402452" y="353531"/>
                        </a:moveTo>
                        <a:cubicBezTo>
                          <a:pt x="396673" y="341385"/>
                          <a:pt x="382143" y="336224"/>
                          <a:pt x="369997" y="342004"/>
                        </a:cubicBezTo>
                        <a:cubicBezTo>
                          <a:pt x="358360" y="347540"/>
                          <a:pt x="353050" y="361184"/>
                          <a:pt x="357882" y="373130"/>
                        </a:cubicBezTo>
                        <a:lnTo>
                          <a:pt x="395258" y="458093"/>
                        </a:lnTo>
                        <a:lnTo>
                          <a:pt x="333096" y="768927"/>
                        </a:lnTo>
                        <a:cubicBezTo>
                          <a:pt x="331233" y="778224"/>
                          <a:pt x="334940" y="787756"/>
                          <a:pt x="342594" y="793353"/>
                        </a:cubicBezTo>
                        <a:lnTo>
                          <a:pt x="546986" y="943006"/>
                        </a:lnTo>
                        <a:lnTo>
                          <a:pt x="456331" y="1052890"/>
                        </a:lnTo>
                        <a:cubicBezTo>
                          <a:pt x="454614" y="1049673"/>
                          <a:pt x="452191" y="1046882"/>
                          <a:pt x="449244" y="1044731"/>
                        </a:cubicBezTo>
                        <a:lnTo>
                          <a:pt x="79134" y="778041"/>
                        </a:lnTo>
                        <a:cubicBezTo>
                          <a:pt x="55787" y="761216"/>
                          <a:pt x="44459" y="732275"/>
                          <a:pt x="50188" y="704072"/>
                        </a:cubicBezTo>
                        <a:lnTo>
                          <a:pt x="151700" y="211757"/>
                        </a:lnTo>
                        <a:cubicBezTo>
                          <a:pt x="167344" y="132931"/>
                          <a:pt x="217289" y="48711"/>
                          <a:pt x="310477" y="48711"/>
                        </a:cubicBezTo>
                        <a:lnTo>
                          <a:pt x="319160" y="48711"/>
                        </a:lnTo>
                        <a:cubicBezTo>
                          <a:pt x="378942" y="49358"/>
                          <a:pt x="433771" y="82063"/>
                          <a:pt x="462746" y="134358"/>
                        </a:cubicBezTo>
                        <a:cubicBezTo>
                          <a:pt x="467169" y="143635"/>
                          <a:pt x="548250" y="331081"/>
                          <a:pt x="601671" y="454783"/>
                        </a:cubicBezTo>
                        <a:cubicBezTo>
                          <a:pt x="604428" y="461169"/>
                          <a:pt x="609786" y="466070"/>
                          <a:pt x="616394" y="468245"/>
                        </a:cubicBezTo>
                        <a:lnTo>
                          <a:pt x="859757" y="548588"/>
                        </a:lnTo>
                        <a:cubicBezTo>
                          <a:pt x="896301" y="561179"/>
                          <a:pt x="915910" y="600835"/>
                          <a:pt x="903732" y="637518"/>
                        </a:cubicBezTo>
                        <a:cubicBezTo>
                          <a:pt x="893496" y="665853"/>
                          <a:pt x="866854" y="684948"/>
                          <a:pt x="836731" y="685540"/>
                        </a:cubicBezTo>
                        <a:cubicBezTo>
                          <a:pt x="828945" y="685321"/>
                          <a:pt x="821214" y="684154"/>
                          <a:pt x="813708" y="682067"/>
                        </a:cubicBezTo>
                        <a:lnTo>
                          <a:pt x="530722" y="587714"/>
                        </a:lnTo>
                        <a:cubicBezTo>
                          <a:pt x="512090" y="580681"/>
                          <a:pt x="496836" y="566818"/>
                          <a:pt x="488051" y="548946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" name="자유형: 도형 57">
                    <a:extLst>
                      <a:ext uri="{FF2B5EF4-FFF2-40B4-BE49-F238E27FC236}">
                        <a16:creationId xmlns:a16="http://schemas.microsoft.com/office/drawing/2014/main" id="{9000FFCD-4D26-4515-AC65-65684159CD00}"/>
                      </a:ext>
                    </a:extLst>
                  </p:cNvPr>
                  <p:cNvSpPr/>
                  <p:nvPr/>
                </p:nvSpPr>
                <p:spPr>
                  <a:xfrm>
                    <a:off x="6623522" y="3750151"/>
                    <a:ext cx="464221" cy="936932"/>
                  </a:xfrm>
                  <a:custGeom>
                    <a:avLst/>
                    <a:gdLst>
                      <a:gd name="connsiteX0" fmla="*/ 129851 w 464221"/>
                      <a:gd name="connsiteY0" fmla="*/ 932127 h 936932"/>
                      <a:gd name="connsiteX1" fmla="*/ 170166 w 464221"/>
                      <a:gd name="connsiteY1" fmla="*/ 936932 h 936932"/>
                      <a:gd name="connsiteX2" fmla="*/ 336632 w 464221"/>
                      <a:gd name="connsiteY2" fmla="*/ 801171 h 936932"/>
                      <a:gd name="connsiteX3" fmla="*/ 416166 w 464221"/>
                      <a:gd name="connsiteY3" fmla="*/ 419692 h 936932"/>
                      <a:gd name="connsiteX4" fmla="*/ 376009 w 464221"/>
                      <a:gd name="connsiteY4" fmla="*/ 319570 h 936932"/>
                      <a:gd name="connsiteX5" fmla="*/ 443072 w 464221"/>
                      <a:gd name="connsiteY5" fmla="*/ 88213 h 936932"/>
                      <a:gd name="connsiteX6" fmla="*/ 211714 w 464221"/>
                      <a:gd name="connsiteY6" fmla="*/ 21150 h 936932"/>
                      <a:gd name="connsiteX7" fmla="*/ 144651 w 464221"/>
                      <a:gd name="connsiteY7" fmla="*/ 252508 h 936932"/>
                      <a:gd name="connsiteX8" fmla="*/ 151400 w 464221"/>
                      <a:gd name="connsiteY8" fmla="*/ 263724 h 936932"/>
                      <a:gd name="connsiteX9" fmla="*/ 159123 w 464221"/>
                      <a:gd name="connsiteY9" fmla="*/ 274355 h 936932"/>
                      <a:gd name="connsiteX10" fmla="*/ 82404 w 464221"/>
                      <a:gd name="connsiteY10" fmla="*/ 350100 h 936932"/>
                      <a:gd name="connsiteX11" fmla="*/ 4107 w 464221"/>
                      <a:gd name="connsiteY11" fmla="*/ 725585 h 936932"/>
                      <a:gd name="connsiteX12" fmla="*/ 129851 w 464221"/>
                      <a:gd name="connsiteY12" fmla="*/ 932127 h 936932"/>
                      <a:gd name="connsiteX13" fmla="*/ 174803 w 464221"/>
                      <a:gd name="connsiteY13" fmla="*/ 145452 h 936932"/>
                      <a:gd name="connsiteX14" fmla="*/ 293749 w 464221"/>
                      <a:gd name="connsiteY14" fmla="*/ 48484 h 936932"/>
                      <a:gd name="connsiteX15" fmla="*/ 318865 w 464221"/>
                      <a:gd name="connsiteY15" fmla="*/ 51076 h 936932"/>
                      <a:gd name="connsiteX16" fmla="*/ 413241 w 464221"/>
                      <a:gd name="connsiteY16" fmla="*/ 195137 h 936932"/>
                      <a:gd name="connsiteX17" fmla="*/ 269180 w 464221"/>
                      <a:gd name="connsiteY17" fmla="*/ 289514 h 936932"/>
                      <a:gd name="connsiteX18" fmla="*/ 269131 w 464221"/>
                      <a:gd name="connsiteY18" fmla="*/ 289514 h 936932"/>
                      <a:gd name="connsiteX19" fmla="*/ 174803 w 464221"/>
                      <a:gd name="connsiteY19" fmla="*/ 145457 h 936932"/>
                      <a:gd name="connsiteX20" fmla="*/ 51765 w 464221"/>
                      <a:gd name="connsiteY20" fmla="*/ 735524 h 936932"/>
                      <a:gd name="connsiteX21" fmla="*/ 130065 w 464221"/>
                      <a:gd name="connsiteY21" fmla="*/ 360039 h 936932"/>
                      <a:gd name="connsiteX22" fmla="*/ 177667 w 464221"/>
                      <a:gd name="connsiteY22" fmla="*/ 321249 h 936932"/>
                      <a:gd name="connsiteX23" fmla="*/ 187704 w 464221"/>
                      <a:gd name="connsiteY23" fmla="*/ 322271 h 936932"/>
                      <a:gd name="connsiteX24" fmla="*/ 330743 w 464221"/>
                      <a:gd name="connsiteY24" fmla="*/ 352097 h 936932"/>
                      <a:gd name="connsiteX25" fmla="*/ 368513 w 464221"/>
                      <a:gd name="connsiteY25" fmla="*/ 409751 h 936932"/>
                      <a:gd name="connsiteX26" fmla="*/ 288971 w 464221"/>
                      <a:gd name="connsiteY26" fmla="*/ 791230 h 936932"/>
                      <a:gd name="connsiteX27" fmla="*/ 144897 w 464221"/>
                      <a:gd name="connsiteY27" fmla="*/ 885579 h 936932"/>
                      <a:gd name="connsiteX28" fmla="*/ 141222 w 464221"/>
                      <a:gd name="connsiteY28" fmla="*/ 884754 h 936932"/>
                      <a:gd name="connsiteX29" fmla="*/ 51765 w 464221"/>
                      <a:gd name="connsiteY29" fmla="*/ 735524 h 936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</a:cxnLst>
                    <a:rect l="l" t="t" r="r" b="b"/>
                    <a:pathLst>
                      <a:path w="464221" h="936932">
                        <a:moveTo>
                          <a:pt x="129851" y="932127"/>
                        </a:moveTo>
                        <a:cubicBezTo>
                          <a:pt x="143054" y="935308"/>
                          <a:pt x="156585" y="936920"/>
                          <a:pt x="170166" y="936932"/>
                        </a:cubicBezTo>
                        <a:cubicBezTo>
                          <a:pt x="250748" y="936655"/>
                          <a:pt x="320153" y="880051"/>
                          <a:pt x="336632" y="801171"/>
                        </a:cubicBezTo>
                        <a:lnTo>
                          <a:pt x="416166" y="419692"/>
                        </a:lnTo>
                        <a:cubicBezTo>
                          <a:pt x="424130" y="381279"/>
                          <a:pt x="408309" y="341834"/>
                          <a:pt x="376009" y="319570"/>
                        </a:cubicBezTo>
                        <a:cubicBezTo>
                          <a:pt x="458415" y="274201"/>
                          <a:pt x="488440" y="170619"/>
                          <a:pt x="443072" y="88213"/>
                        </a:cubicBezTo>
                        <a:cubicBezTo>
                          <a:pt x="397703" y="5806"/>
                          <a:pt x="294120" y="-24219"/>
                          <a:pt x="211714" y="21150"/>
                        </a:cubicBezTo>
                        <a:cubicBezTo>
                          <a:pt x="129308" y="66519"/>
                          <a:pt x="99282" y="170102"/>
                          <a:pt x="144651" y="252508"/>
                        </a:cubicBezTo>
                        <a:cubicBezTo>
                          <a:pt x="146756" y="256332"/>
                          <a:pt x="149009" y="260073"/>
                          <a:pt x="151400" y="263724"/>
                        </a:cubicBezTo>
                        <a:cubicBezTo>
                          <a:pt x="153816" y="267416"/>
                          <a:pt x="156466" y="270894"/>
                          <a:pt x="159123" y="274355"/>
                        </a:cubicBezTo>
                        <a:cubicBezTo>
                          <a:pt x="120644" y="281878"/>
                          <a:pt x="90417" y="311721"/>
                          <a:pt x="82404" y="350100"/>
                        </a:cubicBezTo>
                        <a:lnTo>
                          <a:pt x="4107" y="725585"/>
                        </a:lnTo>
                        <a:cubicBezTo>
                          <a:pt x="-15974" y="816983"/>
                          <a:pt x="39437" y="907998"/>
                          <a:pt x="129851" y="932127"/>
                        </a:cubicBezTo>
                        <a:close/>
                        <a:moveTo>
                          <a:pt x="174803" y="145452"/>
                        </a:moveTo>
                        <a:cubicBezTo>
                          <a:pt x="186555" y="89082"/>
                          <a:pt x="236169" y="48638"/>
                          <a:pt x="293749" y="48484"/>
                        </a:cubicBezTo>
                        <a:cubicBezTo>
                          <a:pt x="302189" y="48487"/>
                          <a:pt x="310603" y="49354"/>
                          <a:pt x="318865" y="51076"/>
                        </a:cubicBezTo>
                        <a:cubicBezTo>
                          <a:pt x="384707" y="64795"/>
                          <a:pt x="426961" y="129295"/>
                          <a:pt x="413241" y="195137"/>
                        </a:cubicBezTo>
                        <a:cubicBezTo>
                          <a:pt x="399522" y="260979"/>
                          <a:pt x="335022" y="303233"/>
                          <a:pt x="269180" y="289514"/>
                        </a:cubicBezTo>
                        <a:lnTo>
                          <a:pt x="269131" y="289514"/>
                        </a:lnTo>
                        <a:cubicBezTo>
                          <a:pt x="203309" y="275772"/>
                          <a:pt x="161081" y="211282"/>
                          <a:pt x="174803" y="145457"/>
                        </a:cubicBezTo>
                        <a:close/>
                        <a:moveTo>
                          <a:pt x="51765" y="735524"/>
                        </a:moveTo>
                        <a:lnTo>
                          <a:pt x="130065" y="360039"/>
                        </a:lnTo>
                        <a:cubicBezTo>
                          <a:pt x="134763" y="337479"/>
                          <a:pt x="154622" y="321295"/>
                          <a:pt x="177667" y="321249"/>
                        </a:cubicBezTo>
                        <a:cubicBezTo>
                          <a:pt x="181038" y="321246"/>
                          <a:pt x="184402" y="321589"/>
                          <a:pt x="187704" y="322271"/>
                        </a:cubicBezTo>
                        <a:lnTo>
                          <a:pt x="330743" y="352097"/>
                        </a:lnTo>
                        <a:cubicBezTo>
                          <a:pt x="357063" y="357630"/>
                          <a:pt x="373954" y="383410"/>
                          <a:pt x="368513" y="409751"/>
                        </a:cubicBezTo>
                        <a:lnTo>
                          <a:pt x="288971" y="791230"/>
                        </a:lnTo>
                        <a:cubicBezTo>
                          <a:pt x="275239" y="857069"/>
                          <a:pt x="210737" y="899311"/>
                          <a:pt x="144897" y="885579"/>
                        </a:cubicBezTo>
                        <a:cubicBezTo>
                          <a:pt x="143667" y="885324"/>
                          <a:pt x="142442" y="885048"/>
                          <a:pt x="141222" y="884754"/>
                        </a:cubicBezTo>
                        <a:cubicBezTo>
                          <a:pt x="76306" y="866923"/>
                          <a:pt x="36896" y="801184"/>
                          <a:pt x="51765" y="735524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9" name="자유형: 도형 58">
                    <a:extLst>
                      <a:ext uri="{FF2B5EF4-FFF2-40B4-BE49-F238E27FC236}">
                        <a16:creationId xmlns:a16="http://schemas.microsoft.com/office/drawing/2014/main" id="{32BCACE0-F4C1-4A90-97F6-CAB24959182B}"/>
                      </a:ext>
                    </a:extLst>
                  </p:cNvPr>
                  <p:cNvSpPr/>
                  <p:nvPr/>
                </p:nvSpPr>
                <p:spPr>
                  <a:xfrm>
                    <a:off x="6881516" y="3884018"/>
                    <a:ext cx="72540" cy="72985"/>
                  </a:xfrm>
                  <a:custGeom>
                    <a:avLst/>
                    <a:gdLst>
                      <a:gd name="connsiteX0" fmla="*/ 28541 w 72540"/>
                      <a:gd name="connsiteY0" fmla="*/ 72194 h 72985"/>
                      <a:gd name="connsiteX1" fmla="*/ 71760 w 72540"/>
                      <a:gd name="connsiteY1" fmla="*/ 44022 h 72985"/>
                      <a:gd name="connsiteX2" fmla="*/ 71782 w 72540"/>
                      <a:gd name="connsiteY2" fmla="*/ 43915 h 72985"/>
                      <a:gd name="connsiteX3" fmla="*/ 71782 w 72540"/>
                      <a:gd name="connsiteY3" fmla="*/ 43883 h 72985"/>
                      <a:gd name="connsiteX4" fmla="*/ 43454 w 72540"/>
                      <a:gd name="connsiteY4" fmla="*/ 667 h 72985"/>
                      <a:gd name="connsiteX5" fmla="*/ 667 w 72540"/>
                      <a:gd name="connsiteY5" fmla="*/ 29623 h 72985"/>
                      <a:gd name="connsiteX6" fmla="*/ 28541 w 72540"/>
                      <a:gd name="connsiteY6" fmla="*/ 72186 h 729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72540" h="72985">
                        <a:moveTo>
                          <a:pt x="28541" y="72194"/>
                        </a:moveTo>
                        <a:cubicBezTo>
                          <a:pt x="48255" y="76349"/>
                          <a:pt x="67605" y="63735"/>
                          <a:pt x="71760" y="44022"/>
                        </a:cubicBezTo>
                        <a:cubicBezTo>
                          <a:pt x="71767" y="43985"/>
                          <a:pt x="71774" y="43951"/>
                          <a:pt x="71782" y="43915"/>
                        </a:cubicBezTo>
                        <a:lnTo>
                          <a:pt x="71782" y="43883"/>
                        </a:lnTo>
                        <a:cubicBezTo>
                          <a:pt x="75847" y="24136"/>
                          <a:pt x="63184" y="4817"/>
                          <a:pt x="43454" y="667"/>
                        </a:cubicBezTo>
                        <a:cubicBezTo>
                          <a:pt x="23641" y="-3152"/>
                          <a:pt x="4486" y="9813"/>
                          <a:pt x="667" y="29623"/>
                        </a:cubicBezTo>
                        <a:cubicBezTo>
                          <a:pt x="-3072" y="49012"/>
                          <a:pt x="9274" y="67863"/>
                          <a:pt x="28541" y="72186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51" name="그래픽 13" descr="텐트">
                  <a:extLst>
                    <a:ext uri="{FF2B5EF4-FFF2-40B4-BE49-F238E27FC236}">
                      <a16:creationId xmlns:a16="http://schemas.microsoft.com/office/drawing/2014/main" id="{6B7CEC7E-58E4-4ED9-8119-A0301BFA85F8}"/>
                    </a:ext>
                  </a:extLst>
                </p:cNvPr>
                <p:cNvSpPr/>
                <p:nvPr/>
              </p:nvSpPr>
              <p:spPr>
                <a:xfrm>
                  <a:off x="10356637" y="5667387"/>
                  <a:ext cx="1948420" cy="1276921"/>
                </a:xfrm>
                <a:custGeom>
                  <a:avLst/>
                  <a:gdLst>
                    <a:gd name="connsiteX0" fmla="*/ 1948421 w 1948420"/>
                    <a:gd name="connsiteY0" fmla="*/ 1276922 h 1276921"/>
                    <a:gd name="connsiteX1" fmla="*/ 1948421 w 1948420"/>
                    <a:gd name="connsiteY1" fmla="*/ 1228212 h 1276921"/>
                    <a:gd name="connsiteX2" fmla="*/ 1788017 w 1948420"/>
                    <a:gd name="connsiteY2" fmla="*/ 1228212 h 1276921"/>
                    <a:gd name="connsiteX3" fmla="*/ 1916930 w 1948420"/>
                    <a:gd name="connsiteY3" fmla="*/ 1099299 h 1276921"/>
                    <a:gd name="connsiteX4" fmla="*/ 1882491 w 1948420"/>
                    <a:gd name="connsiteY4" fmla="*/ 1064861 h 1276921"/>
                    <a:gd name="connsiteX5" fmla="*/ 1719140 w 1948420"/>
                    <a:gd name="connsiteY5" fmla="*/ 1228212 h 1276921"/>
                    <a:gd name="connsiteX6" fmla="*/ 1718580 w 1948420"/>
                    <a:gd name="connsiteY6" fmla="*/ 1228212 h 1276921"/>
                    <a:gd name="connsiteX7" fmla="*/ 974210 w 1948420"/>
                    <a:gd name="connsiteY7" fmla="*/ 0 h 1276921"/>
                    <a:gd name="connsiteX8" fmla="*/ 229841 w 1948420"/>
                    <a:gd name="connsiteY8" fmla="*/ 1228212 h 1276921"/>
                    <a:gd name="connsiteX9" fmla="*/ 229280 w 1948420"/>
                    <a:gd name="connsiteY9" fmla="*/ 1228212 h 1276921"/>
                    <a:gd name="connsiteX10" fmla="*/ 65930 w 1948420"/>
                    <a:gd name="connsiteY10" fmla="*/ 1064861 h 1276921"/>
                    <a:gd name="connsiteX11" fmla="*/ 31491 w 1948420"/>
                    <a:gd name="connsiteY11" fmla="*/ 1099299 h 1276921"/>
                    <a:gd name="connsiteX12" fmla="*/ 160404 w 1948420"/>
                    <a:gd name="connsiteY12" fmla="*/ 1228212 h 1276921"/>
                    <a:gd name="connsiteX13" fmla="*/ 0 w 1948420"/>
                    <a:gd name="connsiteY13" fmla="*/ 1228212 h 1276921"/>
                    <a:gd name="connsiteX14" fmla="*/ 0 w 1948420"/>
                    <a:gd name="connsiteY14" fmla="*/ 1276922 h 1276921"/>
                    <a:gd name="connsiteX15" fmla="*/ 1450307 w 1948420"/>
                    <a:gd name="connsiteY15" fmla="*/ 1228212 h 1276921"/>
                    <a:gd name="connsiteX16" fmla="*/ 998566 w 1948420"/>
                    <a:gd name="connsiteY16" fmla="*/ 482941 h 1276921"/>
                    <a:gd name="connsiteX17" fmla="*/ 998566 w 1948420"/>
                    <a:gd name="connsiteY17" fmla="*/ 135026 h 1276921"/>
                    <a:gd name="connsiteX18" fmla="*/ 999028 w 1948420"/>
                    <a:gd name="connsiteY18" fmla="*/ 135026 h 1276921"/>
                    <a:gd name="connsiteX19" fmla="*/ 1661613 w 1948420"/>
                    <a:gd name="connsiteY19" fmla="*/ 1228212 h 1276921"/>
                    <a:gd name="connsiteX20" fmla="*/ 998566 w 1948420"/>
                    <a:gd name="connsiteY20" fmla="*/ 576854 h 1276921"/>
                    <a:gd name="connsiteX21" fmla="*/ 1393340 w 1948420"/>
                    <a:gd name="connsiteY21" fmla="*/ 1228212 h 1276921"/>
                    <a:gd name="connsiteX22" fmla="*/ 998566 w 1948420"/>
                    <a:gd name="connsiteY22" fmla="*/ 1228212 h 1276921"/>
                    <a:gd name="connsiteX23" fmla="*/ 949855 w 1948420"/>
                    <a:gd name="connsiteY23" fmla="*/ 135026 h 1276921"/>
                    <a:gd name="connsiteX24" fmla="*/ 949855 w 1948420"/>
                    <a:gd name="connsiteY24" fmla="*/ 1228212 h 1276921"/>
                    <a:gd name="connsiteX25" fmla="*/ 286808 w 1948420"/>
                    <a:gd name="connsiteY25" fmla="*/ 1228212 h 1276921"/>
                    <a:gd name="connsiteX26" fmla="*/ 949392 w 1948420"/>
                    <a:gd name="connsiteY26" fmla="*/ 134904 h 1276921"/>
                    <a:gd name="connsiteX27" fmla="*/ 949855 w 1948420"/>
                    <a:gd name="connsiteY27" fmla="*/ 135026 h 12769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1948420" h="1276921">
                      <a:moveTo>
                        <a:pt x="1948421" y="1276922"/>
                      </a:moveTo>
                      <a:lnTo>
                        <a:pt x="1948421" y="1228212"/>
                      </a:lnTo>
                      <a:lnTo>
                        <a:pt x="1788017" y="1228212"/>
                      </a:lnTo>
                      <a:lnTo>
                        <a:pt x="1916930" y="1099299"/>
                      </a:lnTo>
                      <a:lnTo>
                        <a:pt x="1882491" y="1064861"/>
                      </a:lnTo>
                      <a:lnTo>
                        <a:pt x="1719140" y="1228212"/>
                      </a:lnTo>
                      <a:lnTo>
                        <a:pt x="1718580" y="1228212"/>
                      </a:lnTo>
                      <a:lnTo>
                        <a:pt x="974210" y="0"/>
                      </a:lnTo>
                      <a:lnTo>
                        <a:pt x="229841" y="1228212"/>
                      </a:lnTo>
                      <a:lnTo>
                        <a:pt x="229280" y="1228212"/>
                      </a:lnTo>
                      <a:lnTo>
                        <a:pt x="65930" y="1064861"/>
                      </a:lnTo>
                      <a:lnTo>
                        <a:pt x="31491" y="1099299"/>
                      </a:lnTo>
                      <a:lnTo>
                        <a:pt x="160404" y="1228212"/>
                      </a:lnTo>
                      <a:lnTo>
                        <a:pt x="0" y="1228212"/>
                      </a:lnTo>
                      <a:lnTo>
                        <a:pt x="0" y="1276922"/>
                      </a:lnTo>
                      <a:close/>
                      <a:moveTo>
                        <a:pt x="1450307" y="1228212"/>
                      </a:moveTo>
                      <a:lnTo>
                        <a:pt x="998566" y="482941"/>
                      </a:lnTo>
                      <a:lnTo>
                        <a:pt x="998566" y="135026"/>
                      </a:lnTo>
                      <a:cubicBezTo>
                        <a:pt x="998566" y="134538"/>
                        <a:pt x="998761" y="134490"/>
                        <a:pt x="999028" y="135026"/>
                      </a:cubicBezTo>
                      <a:lnTo>
                        <a:pt x="1661613" y="1228212"/>
                      </a:lnTo>
                      <a:close/>
                      <a:moveTo>
                        <a:pt x="998566" y="576854"/>
                      </a:moveTo>
                      <a:lnTo>
                        <a:pt x="1393340" y="1228212"/>
                      </a:lnTo>
                      <a:lnTo>
                        <a:pt x="998566" y="1228212"/>
                      </a:lnTo>
                      <a:close/>
                      <a:moveTo>
                        <a:pt x="949855" y="135026"/>
                      </a:moveTo>
                      <a:lnTo>
                        <a:pt x="949855" y="1228212"/>
                      </a:lnTo>
                      <a:lnTo>
                        <a:pt x="286808" y="1228212"/>
                      </a:lnTo>
                      <a:lnTo>
                        <a:pt x="949392" y="134904"/>
                      </a:lnTo>
                      <a:cubicBezTo>
                        <a:pt x="949660" y="134490"/>
                        <a:pt x="949855" y="134660"/>
                        <a:pt x="949855" y="135026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52" name="그래픽 15" descr="모닥불">
                  <a:extLst>
                    <a:ext uri="{FF2B5EF4-FFF2-40B4-BE49-F238E27FC236}">
                      <a16:creationId xmlns:a16="http://schemas.microsoft.com/office/drawing/2014/main" id="{DC386FFA-37A6-446D-8C4E-B868D1B26EEF}"/>
                    </a:ext>
                  </a:extLst>
                </p:cNvPr>
                <p:cNvGrpSpPr/>
                <p:nvPr/>
              </p:nvGrpSpPr>
              <p:grpSpPr>
                <a:xfrm>
                  <a:off x="6534704" y="4901151"/>
                  <a:ext cx="1598868" cy="2043157"/>
                  <a:chOff x="6755506" y="3867912"/>
                  <a:chExt cx="1598868" cy="2043157"/>
                </a:xfrm>
                <a:solidFill>
                  <a:srgbClr val="FFFFFF"/>
                </a:solidFill>
              </p:grpSpPr>
              <p:sp>
                <p:nvSpPr>
                  <p:cNvPr id="53" name="자유형: 도형 52">
                    <a:extLst>
                      <a:ext uri="{FF2B5EF4-FFF2-40B4-BE49-F238E27FC236}">
                        <a16:creationId xmlns:a16="http://schemas.microsoft.com/office/drawing/2014/main" id="{246B0323-F9DA-4F87-8B63-D59733EA7413}"/>
                      </a:ext>
                    </a:extLst>
                  </p:cNvPr>
                  <p:cNvSpPr/>
                  <p:nvPr/>
                </p:nvSpPr>
                <p:spPr>
                  <a:xfrm>
                    <a:off x="7104128" y="3867912"/>
                    <a:ext cx="913075" cy="1315180"/>
                  </a:xfrm>
                  <a:custGeom>
                    <a:avLst/>
                    <a:gdLst>
                      <a:gd name="connsiteX0" fmla="*/ 189298 w 913075"/>
                      <a:gd name="connsiteY0" fmla="*/ 1227937 h 1315180"/>
                      <a:gd name="connsiteX1" fmla="*/ 222363 w 913075"/>
                      <a:gd name="connsiteY1" fmla="*/ 1218290 h 1315180"/>
                      <a:gd name="connsiteX2" fmla="*/ 223274 w 913075"/>
                      <a:gd name="connsiteY2" fmla="*/ 1196714 h 1315180"/>
                      <a:gd name="connsiteX3" fmla="*/ 254205 w 913075"/>
                      <a:gd name="connsiteY3" fmla="*/ 818355 h 1315180"/>
                      <a:gd name="connsiteX4" fmla="*/ 254668 w 913075"/>
                      <a:gd name="connsiteY4" fmla="*/ 818355 h 1315180"/>
                      <a:gd name="connsiteX5" fmla="*/ 329536 w 913075"/>
                      <a:gd name="connsiteY5" fmla="*/ 1074353 h 1315180"/>
                      <a:gd name="connsiteX6" fmla="*/ 431828 w 913075"/>
                      <a:gd name="connsiteY6" fmla="*/ 1290822 h 1315180"/>
                      <a:gd name="connsiteX7" fmla="*/ 456183 w 913075"/>
                      <a:gd name="connsiteY7" fmla="*/ 1315178 h 1315180"/>
                      <a:gd name="connsiteX8" fmla="*/ 876238 w 913075"/>
                      <a:gd name="connsiteY8" fmla="*/ 1034240 h 1315180"/>
                      <a:gd name="connsiteX9" fmla="*/ 857314 w 913075"/>
                      <a:gd name="connsiteY9" fmla="*/ 660630 h 1315180"/>
                      <a:gd name="connsiteX10" fmla="*/ 823248 w 913075"/>
                      <a:gd name="connsiteY10" fmla="*/ 655542 h 1315180"/>
                      <a:gd name="connsiteX11" fmla="*/ 814059 w 913075"/>
                      <a:gd name="connsiteY11" fmla="*/ 680821 h 1315180"/>
                      <a:gd name="connsiteX12" fmla="*/ 772655 w 913075"/>
                      <a:gd name="connsiteY12" fmla="*/ 801014 h 1315180"/>
                      <a:gd name="connsiteX13" fmla="*/ 654118 w 913075"/>
                      <a:gd name="connsiteY13" fmla="*/ 820790 h 1315180"/>
                      <a:gd name="connsiteX14" fmla="*/ 580371 w 913075"/>
                      <a:gd name="connsiteY14" fmla="*/ 746775 h 1315180"/>
                      <a:gd name="connsiteX15" fmla="*/ 601974 w 913075"/>
                      <a:gd name="connsiteY15" fmla="*/ 628944 h 1315180"/>
                      <a:gd name="connsiteX16" fmla="*/ 657698 w 913075"/>
                      <a:gd name="connsiteY16" fmla="*/ 310109 h 1315180"/>
                      <a:gd name="connsiteX17" fmla="*/ 393346 w 913075"/>
                      <a:gd name="connsiteY17" fmla="*/ 2039 h 1315180"/>
                      <a:gd name="connsiteX18" fmla="*/ 361283 w 913075"/>
                      <a:gd name="connsiteY18" fmla="*/ 14619 h 1315180"/>
                      <a:gd name="connsiteX19" fmla="*/ 362074 w 913075"/>
                      <a:gd name="connsiteY19" fmla="*/ 35747 h 1315180"/>
                      <a:gd name="connsiteX20" fmla="*/ 215943 w 913075"/>
                      <a:gd name="connsiteY20" fmla="*/ 473776 h 1315180"/>
                      <a:gd name="connsiteX21" fmla="*/ 33278 w 913075"/>
                      <a:gd name="connsiteY21" fmla="*/ 689247 h 1315180"/>
                      <a:gd name="connsiteX22" fmla="*/ 189298 w 913075"/>
                      <a:gd name="connsiteY22" fmla="*/ 1227937 h 1315180"/>
                      <a:gd name="connsiteX23" fmla="*/ 78482 w 913075"/>
                      <a:gd name="connsiteY23" fmla="*/ 707636 h 1315180"/>
                      <a:gd name="connsiteX24" fmla="*/ 246996 w 913075"/>
                      <a:gd name="connsiteY24" fmla="*/ 511308 h 1315180"/>
                      <a:gd name="connsiteX25" fmla="*/ 431633 w 913075"/>
                      <a:gd name="connsiteY25" fmla="*/ 78077 h 1315180"/>
                      <a:gd name="connsiteX26" fmla="*/ 431998 w 913075"/>
                      <a:gd name="connsiteY26" fmla="*/ 77784 h 1315180"/>
                      <a:gd name="connsiteX27" fmla="*/ 610668 w 913075"/>
                      <a:gd name="connsiteY27" fmla="*/ 322506 h 1315180"/>
                      <a:gd name="connsiteX28" fmla="*/ 562567 w 913075"/>
                      <a:gd name="connsiteY28" fmla="*/ 600424 h 1315180"/>
                      <a:gd name="connsiteX29" fmla="*/ 534095 w 913075"/>
                      <a:gd name="connsiteY29" fmla="*/ 761631 h 1315180"/>
                      <a:gd name="connsiteX30" fmla="*/ 636534 w 913075"/>
                      <a:gd name="connsiteY30" fmla="*/ 866359 h 1315180"/>
                      <a:gd name="connsiteX31" fmla="*/ 804244 w 913075"/>
                      <a:gd name="connsiteY31" fmla="*/ 838180 h 1315180"/>
                      <a:gd name="connsiteX32" fmla="*/ 853904 w 913075"/>
                      <a:gd name="connsiteY32" fmla="*/ 769498 h 1315180"/>
                      <a:gd name="connsiteX33" fmla="*/ 854367 w 913075"/>
                      <a:gd name="connsiteY33" fmla="*/ 769498 h 1315180"/>
                      <a:gd name="connsiteX34" fmla="*/ 831644 w 913075"/>
                      <a:gd name="connsiteY34" fmla="*/ 1014877 h 1315180"/>
                      <a:gd name="connsiteX35" fmla="*/ 478078 w 913075"/>
                      <a:gd name="connsiteY35" fmla="*/ 1265931 h 1315180"/>
                      <a:gd name="connsiteX36" fmla="*/ 367432 w 913075"/>
                      <a:gd name="connsiteY36" fmla="*/ 1043641 h 1315180"/>
                      <a:gd name="connsiteX37" fmla="*/ 313705 w 913075"/>
                      <a:gd name="connsiteY37" fmla="*/ 742050 h 1315180"/>
                      <a:gd name="connsiteX38" fmla="*/ 296167 w 913075"/>
                      <a:gd name="connsiteY38" fmla="*/ 712407 h 1315180"/>
                      <a:gd name="connsiteX39" fmla="*/ 272520 w 913075"/>
                      <a:gd name="connsiteY39" fmla="*/ 719156 h 1315180"/>
                      <a:gd name="connsiteX40" fmla="*/ 150865 w 913075"/>
                      <a:gd name="connsiteY40" fmla="*/ 1132245 h 1315180"/>
                      <a:gd name="connsiteX41" fmla="*/ 150451 w 913075"/>
                      <a:gd name="connsiteY41" fmla="*/ 1132465 h 1315180"/>
                      <a:gd name="connsiteX42" fmla="*/ 78482 w 913075"/>
                      <a:gd name="connsiteY42" fmla="*/ 707636 h 13151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</a:cxnLst>
                    <a:rect l="l" t="t" r="r" b="b"/>
                    <a:pathLst>
                      <a:path w="913075" h="1315180">
                        <a:moveTo>
                          <a:pt x="189298" y="1227937"/>
                        </a:moveTo>
                        <a:cubicBezTo>
                          <a:pt x="201093" y="1234403"/>
                          <a:pt x="215896" y="1230085"/>
                          <a:pt x="222363" y="1218290"/>
                        </a:cubicBezTo>
                        <a:cubicBezTo>
                          <a:pt x="226014" y="1211634"/>
                          <a:pt x="226350" y="1203655"/>
                          <a:pt x="223274" y="1196714"/>
                        </a:cubicBezTo>
                        <a:cubicBezTo>
                          <a:pt x="165364" y="1074104"/>
                          <a:pt x="177152" y="929931"/>
                          <a:pt x="254205" y="818355"/>
                        </a:cubicBezTo>
                        <a:cubicBezTo>
                          <a:pt x="254473" y="817941"/>
                          <a:pt x="254692" y="817989"/>
                          <a:pt x="254668" y="818355"/>
                        </a:cubicBezTo>
                        <a:cubicBezTo>
                          <a:pt x="251623" y="890130"/>
                          <a:pt x="262218" y="992397"/>
                          <a:pt x="329536" y="1074353"/>
                        </a:cubicBezTo>
                        <a:cubicBezTo>
                          <a:pt x="429392" y="1198224"/>
                          <a:pt x="431828" y="1290067"/>
                          <a:pt x="431828" y="1290822"/>
                        </a:cubicBezTo>
                        <a:cubicBezTo>
                          <a:pt x="431828" y="1304274"/>
                          <a:pt x="442732" y="1315178"/>
                          <a:pt x="456183" y="1315178"/>
                        </a:cubicBezTo>
                        <a:cubicBezTo>
                          <a:pt x="640370" y="1315884"/>
                          <a:pt x="806555" y="1204736"/>
                          <a:pt x="876238" y="1034240"/>
                        </a:cubicBezTo>
                        <a:cubicBezTo>
                          <a:pt x="925192" y="928976"/>
                          <a:pt x="931500" y="760438"/>
                          <a:pt x="857314" y="660630"/>
                        </a:cubicBezTo>
                        <a:cubicBezTo>
                          <a:pt x="849311" y="649819"/>
                          <a:pt x="834060" y="647542"/>
                          <a:pt x="823248" y="655542"/>
                        </a:cubicBezTo>
                        <a:cubicBezTo>
                          <a:pt x="815389" y="661361"/>
                          <a:pt x="811770" y="671315"/>
                          <a:pt x="814059" y="680821"/>
                        </a:cubicBezTo>
                        <a:cubicBezTo>
                          <a:pt x="824035" y="725488"/>
                          <a:pt x="808024" y="771968"/>
                          <a:pt x="772655" y="801014"/>
                        </a:cubicBezTo>
                        <a:cubicBezTo>
                          <a:pt x="740246" y="829877"/>
                          <a:pt x="694144" y="837569"/>
                          <a:pt x="654118" y="820790"/>
                        </a:cubicBezTo>
                        <a:cubicBezTo>
                          <a:pt x="619290" y="809049"/>
                          <a:pt x="591988" y="781646"/>
                          <a:pt x="580371" y="746775"/>
                        </a:cubicBezTo>
                        <a:cubicBezTo>
                          <a:pt x="568629" y="706286"/>
                          <a:pt x="576632" y="662634"/>
                          <a:pt x="601974" y="628944"/>
                        </a:cubicBezTo>
                        <a:cubicBezTo>
                          <a:pt x="668593" y="536891"/>
                          <a:pt x="689144" y="419301"/>
                          <a:pt x="657698" y="310109"/>
                        </a:cubicBezTo>
                        <a:cubicBezTo>
                          <a:pt x="620890" y="172626"/>
                          <a:pt x="523645" y="59298"/>
                          <a:pt x="393346" y="2039"/>
                        </a:cubicBezTo>
                        <a:cubicBezTo>
                          <a:pt x="381018" y="-3341"/>
                          <a:pt x="366663" y="2291"/>
                          <a:pt x="361283" y="14619"/>
                        </a:cubicBezTo>
                        <a:cubicBezTo>
                          <a:pt x="358316" y="21415"/>
                          <a:pt x="358609" y="29192"/>
                          <a:pt x="362074" y="35747"/>
                        </a:cubicBezTo>
                        <a:cubicBezTo>
                          <a:pt x="470139" y="240112"/>
                          <a:pt x="277513" y="422728"/>
                          <a:pt x="215943" y="473776"/>
                        </a:cubicBezTo>
                        <a:cubicBezTo>
                          <a:pt x="116573" y="555756"/>
                          <a:pt x="52592" y="641219"/>
                          <a:pt x="33278" y="689247"/>
                        </a:cubicBezTo>
                        <a:cubicBezTo>
                          <a:pt x="-67090" y="931850"/>
                          <a:pt x="81477" y="1168876"/>
                          <a:pt x="189298" y="1227937"/>
                        </a:cubicBezTo>
                        <a:close/>
                        <a:moveTo>
                          <a:pt x="78482" y="707636"/>
                        </a:moveTo>
                        <a:cubicBezTo>
                          <a:pt x="94970" y="666451"/>
                          <a:pt x="154714" y="587467"/>
                          <a:pt x="246996" y="511308"/>
                        </a:cubicBezTo>
                        <a:cubicBezTo>
                          <a:pt x="309370" y="459577"/>
                          <a:pt x="491766" y="286558"/>
                          <a:pt x="431633" y="78077"/>
                        </a:cubicBezTo>
                        <a:cubicBezTo>
                          <a:pt x="431633" y="77736"/>
                          <a:pt x="431633" y="77614"/>
                          <a:pt x="431998" y="77784"/>
                        </a:cubicBezTo>
                        <a:cubicBezTo>
                          <a:pt x="519928" y="134286"/>
                          <a:pt x="583634" y="221544"/>
                          <a:pt x="610668" y="322506"/>
                        </a:cubicBezTo>
                        <a:cubicBezTo>
                          <a:pt x="638938" y="417572"/>
                          <a:pt x="621141" y="520388"/>
                          <a:pt x="562567" y="600424"/>
                        </a:cubicBezTo>
                        <a:cubicBezTo>
                          <a:pt x="528433" y="646769"/>
                          <a:pt x="517902" y="706396"/>
                          <a:pt x="534095" y="761631"/>
                        </a:cubicBezTo>
                        <a:cubicBezTo>
                          <a:pt x="550024" y="810615"/>
                          <a:pt x="587913" y="849352"/>
                          <a:pt x="636534" y="866359"/>
                        </a:cubicBezTo>
                        <a:cubicBezTo>
                          <a:pt x="693218" y="889871"/>
                          <a:pt x="758356" y="878929"/>
                          <a:pt x="804244" y="838180"/>
                        </a:cubicBezTo>
                        <a:cubicBezTo>
                          <a:pt x="826108" y="819638"/>
                          <a:pt x="843147" y="796070"/>
                          <a:pt x="853904" y="769498"/>
                        </a:cubicBezTo>
                        <a:cubicBezTo>
                          <a:pt x="854050" y="769133"/>
                          <a:pt x="854270" y="769133"/>
                          <a:pt x="854367" y="769498"/>
                        </a:cubicBezTo>
                        <a:cubicBezTo>
                          <a:pt x="873067" y="851626"/>
                          <a:pt x="865108" y="937579"/>
                          <a:pt x="831644" y="1014877"/>
                        </a:cubicBezTo>
                        <a:cubicBezTo>
                          <a:pt x="772563" y="1160137"/>
                          <a:pt x="634695" y="1258033"/>
                          <a:pt x="478078" y="1265931"/>
                        </a:cubicBezTo>
                        <a:cubicBezTo>
                          <a:pt x="460832" y="1183586"/>
                          <a:pt x="422734" y="1107045"/>
                          <a:pt x="367432" y="1043641"/>
                        </a:cubicBezTo>
                        <a:cubicBezTo>
                          <a:pt x="269086" y="923910"/>
                          <a:pt x="313242" y="743852"/>
                          <a:pt x="313705" y="742050"/>
                        </a:cubicBezTo>
                        <a:cubicBezTo>
                          <a:pt x="317046" y="729020"/>
                          <a:pt x="309194" y="715748"/>
                          <a:pt x="296167" y="712407"/>
                        </a:cubicBezTo>
                        <a:cubicBezTo>
                          <a:pt x="287642" y="710220"/>
                          <a:pt x="278604" y="712799"/>
                          <a:pt x="272520" y="719156"/>
                        </a:cubicBezTo>
                        <a:cubicBezTo>
                          <a:pt x="127241" y="870329"/>
                          <a:pt x="126705" y="1028078"/>
                          <a:pt x="150865" y="1132245"/>
                        </a:cubicBezTo>
                        <a:cubicBezTo>
                          <a:pt x="150865" y="1132781"/>
                          <a:pt x="150865" y="1132854"/>
                          <a:pt x="150451" y="1132465"/>
                        </a:cubicBezTo>
                        <a:cubicBezTo>
                          <a:pt x="49053" y="1015386"/>
                          <a:pt x="21305" y="851580"/>
                          <a:pt x="78482" y="707636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" name="자유형: 도형 53">
                    <a:extLst>
                      <a:ext uri="{FF2B5EF4-FFF2-40B4-BE49-F238E27FC236}">
                        <a16:creationId xmlns:a16="http://schemas.microsoft.com/office/drawing/2014/main" id="{AF292C90-C57D-49EB-89C1-40FFDA875A52}"/>
                      </a:ext>
                    </a:extLst>
                  </p:cNvPr>
                  <p:cNvSpPr/>
                  <p:nvPr/>
                </p:nvSpPr>
                <p:spPr>
                  <a:xfrm>
                    <a:off x="6755506" y="5088375"/>
                    <a:ext cx="1598868" cy="822694"/>
                  </a:xfrm>
                  <a:custGeom>
                    <a:avLst/>
                    <a:gdLst>
                      <a:gd name="connsiteX0" fmla="*/ 1542745 w 1598868"/>
                      <a:gd name="connsiteY0" fmla="*/ 567231 h 822694"/>
                      <a:gd name="connsiteX1" fmla="*/ 1158273 w 1598868"/>
                      <a:gd name="connsiteY1" fmla="*/ 410164 h 822694"/>
                      <a:gd name="connsiteX2" fmla="*/ 1536924 w 1598868"/>
                      <a:gd name="connsiteY2" fmla="*/ 255484 h 822694"/>
                      <a:gd name="connsiteX3" fmla="*/ 1592220 w 1598868"/>
                      <a:gd name="connsiteY3" fmla="*/ 133062 h 822694"/>
                      <a:gd name="connsiteX4" fmla="*/ 1590505 w 1598868"/>
                      <a:gd name="connsiteY4" fmla="*/ 128837 h 822694"/>
                      <a:gd name="connsiteX5" fmla="*/ 1561279 w 1598868"/>
                      <a:gd name="connsiteY5" fmla="*/ 60642 h 822694"/>
                      <a:gd name="connsiteX6" fmla="*/ 1467852 w 1598868"/>
                      <a:gd name="connsiteY6" fmla="*/ 22 h 822694"/>
                      <a:gd name="connsiteX7" fmla="*/ 1427325 w 1598868"/>
                      <a:gd name="connsiteY7" fmla="*/ 7060 h 822694"/>
                      <a:gd name="connsiteX8" fmla="*/ 799422 w 1598868"/>
                      <a:gd name="connsiteY8" fmla="*/ 263570 h 822694"/>
                      <a:gd name="connsiteX9" fmla="*/ 171544 w 1598868"/>
                      <a:gd name="connsiteY9" fmla="*/ 7060 h 822694"/>
                      <a:gd name="connsiteX10" fmla="*/ 131016 w 1598868"/>
                      <a:gd name="connsiteY10" fmla="*/ 22 h 822694"/>
                      <a:gd name="connsiteX11" fmla="*/ 37590 w 1598868"/>
                      <a:gd name="connsiteY11" fmla="*/ 60642 h 822694"/>
                      <a:gd name="connsiteX12" fmla="*/ 8363 w 1598868"/>
                      <a:gd name="connsiteY12" fmla="*/ 128837 h 822694"/>
                      <a:gd name="connsiteX13" fmla="*/ 57719 w 1598868"/>
                      <a:gd name="connsiteY13" fmla="*/ 253772 h 822694"/>
                      <a:gd name="connsiteX14" fmla="*/ 61945 w 1598868"/>
                      <a:gd name="connsiteY14" fmla="*/ 255484 h 822694"/>
                      <a:gd name="connsiteX15" fmla="*/ 440596 w 1598868"/>
                      <a:gd name="connsiteY15" fmla="*/ 410164 h 822694"/>
                      <a:gd name="connsiteX16" fmla="*/ 56124 w 1598868"/>
                      <a:gd name="connsiteY16" fmla="*/ 567231 h 822694"/>
                      <a:gd name="connsiteX17" fmla="*/ 7413 w 1598868"/>
                      <a:gd name="connsiteY17" fmla="*/ 693879 h 822694"/>
                      <a:gd name="connsiteX18" fmla="*/ 36640 w 1598868"/>
                      <a:gd name="connsiteY18" fmla="*/ 762073 h 822694"/>
                      <a:gd name="connsiteX19" fmla="*/ 127972 w 1598868"/>
                      <a:gd name="connsiteY19" fmla="*/ 822694 h 822694"/>
                      <a:gd name="connsiteX20" fmla="*/ 165723 w 1598868"/>
                      <a:gd name="connsiteY20" fmla="*/ 815655 h 822694"/>
                      <a:gd name="connsiteX21" fmla="*/ 799422 w 1598868"/>
                      <a:gd name="connsiteY21" fmla="*/ 556759 h 822694"/>
                      <a:gd name="connsiteX22" fmla="*/ 1433146 w 1598868"/>
                      <a:gd name="connsiteY22" fmla="*/ 815655 h 822694"/>
                      <a:gd name="connsiteX23" fmla="*/ 1470897 w 1598868"/>
                      <a:gd name="connsiteY23" fmla="*/ 822694 h 822694"/>
                      <a:gd name="connsiteX24" fmla="*/ 1562229 w 1598868"/>
                      <a:gd name="connsiteY24" fmla="*/ 762073 h 822694"/>
                      <a:gd name="connsiteX25" fmla="*/ 1591455 w 1598868"/>
                      <a:gd name="connsiteY25" fmla="*/ 693879 h 822694"/>
                      <a:gd name="connsiteX26" fmla="*/ 1542745 w 1598868"/>
                      <a:gd name="connsiteY26" fmla="*/ 567231 h 822694"/>
                      <a:gd name="connsiteX27" fmla="*/ 1444423 w 1598868"/>
                      <a:gd name="connsiteY27" fmla="*/ 52702 h 822694"/>
                      <a:gd name="connsiteX28" fmla="*/ 1467852 w 1598868"/>
                      <a:gd name="connsiteY28" fmla="*/ 48732 h 822694"/>
                      <a:gd name="connsiteX29" fmla="*/ 1516563 w 1598868"/>
                      <a:gd name="connsiteY29" fmla="*/ 79834 h 822694"/>
                      <a:gd name="connsiteX30" fmla="*/ 1546130 w 1598868"/>
                      <a:gd name="connsiteY30" fmla="*/ 148832 h 822694"/>
                      <a:gd name="connsiteX31" fmla="*/ 1546398 w 1598868"/>
                      <a:gd name="connsiteY31" fmla="*/ 183928 h 822694"/>
                      <a:gd name="connsiteX32" fmla="*/ 1518560 w 1598868"/>
                      <a:gd name="connsiteY32" fmla="*/ 210402 h 822694"/>
                      <a:gd name="connsiteX33" fmla="*/ 1093877 w 1598868"/>
                      <a:gd name="connsiteY33" fmla="*/ 383861 h 822694"/>
                      <a:gd name="connsiteX34" fmla="*/ 863842 w 1598868"/>
                      <a:gd name="connsiteY34" fmla="*/ 289874 h 822694"/>
                      <a:gd name="connsiteX35" fmla="*/ 148382 w 1598868"/>
                      <a:gd name="connsiteY35" fmla="*/ 770135 h 822694"/>
                      <a:gd name="connsiteX36" fmla="*/ 127972 w 1598868"/>
                      <a:gd name="connsiteY36" fmla="*/ 773983 h 822694"/>
                      <a:gd name="connsiteX37" fmla="*/ 81429 w 1598868"/>
                      <a:gd name="connsiteY37" fmla="*/ 742881 h 822694"/>
                      <a:gd name="connsiteX38" fmla="*/ 52666 w 1598868"/>
                      <a:gd name="connsiteY38" fmla="*/ 675783 h 822694"/>
                      <a:gd name="connsiteX39" fmla="*/ 74585 w 1598868"/>
                      <a:gd name="connsiteY39" fmla="*/ 612313 h 822694"/>
                      <a:gd name="connsiteX40" fmla="*/ 505040 w 1598868"/>
                      <a:gd name="connsiteY40" fmla="*/ 436468 h 822694"/>
                      <a:gd name="connsiteX41" fmla="*/ 735100 w 1598868"/>
                      <a:gd name="connsiteY41" fmla="*/ 530455 h 822694"/>
                      <a:gd name="connsiteX42" fmla="*/ 1546690 w 1598868"/>
                      <a:gd name="connsiteY42" fmla="*/ 674687 h 822694"/>
                      <a:gd name="connsiteX43" fmla="*/ 1517464 w 1598868"/>
                      <a:gd name="connsiteY43" fmla="*/ 742881 h 822694"/>
                      <a:gd name="connsiteX44" fmla="*/ 1470897 w 1598868"/>
                      <a:gd name="connsiteY44" fmla="*/ 773983 h 822694"/>
                      <a:gd name="connsiteX45" fmla="*/ 1451559 w 1598868"/>
                      <a:gd name="connsiteY45" fmla="*/ 770573 h 822694"/>
                      <a:gd name="connsiteX46" fmla="*/ 79286 w 1598868"/>
                      <a:gd name="connsiteY46" fmla="*/ 209964 h 822694"/>
                      <a:gd name="connsiteX47" fmla="*/ 52495 w 1598868"/>
                      <a:gd name="connsiteY47" fmla="*/ 183928 h 822694"/>
                      <a:gd name="connsiteX48" fmla="*/ 53104 w 1598868"/>
                      <a:gd name="connsiteY48" fmla="*/ 148029 h 822694"/>
                      <a:gd name="connsiteX49" fmla="*/ 82330 w 1598868"/>
                      <a:gd name="connsiteY49" fmla="*/ 79834 h 822694"/>
                      <a:gd name="connsiteX50" fmla="*/ 131041 w 1598868"/>
                      <a:gd name="connsiteY50" fmla="*/ 48732 h 822694"/>
                      <a:gd name="connsiteX51" fmla="*/ 154471 w 1598868"/>
                      <a:gd name="connsiteY51" fmla="*/ 52702 h 822694"/>
                      <a:gd name="connsiteX52" fmla="*/ 1523845 w 1598868"/>
                      <a:gd name="connsiteY52" fmla="*/ 612118 h 822694"/>
                      <a:gd name="connsiteX53" fmla="*/ 1546690 w 1598868"/>
                      <a:gd name="connsiteY53" fmla="*/ 674687 h 8226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</a:cxnLst>
                    <a:rect l="l" t="t" r="r" b="b"/>
                    <a:pathLst>
                      <a:path w="1598868" h="822694">
                        <a:moveTo>
                          <a:pt x="1542745" y="567231"/>
                        </a:moveTo>
                        <a:lnTo>
                          <a:pt x="1158273" y="410164"/>
                        </a:lnTo>
                        <a:lnTo>
                          <a:pt x="1536924" y="255484"/>
                        </a:lnTo>
                        <a:cubicBezTo>
                          <a:pt x="1586000" y="236947"/>
                          <a:pt x="1610754" y="182138"/>
                          <a:pt x="1592220" y="133062"/>
                        </a:cubicBezTo>
                        <a:cubicBezTo>
                          <a:pt x="1591682" y="131640"/>
                          <a:pt x="1591110" y="130232"/>
                          <a:pt x="1590505" y="128837"/>
                        </a:cubicBezTo>
                        <a:lnTo>
                          <a:pt x="1561279" y="60642"/>
                        </a:lnTo>
                        <a:cubicBezTo>
                          <a:pt x="1545499" y="23200"/>
                          <a:pt x="1508474" y="-823"/>
                          <a:pt x="1467852" y="22"/>
                        </a:cubicBezTo>
                        <a:cubicBezTo>
                          <a:pt x="1454045" y="85"/>
                          <a:pt x="1440346" y="2464"/>
                          <a:pt x="1427325" y="7060"/>
                        </a:cubicBezTo>
                        <a:lnTo>
                          <a:pt x="799422" y="263570"/>
                        </a:lnTo>
                        <a:lnTo>
                          <a:pt x="171544" y="7060"/>
                        </a:lnTo>
                        <a:cubicBezTo>
                          <a:pt x="158523" y="2464"/>
                          <a:pt x="144823" y="85"/>
                          <a:pt x="131016" y="22"/>
                        </a:cubicBezTo>
                        <a:cubicBezTo>
                          <a:pt x="90394" y="-823"/>
                          <a:pt x="53369" y="23200"/>
                          <a:pt x="37590" y="60642"/>
                        </a:cubicBezTo>
                        <a:lnTo>
                          <a:pt x="8363" y="128837"/>
                        </a:lnTo>
                        <a:cubicBezTo>
                          <a:pt x="-12507" y="176965"/>
                          <a:pt x="9591" y="232899"/>
                          <a:pt x="57719" y="253772"/>
                        </a:cubicBezTo>
                        <a:cubicBezTo>
                          <a:pt x="59115" y="254376"/>
                          <a:pt x="60523" y="254946"/>
                          <a:pt x="61945" y="255484"/>
                        </a:cubicBezTo>
                        <a:lnTo>
                          <a:pt x="440596" y="410164"/>
                        </a:lnTo>
                        <a:lnTo>
                          <a:pt x="56124" y="567231"/>
                        </a:lnTo>
                        <a:cubicBezTo>
                          <a:pt x="8904" y="589879"/>
                          <a:pt x="-12458" y="645424"/>
                          <a:pt x="7413" y="693879"/>
                        </a:cubicBezTo>
                        <a:lnTo>
                          <a:pt x="36640" y="762073"/>
                        </a:lnTo>
                        <a:cubicBezTo>
                          <a:pt x="51967" y="798937"/>
                          <a:pt x="88049" y="822886"/>
                          <a:pt x="127972" y="822694"/>
                        </a:cubicBezTo>
                        <a:cubicBezTo>
                          <a:pt x="140880" y="822664"/>
                          <a:pt x="153672" y="820280"/>
                          <a:pt x="165723" y="815655"/>
                        </a:cubicBezTo>
                        <a:lnTo>
                          <a:pt x="799422" y="556759"/>
                        </a:lnTo>
                        <a:lnTo>
                          <a:pt x="1433146" y="815655"/>
                        </a:lnTo>
                        <a:cubicBezTo>
                          <a:pt x="1445197" y="820280"/>
                          <a:pt x="1457991" y="822664"/>
                          <a:pt x="1470897" y="822694"/>
                        </a:cubicBezTo>
                        <a:cubicBezTo>
                          <a:pt x="1510820" y="822886"/>
                          <a:pt x="1546902" y="798937"/>
                          <a:pt x="1562229" y="762073"/>
                        </a:cubicBezTo>
                        <a:lnTo>
                          <a:pt x="1591455" y="693879"/>
                        </a:lnTo>
                        <a:cubicBezTo>
                          <a:pt x="1611327" y="645424"/>
                          <a:pt x="1589965" y="589879"/>
                          <a:pt x="1542745" y="567231"/>
                        </a:cubicBezTo>
                        <a:close/>
                        <a:moveTo>
                          <a:pt x="1444423" y="52702"/>
                        </a:moveTo>
                        <a:cubicBezTo>
                          <a:pt x="1451968" y="50130"/>
                          <a:pt x="1459881" y="48791"/>
                          <a:pt x="1467852" y="48732"/>
                        </a:cubicBezTo>
                        <a:cubicBezTo>
                          <a:pt x="1489005" y="47863"/>
                          <a:pt x="1508453" y="60279"/>
                          <a:pt x="1516563" y="79834"/>
                        </a:cubicBezTo>
                        <a:lnTo>
                          <a:pt x="1546130" y="148832"/>
                        </a:lnTo>
                        <a:cubicBezTo>
                          <a:pt x="1551104" y="159982"/>
                          <a:pt x="1551201" y="172703"/>
                          <a:pt x="1546398" y="183928"/>
                        </a:cubicBezTo>
                        <a:cubicBezTo>
                          <a:pt x="1541259" y="196279"/>
                          <a:pt x="1531152" y="205889"/>
                          <a:pt x="1518560" y="210402"/>
                        </a:cubicBezTo>
                        <a:lnTo>
                          <a:pt x="1093877" y="383861"/>
                        </a:lnTo>
                        <a:lnTo>
                          <a:pt x="863842" y="289874"/>
                        </a:lnTo>
                        <a:close/>
                        <a:moveTo>
                          <a:pt x="148382" y="770135"/>
                        </a:moveTo>
                        <a:cubicBezTo>
                          <a:pt x="141869" y="772651"/>
                          <a:pt x="134952" y="773954"/>
                          <a:pt x="127972" y="773983"/>
                        </a:cubicBezTo>
                        <a:cubicBezTo>
                          <a:pt x="107528" y="774207"/>
                          <a:pt x="89043" y="761857"/>
                          <a:pt x="81429" y="742881"/>
                        </a:cubicBezTo>
                        <a:lnTo>
                          <a:pt x="52666" y="675783"/>
                        </a:lnTo>
                        <a:cubicBezTo>
                          <a:pt x="42794" y="652129"/>
                          <a:pt x="52220" y="624834"/>
                          <a:pt x="74585" y="612313"/>
                        </a:cubicBezTo>
                        <a:lnTo>
                          <a:pt x="505040" y="436468"/>
                        </a:lnTo>
                        <a:lnTo>
                          <a:pt x="735100" y="530455"/>
                        </a:lnTo>
                        <a:close/>
                        <a:moveTo>
                          <a:pt x="1546690" y="674687"/>
                        </a:moveTo>
                        <a:lnTo>
                          <a:pt x="1517464" y="742881"/>
                        </a:lnTo>
                        <a:cubicBezTo>
                          <a:pt x="1509846" y="761864"/>
                          <a:pt x="1491350" y="774219"/>
                          <a:pt x="1470897" y="773983"/>
                        </a:cubicBezTo>
                        <a:cubicBezTo>
                          <a:pt x="1464301" y="773986"/>
                          <a:pt x="1457755" y="772831"/>
                          <a:pt x="1451559" y="770573"/>
                        </a:cubicBezTo>
                        <a:lnTo>
                          <a:pt x="79286" y="209964"/>
                        </a:lnTo>
                        <a:cubicBezTo>
                          <a:pt x="67120" y="205392"/>
                          <a:pt x="57412" y="195957"/>
                          <a:pt x="52495" y="183928"/>
                        </a:cubicBezTo>
                        <a:cubicBezTo>
                          <a:pt x="47639" y="172408"/>
                          <a:pt x="47858" y="159376"/>
                          <a:pt x="53104" y="148029"/>
                        </a:cubicBezTo>
                        <a:lnTo>
                          <a:pt x="82330" y="79834"/>
                        </a:lnTo>
                        <a:cubicBezTo>
                          <a:pt x="90441" y="60279"/>
                          <a:pt x="109888" y="47863"/>
                          <a:pt x="131041" y="48732"/>
                        </a:cubicBezTo>
                        <a:cubicBezTo>
                          <a:pt x="139012" y="48791"/>
                          <a:pt x="146925" y="50130"/>
                          <a:pt x="154471" y="52702"/>
                        </a:cubicBezTo>
                        <a:lnTo>
                          <a:pt x="1523845" y="612118"/>
                        </a:lnTo>
                        <a:cubicBezTo>
                          <a:pt x="1546194" y="624191"/>
                          <a:pt x="1556004" y="651055"/>
                          <a:pt x="1546690" y="674687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13" name="그룹 12">
                <a:extLst>
                  <a:ext uri="{FF2B5EF4-FFF2-40B4-BE49-F238E27FC236}">
                    <a16:creationId xmlns:a16="http://schemas.microsoft.com/office/drawing/2014/main" id="{B3008ADF-6898-4F59-9ADA-BEFF04E98DCA}"/>
                  </a:ext>
                </a:extLst>
              </p:cNvPr>
              <p:cNvGrpSpPr/>
              <p:nvPr/>
            </p:nvGrpSpPr>
            <p:grpSpPr>
              <a:xfrm>
                <a:off x="4584122" y="5855368"/>
                <a:ext cx="4215711" cy="726189"/>
                <a:chOff x="122066" y="4845692"/>
                <a:chExt cx="12182991" cy="2098616"/>
              </a:xfrm>
            </p:grpSpPr>
            <p:grpSp>
              <p:nvGrpSpPr>
                <p:cNvPr id="31" name="그래픽 5" descr="트레일러">
                  <a:extLst>
                    <a:ext uri="{FF2B5EF4-FFF2-40B4-BE49-F238E27FC236}">
                      <a16:creationId xmlns:a16="http://schemas.microsoft.com/office/drawing/2014/main" id="{EBB63E92-2914-4C26-9B63-76AADC7B11C1}"/>
                    </a:ext>
                  </a:extLst>
                </p:cNvPr>
                <p:cNvGrpSpPr/>
                <p:nvPr/>
              </p:nvGrpSpPr>
              <p:grpSpPr>
                <a:xfrm>
                  <a:off x="122066" y="5799610"/>
                  <a:ext cx="2045843" cy="1144698"/>
                  <a:chOff x="5784928" y="3580678"/>
                  <a:chExt cx="2045843" cy="1144698"/>
                </a:xfrm>
                <a:solidFill>
                  <a:srgbClr val="FFFFFF"/>
                </a:solidFill>
              </p:grpSpPr>
              <p:sp>
                <p:nvSpPr>
                  <p:cNvPr id="44" name="자유형: 도형 43">
                    <a:extLst>
                      <a:ext uri="{FF2B5EF4-FFF2-40B4-BE49-F238E27FC236}">
                        <a16:creationId xmlns:a16="http://schemas.microsoft.com/office/drawing/2014/main" id="{B1DB0E97-A551-40CE-B211-C16BFA0A9D59}"/>
                      </a:ext>
                    </a:extLst>
                  </p:cNvPr>
                  <p:cNvSpPr/>
                  <p:nvPr/>
                </p:nvSpPr>
                <p:spPr>
                  <a:xfrm>
                    <a:off x="6832206" y="3799877"/>
                    <a:ext cx="414039" cy="292263"/>
                  </a:xfrm>
                  <a:custGeom>
                    <a:avLst/>
                    <a:gdLst>
                      <a:gd name="connsiteX0" fmla="*/ 0 w 414039"/>
                      <a:gd name="connsiteY0" fmla="*/ 0 h 292263"/>
                      <a:gd name="connsiteX1" fmla="*/ 0 w 414039"/>
                      <a:gd name="connsiteY1" fmla="*/ 292263 h 292263"/>
                      <a:gd name="connsiteX2" fmla="*/ 414039 w 414039"/>
                      <a:gd name="connsiteY2" fmla="*/ 292263 h 292263"/>
                      <a:gd name="connsiteX3" fmla="*/ 414039 w 414039"/>
                      <a:gd name="connsiteY3" fmla="*/ 0 h 292263"/>
                      <a:gd name="connsiteX4" fmla="*/ 365329 w 414039"/>
                      <a:gd name="connsiteY4" fmla="*/ 243553 h 292263"/>
                      <a:gd name="connsiteX5" fmla="*/ 48711 w 414039"/>
                      <a:gd name="connsiteY5" fmla="*/ 243553 h 292263"/>
                      <a:gd name="connsiteX6" fmla="*/ 48711 w 414039"/>
                      <a:gd name="connsiteY6" fmla="*/ 48711 h 292263"/>
                      <a:gd name="connsiteX7" fmla="*/ 365329 w 414039"/>
                      <a:gd name="connsiteY7" fmla="*/ 48711 h 2922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14039" h="292263">
                        <a:moveTo>
                          <a:pt x="0" y="0"/>
                        </a:moveTo>
                        <a:lnTo>
                          <a:pt x="0" y="292263"/>
                        </a:lnTo>
                        <a:lnTo>
                          <a:pt x="414039" y="292263"/>
                        </a:lnTo>
                        <a:lnTo>
                          <a:pt x="414039" y="0"/>
                        </a:lnTo>
                        <a:close/>
                        <a:moveTo>
                          <a:pt x="365329" y="243553"/>
                        </a:moveTo>
                        <a:lnTo>
                          <a:pt x="48711" y="243553"/>
                        </a:lnTo>
                        <a:lnTo>
                          <a:pt x="48711" y="48711"/>
                        </a:lnTo>
                        <a:lnTo>
                          <a:pt x="365329" y="48711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5" name="자유형: 도형 44">
                    <a:extLst>
                      <a:ext uri="{FF2B5EF4-FFF2-40B4-BE49-F238E27FC236}">
                        <a16:creationId xmlns:a16="http://schemas.microsoft.com/office/drawing/2014/main" id="{32CE7404-468A-4E94-A1F1-597E48615490}"/>
                      </a:ext>
                    </a:extLst>
                  </p:cNvPr>
                  <p:cNvSpPr/>
                  <p:nvPr/>
                </p:nvSpPr>
                <p:spPr>
                  <a:xfrm>
                    <a:off x="6320746" y="4335693"/>
                    <a:ext cx="389684" cy="389684"/>
                  </a:xfrm>
                  <a:custGeom>
                    <a:avLst/>
                    <a:gdLst>
                      <a:gd name="connsiteX0" fmla="*/ 194842 w 389684"/>
                      <a:gd name="connsiteY0" fmla="*/ 0 h 389684"/>
                      <a:gd name="connsiteX1" fmla="*/ 0 w 389684"/>
                      <a:gd name="connsiteY1" fmla="*/ 194842 h 389684"/>
                      <a:gd name="connsiteX2" fmla="*/ 194842 w 389684"/>
                      <a:gd name="connsiteY2" fmla="*/ 389684 h 389684"/>
                      <a:gd name="connsiteX3" fmla="*/ 389684 w 389684"/>
                      <a:gd name="connsiteY3" fmla="*/ 194842 h 389684"/>
                      <a:gd name="connsiteX4" fmla="*/ 194842 w 389684"/>
                      <a:gd name="connsiteY4" fmla="*/ 0 h 389684"/>
                      <a:gd name="connsiteX5" fmla="*/ 194842 w 389684"/>
                      <a:gd name="connsiteY5" fmla="*/ 340974 h 389684"/>
                      <a:gd name="connsiteX6" fmla="*/ 48711 w 389684"/>
                      <a:gd name="connsiteY6" fmla="*/ 194842 h 389684"/>
                      <a:gd name="connsiteX7" fmla="*/ 194842 w 389684"/>
                      <a:gd name="connsiteY7" fmla="*/ 48711 h 389684"/>
                      <a:gd name="connsiteX8" fmla="*/ 340974 w 389684"/>
                      <a:gd name="connsiteY8" fmla="*/ 194842 h 389684"/>
                      <a:gd name="connsiteX9" fmla="*/ 194842 w 389684"/>
                      <a:gd name="connsiteY9" fmla="*/ 340974 h 3896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89684" h="389684">
                        <a:moveTo>
                          <a:pt x="194842" y="0"/>
                        </a:moveTo>
                        <a:cubicBezTo>
                          <a:pt x="87233" y="0"/>
                          <a:pt x="0" y="87233"/>
                          <a:pt x="0" y="194842"/>
                        </a:cubicBezTo>
                        <a:cubicBezTo>
                          <a:pt x="0" y="302451"/>
                          <a:pt x="87233" y="389684"/>
                          <a:pt x="194842" y="389684"/>
                        </a:cubicBezTo>
                        <a:cubicBezTo>
                          <a:pt x="302451" y="389684"/>
                          <a:pt x="389684" y="302451"/>
                          <a:pt x="389684" y="194842"/>
                        </a:cubicBezTo>
                        <a:cubicBezTo>
                          <a:pt x="389550" y="87289"/>
                          <a:pt x="302395" y="134"/>
                          <a:pt x="194842" y="0"/>
                        </a:cubicBezTo>
                        <a:close/>
                        <a:moveTo>
                          <a:pt x="194842" y="340974"/>
                        </a:moveTo>
                        <a:cubicBezTo>
                          <a:pt x="114136" y="340974"/>
                          <a:pt x="48711" y="275548"/>
                          <a:pt x="48711" y="194842"/>
                        </a:cubicBezTo>
                        <a:cubicBezTo>
                          <a:pt x="48711" y="114136"/>
                          <a:pt x="114136" y="48711"/>
                          <a:pt x="194842" y="48711"/>
                        </a:cubicBezTo>
                        <a:cubicBezTo>
                          <a:pt x="275548" y="48711"/>
                          <a:pt x="340974" y="114136"/>
                          <a:pt x="340974" y="194842"/>
                        </a:cubicBezTo>
                        <a:cubicBezTo>
                          <a:pt x="340879" y="275509"/>
                          <a:pt x="275509" y="340879"/>
                          <a:pt x="194842" y="340974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6" name="자유형: 도형 45">
                    <a:extLst>
                      <a:ext uri="{FF2B5EF4-FFF2-40B4-BE49-F238E27FC236}">
                        <a16:creationId xmlns:a16="http://schemas.microsoft.com/office/drawing/2014/main" id="{E44C59AE-7C64-4B9F-AC86-BDCB408B6853}"/>
                      </a:ext>
                    </a:extLst>
                  </p:cNvPr>
                  <p:cNvSpPr/>
                  <p:nvPr/>
                </p:nvSpPr>
                <p:spPr>
                  <a:xfrm>
                    <a:off x="5784928" y="3580678"/>
                    <a:ext cx="2045843" cy="1144698"/>
                  </a:xfrm>
                  <a:custGeom>
                    <a:avLst/>
                    <a:gdLst>
                      <a:gd name="connsiteX0" fmla="*/ 1802291 w 2045843"/>
                      <a:gd name="connsiteY0" fmla="*/ 974212 h 1144698"/>
                      <a:gd name="connsiteX1" fmla="*/ 1802291 w 2045843"/>
                      <a:gd name="connsiteY1" fmla="*/ 1144699 h 1144698"/>
                      <a:gd name="connsiteX2" fmla="*/ 1851002 w 2045843"/>
                      <a:gd name="connsiteY2" fmla="*/ 1144699 h 1144698"/>
                      <a:gd name="connsiteX3" fmla="*/ 1851002 w 2045843"/>
                      <a:gd name="connsiteY3" fmla="*/ 974212 h 1144698"/>
                      <a:gd name="connsiteX4" fmla="*/ 2045844 w 2045843"/>
                      <a:gd name="connsiteY4" fmla="*/ 974212 h 1144698"/>
                      <a:gd name="connsiteX5" fmla="*/ 2045844 w 2045843"/>
                      <a:gd name="connsiteY5" fmla="*/ 925502 h 1144698"/>
                      <a:gd name="connsiteX6" fmla="*/ 1656159 w 2045843"/>
                      <a:gd name="connsiteY6" fmla="*/ 925502 h 1144698"/>
                      <a:gd name="connsiteX7" fmla="*/ 1656159 w 2045843"/>
                      <a:gd name="connsiteY7" fmla="*/ 97423 h 1144698"/>
                      <a:gd name="connsiteX8" fmla="*/ 1558738 w 2045843"/>
                      <a:gd name="connsiteY8" fmla="*/ 2 h 1144698"/>
                      <a:gd name="connsiteX9" fmla="*/ 584528 w 2045843"/>
                      <a:gd name="connsiteY9" fmla="*/ 2 h 1144698"/>
                      <a:gd name="connsiteX10" fmla="*/ 2 w 2045843"/>
                      <a:gd name="connsiteY10" fmla="*/ 581700 h 1144698"/>
                      <a:gd name="connsiteX11" fmla="*/ 2 w 2045843"/>
                      <a:gd name="connsiteY11" fmla="*/ 584528 h 1144698"/>
                      <a:gd name="connsiteX12" fmla="*/ 2 w 2045843"/>
                      <a:gd name="connsiteY12" fmla="*/ 974212 h 1144698"/>
                      <a:gd name="connsiteX13" fmla="*/ 463969 w 2045843"/>
                      <a:gd name="connsiteY13" fmla="*/ 974212 h 1144698"/>
                      <a:gd name="connsiteX14" fmla="*/ 462752 w 2045843"/>
                      <a:gd name="connsiteY14" fmla="*/ 949857 h 1144698"/>
                      <a:gd name="connsiteX15" fmla="*/ 463969 w 2045843"/>
                      <a:gd name="connsiteY15" fmla="*/ 925502 h 1144698"/>
                      <a:gd name="connsiteX16" fmla="*/ 48712 w 2045843"/>
                      <a:gd name="connsiteY16" fmla="*/ 925502 h 1144698"/>
                      <a:gd name="connsiteX17" fmla="*/ 48712 w 2045843"/>
                      <a:gd name="connsiteY17" fmla="*/ 584528 h 1144698"/>
                      <a:gd name="connsiteX18" fmla="*/ 584528 w 2045843"/>
                      <a:gd name="connsiteY18" fmla="*/ 48712 h 1144698"/>
                      <a:gd name="connsiteX19" fmla="*/ 1558738 w 2045843"/>
                      <a:gd name="connsiteY19" fmla="*/ 48712 h 1144698"/>
                      <a:gd name="connsiteX20" fmla="*/ 1607449 w 2045843"/>
                      <a:gd name="connsiteY20" fmla="*/ 97423 h 1144698"/>
                      <a:gd name="connsiteX21" fmla="*/ 1607449 w 2045843"/>
                      <a:gd name="connsiteY21" fmla="*/ 925502 h 1144698"/>
                      <a:gd name="connsiteX22" fmla="*/ 997325 w 2045843"/>
                      <a:gd name="connsiteY22" fmla="*/ 925502 h 1144698"/>
                      <a:gd name="connsiteX23" fmla="*/ 998567 w 2045843"/>
                      <a:gd name="connsiteY23" fmla="*/ 949857 h 1144698"/>
                      <a:gd name="connsiteX24" fmla="*/ 997325 w 2045843"/>
                      <a:gd name="connsiteY24" fmla="*/ 974212 h 11446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</a:cxnLst>
                    <a:rect l="l" t="t" r="r" b="b"/>
                    <a:pathLst>
                      <a:path w="2045843" h="1144698">
                        <a:moveTo>
                          <a:pt x="1802291" y="974212"/>
                        </a:moveTo>
                        <a:lnTo>
                          <a:pt x="1802291" y="1144699"/>
                        </a:lnTo>
                        <a:lnTo>
                          <a:pt x="1851002" y="1144699"/>
                        </a:lnTo>
                        <a:lnTo>
                          <a:pt x="1851002" y="974212"/>
                        </a:lnTo>
                        <a:lnTo>
                          <a:pt x="2045844" y="974212"/>
                        </a:lnTo>
                        <a:lnTo>
                          <a:pt x="2045844" y="925502"/>
                        </a:lnTo>
                        <a:lnTo>
                          <a:pt x="1656159" y="925502"/>
                        </a:lnTo>
                        <a:lnTo>
                          <a:pt x="1656159" y="97423"/>
                        </a:lnTo>
                        <a:cubicBezTo>
                          <a:pt x="1655999" y="43685"/>
                          <a:pt x="1612476" y="162"/>
                          <a:pt x="1558738" y="2"/>
                        </a:cubicBezTo>
                        <a:lnTo>
                          <a:pt x="584528" y="2"/>
                        </a:lnTo>
                        <a:cubicBezTo>
                          <a:pt x="262483" y="-780"/>
                          <a:pt x="783" y="259656"/>
                          <a:pt x="2" y="581700"/>
                        </a:cubicBezTo>
                        <a:cubicBezTo>
                          <a:pt x="-1" y="582643"/>
                          <a:pt x="-1" y="583585"/>
                          <a:pt x="2" y="584528"/>
                        </a:cubicBezTo>
                        <a:lnTo>
                          <a:pt x="2" y="974212"/>
                        </a:lnTo>
                        <a:lnTo>
                          <a:pt x="463969" y="974212"/>
                        </a:lnTo>
                        <a:cubicBezTo>
                          <a:pt x="463239" y="966199"/>
                          <a:pt x="462752" y="958113"/>
                          <a:pt x="462752" y="949857"/>
                        </a:cubicBezTo>
                        <a:cubicBezTo>
                          <a:pt x="462752" y="941600"/>
                          <a:pt x="463239" y="933515"/>
                          <a:pt x="463969" y="925502"/>
                        </a:cubicBezTo>
                        <a:lnTo>
                          <a:pt x="48712" y="925502"/>
                        </a:lnTo>
                        <a:lnTo>
                          <a:pt x="48712" y="584528"/>
                        </a:lnTo>
                        <a:cubicBezTo>
                          <a:pt x="49048" y="288743"/>
                          <a:pt x="288743" y="49048"/>
                          <a:pt x="584528" y="48712"/>
                        </a:cubicBezTo>
                        <a:lnTo>
                          <a:pt x="1558738" y="48712"/>
                        </a:lnTo>
                        <a:cubicBezTo>
                          <a:pt x="1585641" y="48712"/>
                          <a:pt x="1607449" y="70520"/>
                          <a:pt x="1607449" y="97423"/>
                        </a:cubicBezTo>
                        <a:lnTo>
                          <a:pt x="1607449" y="925502"/>
                        </a:lnTo>
                        <a:lnTo>
                          <a:pt x="997325" y="925502"/>
                        </a:lnTo>
                        <a:cubicBezTo>
                          <a:pt x="998056" y="933563"/>
                          <a:pt x="998567" y="941674"/>
                          <a:pt x="998567" y="949857"/>
                        </a:cubicBezTo>
                        <a:cubicBezTo>
                          <a:pt x="998567" y="958040"/>
                          <a:pt x="998056" y="966151"/>
                          <a:pt x="997325" y="974212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32" name="그래픽 7" descr="백팩">
                  <a:extLst>
                    <a:ext uri="{FF2B5EF4-FFF2-40B4-BE49-F238E27FC236}">
                      <a16:creationId xmlns:a16="http://schemas.microsoft.com/office/drawing/2014/main" id="{6FC2E902-5F4C-4BD0-B5CC-55E84A84AE8D}"/>
                    </a:ext>
                  </a:extLst>
                </p:cNvPr>
                <p:cNvSpPr/>
                <p:nvPr/>
              </p:nvSpPr>
              <p:spPr>
                <a:xfrm>
                  <a:off x="8417025" y="5068759"/>
                  <a:ext cx="1656157" cy="1875549"/>
                </a:xfrm>
                <a:custGeom>
                  <a:avLst/>
                  <a:gdLst>
                    <a:gd name="connsiteX0" fmla="*/ 1534381 w 1656157"/>
                    <a:gd name="connsiteY0" fmla="*/ 1071826 h 1875549"/>
                    <a:gd name="connsiteX1" fmla="*/ 1510026 w 1656157"/>
                    <a:gd name="connsiteY1" fmla="*/ 1071826 h 1875549"/>
                    <a:gd name="connsiteX2" fmla="*/ 1510026 w 1656157"/>
                    <a:gd name="connsiteY2" fmla="*/ 560365 h 1875549"/>
                    <a:gd name="connsiteX3" fmla="*/ 1242118 w 1656157"/>
                    <a:gd name="connsiteY3" fmla="*/ 292458 h 1875549"/>
                    <a:gd name="connsiteX4" fmla="*/ 1143455 w 1656157"/>
                    <a:gd name="connsiteY4" fmla="*/ 292458 h 1875549"/>
                    <a:gd name="connsiteX5" fmla="*/ 804196 w 1656157"/>
                    <a:gd name="connsiteY5" fmla="*/ 916 h 1875549"/>
                    <a:gd name="connsiteX6" fmla="*/ 512654 w 1656157"/>
                    <a:gd name="connsiteY6" fmla="*/ 292458 h 1875549"/>
                    <a:gd name="connsiteX7" fmla="*/ 414039 w 1656157"/>
                    <a:gd name="connsiteY7" fmla="*/ 292458 h 1875549"/>
                    <a:gd name="connsiteX8" fmla="*/ 146132 w 1656157"/>
                    <a:gd name="connsiteY8" fmla="*/ 560365 h 1875549"/>
                    <a:gd name="connsiteX9" fmla="*/ 146132 w 1656157"/>
                    <a:gd name="connsiteY9" fmla="*/ 1071826 h 1875549"/>
                    <a:gd name="connsiteX10" fmla="*/ 121776 w 1656157"/>
                    <a:gd name="connsiteY10" fmla="*/ 1071826 h 1875549"/>
                    <a:gd name="connsiteX11" fmla="*/ 0 w 1656157"/>
                    <a:gd name="connsiteY11" fmla="*/ 1193602 h 1875549"/>
                    <a:gd name="connsiteX12" fmla="*/ 0 w 1656157"/>
                    <a:gd name="connsiteY12" fmla="*/ 1534576 h 1875549"/>
                    <a:gd name="connsiteX13" fmla="*/ 121776 w 1656157"/>
                    <a:gd name="connsiteY13" fmla="*/ 1656352 h 1875549"/>
                    <a:gd name="connsiteX14" fmla="*/ 146132 w 1656157"/>
                    <a:gd name="connsiteY14" fmla="*/ 1656352 h 1875549"/>
                    <a:gd name="connsiteX15" fmla="*/ 146132 w 1656157"/>
                    <a:gd name="connsiteY15" fmla="*/ 1705063 h 1875549"/>
                    <a:gd name="connsiteX16" fmla="*/ 316618 w 1656157"/>
                    <a:gd name="connsiteY16" fmla="*/ 1875550 h 1875549"/>
                    <a:gd name="connsiteX17" fmla="*/ 1388250 w 1656157"/>
                    <a:gd name="connsiteY17" fmla="*/ 1875550 h 1875549"/>
                    <a:gd name="connsiteX18" fmla="*/ 1510026 w 1656157"/>
                    <a:gd name="connsiteY18" fmla="*/ 1753773 h 1875549"/>
                    <a:gd name="connsiteX19" fmla="*/ 1510026 w 1656157"/>
                    <a:gd name="connsiteY19" fmla="*/ 1656352 h 1875549"/>
                    <a:gd name="connsiteX20" fmla="*/ 1534381 w 1656157"/>
                    <a:gd name="connsiteY20" fmla="*/ 1656352 h 1875549"/>
                    <a:gd name="connsiteX21" fmla="*/ 1656158 w 1656157"/>
                    <a:gd name="connsiteY21" fmla="*/ 1534576 h 1875549"/>
                    <a:gd name="connsiteX22" fmla="*/ 1656158 w 1656157"/>
                    <a:gd name="connsiteY22" fmla="*/ 1193602 h 1875549"/>
                    <a:gd name="connsiteX23" fmla="*/ 1534381 w 1656157"/>
                    <a:gd name="connsiteY23" fmla="*/ 1071826 h 1875549"/>
                    <a:gd name="connsiteX24" fmla="*/ 828079 w 1656157"/>
                    <a:gd name="connsiteY24" fmla="*/ 48905 h 1875549"/>
                    <a:gd name="connsiteX25" fmla="*/ 1094745 w 1656157"/>
                    <a:gd name="connsiteY25" fmla="*/ 292458 h 1875549"/>
                    <a:gd name="connsiteX26" fmla="*/ 561364 w 1656157"/>
                    <a:gd name="connsiteY26" fmla="*/ 292458 h 1875549"/>
                    <a:gd name="connsiteX27" fmla="*/ 828079 w 1656157"/>
                    <a:gd name="connsiteY27" fmla="*/ 48905 h 1875549"/>
                    <a:gd name="connsiteX28" fmla="*/ 1242118 w 1656157"/>
                    <a:gd name="connsiteY28" fmla="*/ 341168 h 1875549"/>
                    <a:gd name="connsiteX29" fmla="*/ 1266474 w 1656157"/>
                    <a:gd name="connsiteY29" fmla="*/ 342605 h 1875549"/>
                    <a:gd name="connsiteX30" fmla="*/ 1266474 w 1656157"/>
                    <a:gd name="connsiteY30" fmla="*/ 755208 h 1875549"/>
                    <a:gd name="connsiteX31" fmla="*/ 1193408 w 1656157"/>
                    <a:gd name="connsiteY31" fmla="*/ 828273 h 1875549"/>
                    <a:gd name="connsiteX32" fmla="*/ 925500 w 1656157"/>
                    <a:gd name="connsiteY32" fmla="*/ 828273 h 1875549"/>
                    <a:gd name="connsiteX33" fmla="*/ 925500 w 1656157"/>
                    <a:gd name="connsiteY33" fmla="*/ 779563 h 1875549"/>
                    <a:gd name="connsiteX34" fmla="*/ 852434 w 1656157"/>
                    <a:gd name="connsiteY34" fmla="*/ 706497 h 1875549"/>
                    <a:gd name="connsiteX35" fmla="*/ 803724 w 1656157"/>
                    <a:gd name="connsiteY35" fmla="*/ 706497 h 1875549"/>
                    <a:gd name="connsiteX36" fmla="*/ 730658 w 1656157"/>
                    <a:gd name="connsiteY36" fmla="*/ 779563 h 1875549"/>
                    <a:gd name="connsiteX37" fmla="*/ 730658 w 1656157"/>
                    <a:gd name="connsiteY37" fmla="*/ 828273 h 1875549"/>
                    <a:gd name="connsiteX38" fmla="*/ 462750 w 1656157"/>
                    <a:gd name="connsiteY38" fmla="*/ 828273 h 1875549"/>
                    <a:gd name="connsiteX39" fmla="*/ 389684 w 1656157"/>
                    <a:gd name="connsiteY39" fmla="*/ 755208 h 1875549"/>
                    <a:gd name="connsiteX40" fmla="*/ 389684 w 1656157"/>
                    <a:gd name="connsiteY40" fmla="*/ 342605 h 1875549"/>
                    <a:gd name="connsiteX41" fmla="*/ 414039 w 1656157"/>
                    <a:gd name="connsiteY41" fmla="*/ 341168 h 1875549"/>
                    <a:gd name="connsiteX42" fmla="*/ 876789 w 1656157"/>
                    <a:gd name="connsiteY42" fmla="*/ 779563 h 1875549"/>
                    <a:gd name="connsiteX43" fmla="*/ 876789 w 1656157"/>
                    <a:gd name="connsiteY43" fmla="*/ 925694 h 1875549"/>
                    <a:gd name="connsiteX44" fmla="*/ 852434 w 1656157"/>
                    <a:gd name="connsiteY44" fmla="*/ 950050 h 1875549"/>
                    <a:gd name="connsiteX45" fmla="*/ 803724 w 1656157"/>
                    <a:gd name="connsiteY45" fmla="*/ 950050 h 1875549"/>
                    <a:gd name="connsiteX46" fmla="*/ 779368 w 1656157"/>
                    <a:gd name="connsiteY46" fmla="*/ 925694 h 1875549"/>
                    <a:gd name="connsiteX47" fmla="*/ 779368 w 1656157"/>
                    <a:gd name="connsiteY47" fmla="*/ 779563 h 1875549"/>
                    <a:gd name="connsiteX48" fmla="*/ 803724 w 1656157"/>
                    <a:gd name="connsiteY48" fmla="*/ 755208 h 1875549"/>
                    <a:gd name="connsiteX49" fmla="*/ 852434 w 1656157"/>
                    <a:gd name="connsiteY49" fmla="*/ 755208 h 1875549"/>
                    <a:gd name="connsiteX50" fmla="*/ 876789 w 1656157"/>
                    <a:gd name="connsiteY50" fmla="*/ 779563 h 1875549"/>
                    <a:gd name="connsiteX51" fmla="*/ 121776 w 1656157"/>
                    <a:gd name="connsiteY51" fmla="*/ 1607642 h 1875549"/>
                    <a:gd name="connsiteX52" fmla="*/ 48711 w 1656157"/>
                    <a:gd name="connsiteY52" fmla="*/ 1534576 h 1875549"/>
                    <a:gd name="connsiteX53" fmla="*/ 48711 w 1656157"/>
                    <a:gd name="connsiteY53" fmla="*/ 1193602 h 1875549"/>
                    <a:gd name="connsiteX54" fmla="*/ 121776 w 1656157"/>
                    <a:gd name="connsiteY54" fmla="*/ 1120536 h 1875549"/>
                    <a:gd name="connsiteX55" fmla="*/ 146132 w 1656157"/>
                    <a:gd name="connsiteY55" fmla="*/ 1120536 h 1875549"/>
                    <a:gd name="connsiteX56" fmla="*/ 146132 w 1656157"/>
                    <a:gd name="connsiteY56" fmla="*/ 1607642 h 1875549"/>
                    <a:gd name="connsiteX57" fmla="*/ 1193408 w 1656157"/>
                    <a:gd name="connsiteY57" fmla="*/ 1826839 h 1875549"/>
                    <a:gd name="connsiteX58" fmla="*/ 462750 w 1656157"/>
                    <a:gd name="connsiteY58" fmla="*/ 1826839 h 1875549"/>
                    <a:gd name="connsiteX59" fmla="*/ 462750 w 1656157"/>
                    <a:gd name="connsiteY59" fmla="*/ 1558931 h 1875549"/>
                    <a:gd name="connsiteX60" fmla="*/ 535816 w 1656157"/>
                    <a:gd name="connsiteY60" fmla="*/ 1485865 h 1875549"/>
                    <a:gd name="connsiteX61" fmla="*/ 1120342 w 1656157"/>
                    <a:gd name="connsiteY61" fmla="*/ 1485865 h 1875549"/>
                    <a:gd name="connsiteX62" fmla="*/ 1193408 w 1656157"/>
                    <a:gd name="connsiteY62" fmla="*/ 1558931 h 1875549"/>
                    <a:gd name="connsiteX63" fmla="*/ 1461316 w 1656157"/>
                    <a:gd name="connsiteY63" fmla="*/ 1753773 h 1875549"/>
                    <a:gd name="connsiteX64" fmla="*/ 1388250 w 1656157"/>
                    <a:gd name="connsiteY64" fmla="*/ 1826839 h 1875549"/>
                    <a:gd name="connsiteX65" fmla="*/ 1242118 w 1656157"/>
                    <a:gd name="connsiteY65" fmla="*/ 1826839 h 1875549"/>
                    <a:gd name="connsiteX66" fmla="*/ 1242118 w 1656157"/>
                    <a:gd name="connsiteY66" fmla="*/ 1558931 h 1875549"/>
                    <a:gd name="connsiteX67" fmla="*/ 1120342 w 1656157"/>
                    <a:gd name="connsiteY67" fmla="*/ 1437155 h 1875549"/>
                    <a:gd name="connsiteX68" fmla="*/ 535816 w 1656157"/>
                    <a:gd name="connsiteY68" fmla="*/ 1437155 h 1875549"/>
                    <a:gd name="connsiteX69" fmla="*/ 414039 w 1656157"/>
                    <a:gd name="connsiteY69" fmla="*/ 1558931 h 1875549"/>
                    <a:gd name="connsiteX70" fmla="*/ 414039 w 1656157"/>
                    <a:gd name="connsiteY70" fmla="*/ 1826839 h 1875549"/>
                    <a:gd name="connsiteX71" fmla="*/ 316618 w 1656157"/>
                    <a:gd name="connsiteY71" fmla="*/ 1826839 h 1875549"/>
                    <a:gd name="connsiteX72" fmla="*/ 194842 w 1656157"/>
                    <a:gd name="connsiteY72" fmla="*/ 1705063 h 1875549"/>
                    <a:gd name="connsiteX73" fmla="*/ 194842 w 1656157"/>
                    <a:gd name="connsiteY73" fmla="*/ 560365 h 1875549"/>
                    <a:gd name="connsiteX74" fmla="*/ 340974 w 1656157"/>
                    <a:gd name="connsiteY74" fmla="*/ 353955 h 1875549"/>
                    <a:gd name="connsiteX75" fmla="*/ 340974 w 1656157"/>
                    <a:gd name="connsiteY75" fmla="*/ 755208 h 1875549"/>
                    <a:gd name="connsiteX76" fmla="*/ 462750 w 1656157"/>
                    <a:gd name="connsiteY76" fmla="*/ 876984 h 1875549"/>
                    <a:gd name="connsiteX77" fmla="*/ 730658 w 1656157"/>
                    <a:gd name="connsiteY77" fmla="*/ 876984 h 1875549"/>
                    <a:gd name="connsiteX78" fmla="*/ 730658 w 1656157"/>
                    <a:gd name="connsiteY78" fmla="*/ 925694 h 1875549"/>
                    <a:gd name="connsiteX79" fmla="*/ 803724 w 1656157"/>
                    <a:gd name="connsiteY79" fmla="*/ 998760 h 1875549"/>
                    <a:gd name="connsiteX80" fmla="*/ 852434 w 1656157"/>
                    <a:gd name="connsiteY80" fmla="*/ 998760 h 1875549"/>
                    <a:gd name="connsiteX81" fmla="*/ 925500 w 1656157"/>
                    <a:gd name="connsiteY81" fmla="*/ 925694 h 1875549"/>
                    <a:gd name="connsiteX82" fmla="*/ 925500 w 1656157"/>
                    <a:gd name="connsiteY82" fmla="*/ 876984 h 1875549"/>
                    <a:gd name="connsiteX83" fmla="*/ 1193408 w 1656157"/>
                    <a:gd name="connsiteY83" fmla="*/ 876984 h 1875549"/>
                    <a:gd name="connsiteX84" fmla="*/ 1315184 w 1656157"/>
                    <a:gd name="connsiteY84" fmla="*/ 755208 h 1875549"/>
                    <a:gd name="connsiteX85" fmla="*/ 1315184 w 1656157"/>
                    <a:gd name="connsiteY85" fmla="*/ 353955 h 1875549"/>
                    <a:gd name="connsiteX86" fmla="*/ 1461316 w 1656157"/>
                    <a:gd name="connsiteY86" fmla="*/ 560365 h 1875549"/>
                    <a:gd name="connsiteX87" fmla="*/ 1461316 w 1656157"/>
                    <a:gd name="connsiteY87" fmla="*/ 1753773 h 1875549"/>
                    <a:gd name="connsiteX88" fmla="*/ 1607447 w 1656157"/>
                    <a:gd name="connsiteY88" fmla="*/ 1534576 h 1875549"/>
                    <a:gd name="connsiteX89" fmla="*/ 1534381 w 1656157"/>
                    <a:gd name="connsiteY89" fmla="*/ 1607642 h 1875549"/>
                    <a:gd name="connsiteX90" fmla="*/ 1510026 w 1656157"/>
                    <a:gd name="connsiteY90" fmla="*/ 1607642 h 1875549"/>
                    <a:gd name="connsiteX91" fmla="*/ 1510026 w 1656157"/>
                    <a:gd name="connsiteY91" fmla="*/ 1120536 h 1875549"/>
                    <a:gd name="connsiteX92" fmla="*/ 1534381 w 1656157"/>
                    <a:gd name="connsiteY92" fmla="*/ 1120536 h 1875549"/>
                    <a:gd name="connsiteX93" fmla="*/ 1607447 w 1656157"/>
                    <a:gd name="connsiteY93" fmla="*/ 1193602 h 18755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</a:cxnLst>
                  <a:rect l="l" t="t" r="r" b="b"/>
                  <a:pathLst>
                    <a:path w="1656157" h="1875549">
                      <a:moveTo>
                        <a:pt x="1534381" y="1071826"/>
                      </a:moveTo>
                      <a:lnTo>
                        <a:pt x="1510026" y="1071826"/>
                      </a:lnTo>
                      <a:lnTo>
                        <a:pt x="1510026" y="560365"/>
                      </a:lnTo>
                      <a:cubicBezTo>
                        <a:pt x="1509851" y="412475"/>
                        <a:pt x="1390008" y="292633"/>
                        <a:pt x="1242118" y="292458"/>
                      </a:cubicBezTo>
                      <a:lnTo>
                        <a:pt x="1143455" y="292458"/>
                      </a:lnTo>
                      <a:cubicBezTo>
                        <a:pt x="1130279" y="118266"/>
                        <a:pt x="978387" y="-12261"/>
                        <a:pt x="804196" y="916"/>
                      </a:cubicBezTo>
                      <a:cubicBezTo>
                        <a:pt x="648327" y="12707"/>
                        <a:pt x="524444" y="136589"/>
                        <a:pt x="512654" y="292458"/>
                      </a:cubicBezTo>
                      <a:lnTo>
                        <a:pt x="414039" y="292458"/>
                      </a:lnTo>
                      <a:cubicBezTo>
                        <a:pt x="266149" y="292633"/>
                        <a:pt x="146307" y="412475"/>
                        <a:pt x="146132" y="560365"/>
                      </a:cubicBezTo>
                      <a:lnTo>
                        <a:pt x="146132" y="1071826"/>
                      </a:lnTo>
                      <a:lnTo>
                        <a:pt x="121776" y="1071826"/>
                      </a:lnTo>
                      <a:cubicBezTo>
                        <a:pt x="54553" y="1071906"/>
                        <a:pt x="80" y="1126379"/>
                        <a:pt x="0" y="1193602"/>
                      </a:cubicBezTo>
                      <a:lnTo>
                        <a:pt x="0" y="1534576"/>
                      </a:lnTo>
                      <a:cubicBezTo>
                        <a:pt x="80" y="1601799"/>
                        <a:pt x="54553" y="1656272"/>
                        <a:pt x="121776" y="1656352"/>
                      </a:cubicBezTo>
                      <a:lnTo>
                        <a:pt x="146132" y="1656352"/>
                      </a:lnTo>
                      <a:lnTo>
                        <a:pt x="146132" y="1705063"/>
                      </a:lnTo>
                      <a:cubicBezTo>
                        <a:pt x="146239" y="1799176"/>
                        <a:pt x="222505" y="1875442"/>
                        <a:pt x="316618" y="1875550"/>
                      </a:cubicBezTo>
                      <a:lnTo>
                        <a:pt x="1388250" y="1875550"/>
                      </a:lnTo>
                      <a:cubicBezTo>
                        <a:pt x="1455473" y="1875469"/>
                        <a:pt x="1509946" y="1820996"/>
                        <a:pt x="1510026" y="1753773"/>
                      </a:cubicBezTo>
                      <a:lnTo>
                        <a:pt x="1510026" y="1656352"/>
                      </a:lnTo>
                      <a:lnTo>
                        <a:pt x="1534381" y="1656352"/>
                      </a:lnTo>
                      <a:cubicBezTo>
                        <a:pt x="1601604" y="1656272"/>
                        <a:pt x="1656077" y="1601799"/>
                        <a:pt x="1656158" y="1534576"/>
                      </a:cubicBezTo>
                      <a:lnTo>
                        <a:pt x="1656158" y="1193602"/>
                      </a:lnTo>
                      <a:cubicBezTo>
                        <a:pt x="1656077" y="1126379"/>
                        <a:pt x="1601604" y="1071906"/>
                        <a:pt x="1534381" y="1071826"/>
                      </a:cubicBezTo>
                      <a:close/>
                      <a:moveTo>
                        <a:pt x="828079" y="48905"/>
                      </a:moveTo>
                      <a:cubicBezTo>
                        <a:pt x="966507" y="49088"/>
                        <a:pt x="1082046" y="154612"/>
                        <a:pt x="1094745" y="292458"/>
                      </a:cubicBezTo>
                      <a:lnTo>
                        <a:pt x="561364" y="292458"/>
                      </a:lnTo>
                      <a:cubicBezTo>
                        <a:pt x="574066" y="154595"/>
                        <a:pt x="689631" y="49063"/>
                        <a:pt x="828079" y="48905"/>
                      </a:cubicBezTo>
                      <a:close/>
                      <a:moveTo>
                        <a:pt x="1242118" y="341168"/>
                      </a:moveTo>
                      <a:cubicBezTo>
                        <a:pt x="1250258" y="341192"/>
                        <a:pt x="1258388" y="341670"/>
                        <a:pt x="1266474" y="342605"/>
                      </a:cubicBezTo>
                      <a:lnTo>
                        <a:pt x="1266474" y="755208"/>
                      </a:lnTo>
                      <a:cubicBezTo>
                        <a:pt x="1266474" y="795562"/>
                        <a:pt x="1233762" y="828273"/>
                        <a:pt x="1193408" y="828273"/>
                      </a:cubicBezTo>
                      <a:lnTo>
                        <a:pt x="925500" y="828273"/>
                      </a:lnTo>
                      <a:lnTo>
                        <a:pt x="925500" y="779563"/>
                      </a:lnTo>
                      <a:cubicBezTo>
                        <a:pt x="925500" y="739209"/>
                        <a:pt x="892788" y="706497"/>
                        <a:pt x="852434" y="706497"/>
                      </a:cubicBezTo>
                      <a:lnTo>
                        <a:pt x="803724" y="706497"/>
                      </a:lnTo>
                      <a:cubicBezTo>
                        <a:pt x="763369" y="706497"/>
                        <a:pt x="730658" y="739209"/>
                        <a:pt x="730658" y="779563"/>
                      </a:cubicBezTo>
                      <a:lnTo>
                        <a:pt x="730658" y="828273"/>
                      </a:lnTo>
                      <a:lnTo>
                        <a:pt x="462750" y="828273"/>
                      </a:lnTo>
                      <a:cubicBezTo>
                        <a:pt x="422396" y="828273"/>
                        <a:pt x="389684" y="795562"/>
                        <a:pt x="389684" y="755208"/>
                      </a:cubicBezTo>
                      <a:lnTo>
                        <a:pt x="389684" y="342605"/>
                      </a:lnTo>
                      <a:cubicBezTo>
                        <a:pt x="397770" y="341670"/>
                        <a:pt x="405900" y="341192"/>
                        <a:pt x="414039" y="341168"/>
                      </a:cubicBezTo>
                      <a:close/>
                      <a:moveTo>
                        <a:pt x="876789" y="779563"/>
                      </a:moveTo>
                      <a:lnTo>
                        <a:pt x="876789" y="925694"/>
                      </a:lnTo>
                      <a:cubicBezTo>
                        <a:pt x="876789" y="939146"/>
                        <a:pt x="865886" y="950050"/>
                        <a:pt x="852434" y="950050"/>
                      </a:cubicBezTo>
                      <a:lnTo>
                        <a:pt x="803724" y="950050"/>
                      </a:lnTo>
                      <a:cubicBezTo>
                        <a:pt x="790272" y="950050"/>
                        <a:pt x="779368" y="939146"/>
                        <a:pt x="779368" y="925694"/>
                      </a:cubicBezTo>
                      <a:lnTo>
                        <a:pt x="779368" y="779563"/>
                      </a:lnTo>
                      <a:cubicBezTo>
                        <a:pt x="779368" y="766111"/>
                        <a:pt x="790272" y="755208"/>
                        <a:pt x="803724" y="755208"/>
                      </a:cubicBezTo>
                      <a:lnTo>
                        <a:pt x="852434" y="755208"/>
                      </a:lnTo>
                      <a:cubicBezTo>
                        <a:pt x="865886" y="755208"/>
                        <a:pt x="876789" y="766111"/>
                        <a:pt x="876789" y="779563"/>
                      </a:cubicBezTo>
                      <a:close/>
                      <a:moveTo>
                        <a:pt x="121776" y="1607642"/>
                      </a:moveTo>
                      <a:cubicBezTo>
                        <a:pt x="81422" y="1607642"/>
                        <a:pt x="48711" y="1574930"/>
                        <a:pt x="48711" y="1534576"/>
                      </a:cubicBezTo>
                      <a:lnTo>
                        <a:pt x="48711" y="1193602"/>
                      </a:lnTo>
                      <a:cubicBezTo>
                        <a:pt x="48711" y="1153248"/>
                        <a:pt x="81422" y="1120536"/>
                        <a:pt x="121776" y="1120536"/>
                      </a:cubicBezTo>
                      <a:lnTo>
                        <a:pt x="146132" y="1120536"/>
                      </a:lnTo>
                      <a:lnTo>
                        <a:pt x="146132" y="1607642"/>
                      </a:lnTo>
                      <a:close/>
                      <a:moveTo>
                        <a:pt x="1193408" y="1826839"/>
                      </a:moveTo>
                      <a:lnTo>
                        <a:pt x="462750" y="1826839"/>
                      </a:lnTo>
                      <a:lnTo>
                        <a:pt x="462750" y="1558931"/>
                      </a:lnTo>
                      <a:cubicBezTo>
                        <a:pt x="462750" y="1518577"/>
                        <a:pt x="495462" y="1485865"/>
                        <a:pt x="535816" y="1485865"/>
                      </a:cubicBezTo>
                      <a:lnTo>
                        <a:pt x="1120342" y="1485865"/>
                      </a:lnTo>
                      <a:cubicBezTo>
                        <a:pt x="1160696" y="1485865"/>
                        <a:pt x="1193408" y="1518577"/>
                        <a:pt x="1193408" y="1558931"/>
                      </a:cubicBezTo>
                      <a:close/>
                      <a:moveTo>
                        <a:pt x="1461316" y="1753773"/>
                      </a:moveTo>
                      <a:cubicBezTo>
                        <a:pt x="1461316" y="1794127"/>
                        <a:pt x="1428604" y="1826839"/>
                        <a:pt x="1388250" y="1826839"/>
                      </a:cubicBezTo>
                      <a:lnTo>
                        <a:pt x="1242118" y="1826839"/>
                      </a:lnTo>
                      <a:lnTo>
                        <a:pt x="1242118" y="1558931"/>
                      </a:lnTo>
                      <a:cubicBezTo>
                        <a:pt x="1242038" y="1491708"/>
                        <a:pt x="1187565" y="1437235"/>
                        <a:pt x="1120342" y="1437155"/>
                      </a:cubicBezTo>
                      <a:lnTo>
                        <a:pt x="535816" y="1437155"/>
                      </a:lnTo>
                      <a:cubicBezTo>
                        <a:pt x="468593" y="1437235"/>
                        <a:pt x="414120" y="1491708"/>
                        <a:pt x="414039" y="1558931"/>
                      </a:cubicBezTo>
                      <a:lnTo>
                        <a:pt x="414039" y="1826839"/>
                      </a:lnTo>
                      <a:lnTo>
                        <a:pt x="316618" y="1826839"/>
                      </a:lnTo>
                      <a:cubicBezTo>
                        <a:pt x="249395" y="1826759"/>
                        <a:pt x="194922" y="1772286"/>
                        <a:pt x="194842" y="1705063"/>
                      </a:cubicBezTo>
                      <a:lnTo>
                        <a:pt x="194842" y="560365"/>
                      </a:lnTo>
                      <a:cubicBezTo>
                        <a:pt x="195005" y="467584"/>
                        <a:pt x="253516" y="384937"/>
                        <a:pt x="340974" y="353955"/>
                      </a:cubicBezTo>
                      <a:lnTo>
                        <a:pt x="340974" y="755208"/>
                      </a:lnTo>
                      <a:cubicBezTo>
                        <a:pt x="341054" y="822431"/>
                        <a:pt x="395527" y="876903"/>
                        <a:pt x="462750" y="876984"/>
                      </a:cubicBezTo>
                      <a:lnTo>
                        <a:pt x="730658" y="876984"/>
                      </a:lnTo>
                      <a:lnTo>
                        <a:pt x="730658" y="925694"/>
                      </a:lnTo>
                      <a:cubicBezTo>
                        <a:pt x="730658" y="966049"/>
                        <a:pt x="763369" y="998760"/>
                        <a:pt x="803724" y="998760"/>
                      </a:cubicBezTo>
                      <a:lnTo>
                        <a:pt x="852434" y="998760"/>
                      </a:lnTo>
                      <a:cubicBezTo>
                        <a:pt x="892788" y="998760"/>
                        <a:pt x="925500" y="966049"/>
                        <a:pt x="925500" y="925694"/>
                      </a:cubicBezTo>
                      <a:lnTo>
                        <a:pt x="925500" y="876984"/>
                      </a:lnTo>
                      <a:lnTo>
                        <a:pt x="1193408" y="876984"/>
                      </a:lnTo>
                      <a:cubicBezTo>
                        <a:pt x="1260631" y="876903"/>
                        <a:pt x="1315104" y="822431"/>
                        <a:pt x="1315184" y="755208"/>
                      </a:cubicBezTo>
                      <a:lnTo>
                        <a:pt x="1315184" y="353955"/>
                      </a:lnTo>
                      <a:cubicBezTo>
                        <a:pt x="1402641" y="384937"/>
                        <a:pt x="1461153" y="467584"/>
                        <a:pt x="1461316" y="560365"/>
                      </a:cubicBezTo>
                      <a:lnTo>
                        <a:pt x="1461316" y="1753773"/>
                      </a:lnTo>
                      <a:close/>
                      <a:moveTo>
                        <a:pt x="1607447" y="1534576"/>
                      </a:moveTo>
                      <a:cubicBezTo>
                        <a:pt x="1607447" y="1574930"/>
                        <a:pt x="1574736" y="1607642"/>
                        <a:pt x="1534381" y="1607642"/>
                      </a:cubicBezTo>
                      <a:lnTo>
                        <a:pt x="1510026" y="1607642"/>
                      </a:lnTo>
                      <a:lnTo>
                        <a:pt x="1510026" y="1120536"/>
                      </a:lnTo>
                      <a:lnTo>
                        <a:pt x="1534381" y="1120536"/>
                      </a:lnTo>
                      <a:cubicBezTo>
                        <a:pt x="1574736" y="1120536"/>
                        <a:pt x="1607447" y="1153248"/>
                        <a:pt x="1607447" y="119360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3" name="그래픽 9" descr="피크닉 테이블">
                  <a:extLst>
                    <a:ext uri="{FF2B5EF4-FFF2-40B4-BE49-F238E27FC236}">
                      <a16:creationId xmlns:a16="http://schemas.microsoft.com/office/drawing/2014/main" id="{F85E6AAD-DF6D-4DE1-A7B7-B9CB122D6FC7}"/>
                    </a:ext>
                  </a:extLst>
                </p:cNvPr>
                <p:cNvSpPr/>
                <p:nvPr/>
              </p:nvSpPr>
              <p:spPr>
                <a:xfrm>
                  <a:off x="4107989" y="5677835"/>
                  <a:ext cx="2143262" cy="1266473"/>
                </a:xfrm>
                <a:custGeom>
                  <a:avLst/>
                  <a:gdLst>
                    <a:gd name="connsiteX0" fmla="*/ 1514264 w 2143262"/>
                    <a:gd name="connsiteY0" fmla="*/ 633237 h 1266473"/>
                    <a:gd name="connsiteX1" fmla="*/ 1278213 w 2143262"/>
                    <a:gd name="connsiteY1" fmla="*/ 48711 h 1266473"/>
                    <a:gd name="connsiteX2" fmla="*/ 1753579 w 2143262"/>
                    <a:gd name="connsiteY2" fmla="*/ 48711 h 1266473"/>
                    <a:gd name="connsiteX3" fmla="*/ 1753579 w 2143262"/>
                    <a:gd name="connsiteY3" fmla="*/ 0 h 1266473"/>
                    <a:gd name="connsiteX4" fmla="*/ 389684 w 2143262"/>
                    <a:gd name="connsiteY4" fmla="*/ 0 h 1266473"/>
                    <a:gd name="connsiteX5" fmla="*/ 389684 w 2143262"/>
                    <a:gd name="connsiteY5" fmla="*/ 48711 h 1266473"/>
                    <a:gd name="connsiteX6" fmla="*/ 865050 w 2143262"/>
                    <a:gd name="connsiteY6" fmla="*/ 48711 h 1266473"/>
                    <a:gd name="connsiteX7" fmla="*/ 628999 w 2143262"/>
                    <a:gd name="connsiteY7" fmla="*/ 633237 h 1266473"/>
                    <a:gd name="connsiteX8" fmla="*/ 0 w 2143262"/>
                    <a:gd name="connsiteY8" fmla="*/ 633237 h 1266473"/>
                    <a:gd name="connsiteX9" fmla="*/ 0 w 2143262"/>
                    <a:gd name="connsiteY9" fmla="*/ 681947 h 1266473"/>
                    <a:gd name="connsiteX10" fmla="*/ 609320 w 2143262"/>
                    <a:gd name="connsiteY10" fmla="*/ 681947 h 1266473"/>
                    <a:gd name="connsiteX11" fmla="*/ 373269 w 2143262"/>
                    <a:gd name="connsiteY11" fmla="*/ 1266474 h 1266473"/>
                    <a:gd name="connsiteX12" fmla="*/ 425779 w 2143262"/>
                    <a:gd name="connsiteY12" fmla="*/ 1266474 h 1266473"/>
                    <a:gd name="connsiteX13" fmla="*/ 661830 w 2143262"/>
                    <a:gd name="connsiteY13" fmla="*/ 681947 h 1266473"/>
                    <a:gd name="connsiteX14" fmla="*/ 1481433 w 2143262"/>
                    <a:gd name="connsiteY14" fmla="*/ 681947 h 1266473"/>
                    <a:gd name="connsiteX15" fmla="*/ 1717484 w 2143262"/>
                    <a:gd name="connsiteY15" fmla="*/ 1266474 h 1266473"/>
                    <a:gd name="connsiteX16" fmla="*/ 1769994 w 2143262"/>
                    <a:gd name="connsiteY16" fmla="*/ 1266474 h 1266473"/>
                    <a:gd name="connsiteX17" fmla="*/ 1533943 w 2143262"/>
                    <a:gd name="connsiteY17" fmla="*/ 681947 h 1266473"/>
                    <a:gd name="connsiteX18" fmla="*/ 2143263 w 2143262"/>
                    <a:gd name="connsiteY18" fmla="*/ 681947 h 1266473"/>
                    <a:gd name="connsiteX19" fmla="*/ 2143263 w 2143262"/>
                    <a:gd name="connsiteY19" fmla="*/ 633237 h 1266473"/>
                    <a:gd name="connsiteX20" fmla="*/ 681509 w 2143262"/>
                    <a:gd name="connsiteY20" fmla="*/ 633237 h 1266473"/>
                    <a:gd name="connsiteX21" fmla="*/ 917560 w 2143262"/>
                    <a:gd name="connsiteY21" fmla="*/ 48711 h 1266473"/>
                    <a:gd name="connsiteX22" fmla="*/ 1225703 w 2143262"/>
                    <a:gd name="connsiteY22" fmla="*/ 48711 h 1266473"/>
                    <a:gd name="connsiteX23" fmla="*/ 1461754 w 2143262"/>
                    <a:gd name="connsiteY23" fmla="*/ 633237 h 12664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2143262" h="1266473">
                      <a:moveTo>
                        <a:pt x="1514264" y="633237"/>
                      </a:moveTo>
                      <a:lnTo>
                        <a:pt x="1278213" y="48711"/>
                      </a:lnTo>
                      <a:lnTo>
                        <a:pt x="1753579" y="48711"/>
                      </a:lnTo>
                      <a:lnTo>
                        <a:pt x="1753579" y="0"/>
                      </a:lnTo>
                      <a:lnTo>
                        <a:pt x="389684" y="0"/>
                      </a:lnTo>
                      <a:lnTo>
                        <a:pt x="389684" y="48711"/>
                      </a:lnTo>
                      <a:lnTo>
                        <a:pt x="865050" y="48711"/>
                      </a:lnTo>
                      <a:lnTo>
                        <a:pt x="628999" y="633237"/>
                      </a:lnTo>
                      <a:lnTo>
                        <a:pt x="0" y="633237"/>
                      </a:lnTo>
                      <a:lnTo>
                        <a:pt x="0" y="681947"/>
                      </a:lnTo>
                      <a:lnTo>
                        <a:pt x="609320" y="681947"/>
                      </a:lnTo>
                      <a:lnTo>
                        <a:pt x="373269" y="1266474"/>
                      </a:lnTo>
                      <a:lnTo>
                        <a:pt x="425779" y="1266474"/>
                      </a:lnTo>
                      <a:lnTo>
                        <a:pt x="661830" y="681947"/>
                      </a:lnTo>
                      <a:lnTo>
                        <a:pt x="1481433" y="681947"/>
                      </a:lnTo>
                      <a:lnTo>
                        <a:pt x="1717484" y="1266474"/>
                      </a:lnTo>
                      <a:lnTo>
                        <a:pt x="1769994" y="1266474"/>
                      </a:lnTo>
                      <a:lnTo>
                        <a:pt x="1533943" y="681947"/>
                      </a:lnTo>
                      <a:lnTo>
                        <a:pt x="2143263" y="681947"/>
                      </a:lnTo>
                      <a:lnTo>
                        <a:pt x="2143263" y="633237"/>
                      </a:lnTo>
                      <a:close/>
                      <a:moveTo>
                        <a:pt x="681509" y="633237"/>
                      </a:moveTo>
                      <a:lnTo>
                        <a:pt x="917560" y="48711"/>
                      </a:lnTo>
                      <a:lnTo>
                        <a:pt x="1225703" y="48711"/>
                      </a:lnTo>
                      <a:lnTo>
                        <a:pt x="1461754" y="633237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34" name="그래픽 11" descr="하이킹">
                  <a:extLst>
                    <a:ext uri="{FF2B5EF4-FFF2-40B4-BE49-F238E27FC236}">
                      <a16:creationId xmlns:a16="http://schemas.microsoft.com/office/drawing/2014/main" id="{935AEF7A-3419-49E9-8839-2D6CF2F6611D}"/>
                    </a:ext>
                  </a:extLst>
                </p:cNvPr>
                <p:cNvGrpSpPr/>
                <p:nvPr/>
              </p:nvGrpSpPr>
              <p:grpSpPr>
                <a:xfrm>
                  <a:off x="2451362" y="4845692"/>
                  <a:ext cx="1373174" cy="2098616"/>
                  <a:chOff x="6563952" y="3540014"/>
                  <a:chExt cx="1373174" cy="2098616"/>
                </a:xfrm>
                <a:solidFill>
                  <a:srgbClr val="FFFFFF"/>
                </a:solidFill>
              </p:grpSpPr>
              <p:sp>
                <p:nvSpPr>
                  <p:cNvPr id="39" name="자유형: 도형 38">
                    <a:extLst>
                      <a:ext uri="{FF2B5EF4-FFF2-40B4-BE49-F238E27FC236}">
                        <a16:creationId xmlns:a16="http://schemas.microsoft.com/office/drawing/2014/main" id="{ECB1715D-DE6D-4C93-B170-F991ADE95E12}"/>
                      </a:ext>
                    </a:extLst>
                  </p:cNvPr>
                  <p:cNvSpPr/>
                  <p:nvPr/>
                </p:nvSpPr>
                <p:spPr>
                  <a:xfrm>
                    <a:off x="7201943" y="3540014"/>
                    <a:ext cx="389791" cy="389791"/>
                  </a:xfrm>
                  <a:custGeom>
                    <a:avLst/>
                    <a:gdLst>
                      <a:gd name="connsiteX0" fmla="*/ 194842 w 389791"/>
                      <a:gd name="connsiteY0" fmla="*/ 389791 h 389791"/>
                      <a:gd name="connsiteX1" fmla="*/ 389791 w 389791"/>
                      <a:gd name="connsiteY1" fmla="*/ 194949 h 389791"/>
                      <a:gd name="connsiteX2" fmla="*/ 194949 w 389791"/>
                      <a:gd name="connsiteY2" fmla="*/ 0 h 389791"/>
                      <a:gd name="connsiteX3" fmla="*/ 0 w 389791"/>
                      <a:gd name="connsiteY3" fmla="*/ 194842 h 389791"/>
                      <a:gd name="connsiteX4" fmla="*/ 0 w 389791"/>
                      <a:gd name="connsiteY4" fmla="*/ 194896 h 389791"/>
                      <a:gd name="connsiteX5" fmla="*/ 194842 w 389791"/>
                      <a:gd name="connsiteY5" fmla="*/ 389791 h 389791"/>
                      <a:gd name="connsiteX6" fmla="*/ 194842 w 389791"/>
                      <a:gd name="connsiteY6" fmla="*/ 48711 h 389791"/>
                      <a:gd name="connsiteX7" fmla="*/ 341081 w 389791"/>
                      <a:gd name="connsiteY7" fmla="*/ 194842 h 389791"/>
                      <a:gd name="connsiteX8" fmla="*/ 194949 w 389791"/>
                      <a:gd name="connsiteY8" fmla="*/ 341081 h 389791"/>
                      <a:gd name="connsiteX9" fmla="*/ 48711 w 389791"/>
                      <a:gd name="connsiteY9" fmla="*/ 194949 h 389791"/>
                      <a:gd name="connsiteX10" fmla="*/ 48711 w 389791"/>
                      <a:gd name="connsiteY10" fmla="*/ 194896 h 389791"/>
                      <a:gd name="connsiteX11" fmla="*/ 194842 w 389791"/>
                      <a:gd name="connsiteY11" fmla="*/ 48711 h 3897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389791" h="389791">
                        <a:moveTo>
                          <a:pt x="194842" y="389791"/>
                        </a:moveTo>
                        <a:cubicBezTo>
                          <a:pt x="302480" y="389821"/>
                          <a:pt x="389762" y="302587"/>
                          <a:pt x="389791" y="194949"/>
                        </a:cubicBezTo>
                        <a:cubicBezTo>
                          <a:pt x="389821" y="87311"/>
                          <a:pt x="302587" y="30"/>
                          <a:pt x="194949" y="0"/>
                        </a:cubicBezTo>
                        <a:cubicBezTo>
                          <a:pt x="87311" y="-29"/>
                          <a:pt x="29" y="87204"/>
                          <a:pt x="0" y="194842"/>
                        </a:cubicBezTo>
                        <a:cubicBezTo>
                          <a:pt x="0" y="194859"/>
                          <a:pt x="0" y="194879"/>
                          <a:pt x="0" y="194896"/>
                        </a:cubicBezTo>
                        <a:cubicBezTo>
                          <a:pt x="-10" y="302517"/>
                          <a:pt x="87221" y="389772"/>
                          <a:pt x="194842" y="389791"/>
                        </a:cubicBezTo>
                        <a:close/>
                        <a:moveTo>
                          <a:pt x="194842" y="48711"/>
                        </a:moveTo>
                        <a:cubicBezTo>
                          <a:pt x="275577" y="48681"/>
                          <a:pt x="341052" y="114106"/>
                          <a:pt x="341081" y="194842"/>
                        </a:cubicBezTo>
                        <a:cubicBezTo>
                          <a:pt x="341110" y="275577"/>
                          <a:pt x="275685" y="341052"/>
                          <a:pt x="194949" y="341081"/>
                        </a:cubicBezTo>
                        <a:cubicBezTo>
                          <a:pt x="114214" y="341110"/>
                          <a:pt x="48740" y="275685"/>
                          <a:pt x="48711" y="194949"/>
                        </a:cubicBezTo>
                        <a:cubicBezTo>
                          <a:pt x="48711" y="194932"/>
                          <a:pt x="48711" y="194913"/>
                          <a:pt x="48711" y="194896"/>
                        </a:cubicBezTo>
                        <a:cubicBezTo>
                          <a:pt x="48788" y="114214"/>
                          <a:pt x="114160" y="48819"/>
                          <a:pt x="194842" y="48711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" name="자유형: 도형 39">
                    <a:extLst>
                      <a:ext uri="{FF2B5EF4-FFF2-40B4-BE49-F238E27FC236}">
                        <a16:creationId xmlns:a16="http://schemas.microsoft.com/office/drawing/2014/main" id="{CAC6DB5F-25AE-4810-AC91-2352919445C2}"/>
                      </a:ext>
                    </a:extLst>
                  </p:cNvPr>
                  <p:cNvSpPr/>
                  <p:nvPr/>
                </p:nvSpPr>
                <p:spPr>
                  <a:xfrm>
                    <a:off x="6563952" y="4792491"/>
                    <a:ext cx="602240" cy="845639"/>
                  </a:xfrm>
                  <a:custGeom>
                    <a:avLst/>
                    <a:gdLst>
                      <a:gd name="connsiteX0" fmla="*/ 564024 w 602240"/>
                      <a:gd name="connsiteY0" fmla="*/ 348709 h 845639"/>
                      <a:gd name="connsiteX1" fmla="*/ 602240 w 602240"/>
                      <a:gd name="connsiteY1" fmla="*/ 163891 h 845639"/>
                      <a:gd name="connsiteX2" fmla="*/ 558944 w 602240"/>
                      <a:gd name="connsiteY2" fmla="*/ 132697 h 845639"/>
                      <a:gd name="connsiteX3" fmla="*/ 516147 w 602240"/>
                      <a:gd name="connsiteY3" fmla="*/ 339778 h 845639"/>
                      <a:gd name="connsiteX4" fmla="*/ 502447 w 602240"/>
                      <a:gd name="connsiteY4" fmla="*/ 368485 h 845639"/>
                      <a:gd name="connsiteX5" fmla="*/ 171369 w 602240"/>
                      <a:gd name="connsiteY5" fmla="*/ 770596 h 845639"/>
                      <a:gd name="connsiteX6" fmla="*/ 117115 w 602240"/>
                      <a:gd name="connsiteY6" fmla="*/ 796926 h 845639"/>
                      <a:gd name="connsiteX7" fmla="*/ 73519 w 602240"/>
                      <a:gd name="connsiteY7" fmla="*/ 781205 h 845639"/>
                      <a:gd name="connsiteX8" fmla="*/ 48920 w 602240"/>
                      <a:gd name="connsiteY8" fmla="*/ 734372 h 845639"/>
                      <a:gd name="connsiteX9" fmla="*/ 65024 w 602240"/>
                      <a:gd name="connsiteY9" fmla="*/ 683095 h 845639"/>
                      <a:gd name="connsiteX10" fmla="*/ 381718 w 602240"/>
                      <a:gd name="connsiteY10" fmla="*/ 297763 h 845639"/>
                      <a:gd name="connsiteX11" fmla="*/ 386759 w 602240"/>
                      <a:gd name="connsiteY11" fmla="*/ 287178 h 845639"/>
                      <a:gd name="connsiteX12" fmla="*/ 436515 w 602240"/>
                      <a:gd name="connsiteY12" fmla="*/ 44137 h 845639"/>
                      <a:gd name="connsiteX13" fmla="*/ 395842 w 602240"/>
                      <a:gd name="connsiteY13" fmla="*/ 0 h 845639"/>
                      <a:gd name="connsiteX14" fmla="*/ 340260 w 602240"/>
                      <a:gd name="connsiteY14" fmla="*/ 271505 h 845639"/>
                      <a:gd name="connsiteX15" fmla="*/ 27424 w 602240"/>
                      <a:gd name="connsiteY15" fmla="*/ 652151 h 845639"/>
                      <a:gd name="connsiteX16" fmla="*/ 42171 w 602240"/>
                      <a:gd name="connsiteY16" fmla="*/ 818476 h 845639"/>
                      <a:gd name="connsiteX17" fmla="*/ 117115 w 602240"/>
                      <a:gd name="connsiteY17" fmla="*/ 845637 h 845639"/>
                      <a:gd name="connsiteX18" fmla="*/ 209210 w 602240"/>
                      <a:gd name="connsiteY18" fmla="*/ 801310 h 845639"/>
                      <a:gd name="connsiteX19" fmla="*/ 540288 w 602240"/>
                      <a:gd name="connsiteY19" fmla="*/ 399156 h 845639"/>
                      <a:gd name="connsiteX20" fmla="*/ 564024 w 602240"/>
                      <a:gd name="connsiteY20" fmla="*/ 348709 h 8456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602240" h="845639">
                        <a:moveTo>
                          <a:pt x="564024" y="348709"/>
                        </a:moveTo>
                        <a:lnTo>
                          <a:pt x="602240" y="163891"/>
                        </a:lnTo>
                        <a:lnTo>
                          <a:pt x="558944" y="132697"/>
                        </a:lnTo>
                        <a:lnTo>
                          <a:pt x="516147" y="339778"/>
                        </a:lnTo>
                        <a:cubicBezTo>
                          <a:pt x="514023" y="350333"/>
                          <a:pt x="509318" y="360197"/>
                          <a:pt x="502447" y="368485"/>
                        </a:cubicBezTo>
                        <a:lnTo>
                          <a:pt x="171369" y="770596"/>
                        </a:lnTo>
                        <a:cubicBezTo>
                          <a:pt x="158429" y="787413"/>
                          <a:pt x="138333" y="797167"/>
                          <a:pt x="117115" y="796926"/>
                        </a:cubicBezTo>
                        <a:cubicBezTo>
                          <a:pt x="101167" y="797082"/>
                          <a:pt x="85697" y="791502"/>
                          <a:pt x="73519" y="781205"/>
                        </a:cubicBezTo>
                        <a:cubicBezTo>
                          <a:pt x="59320" y="769565"/>
                          <a:pt x="50443" y="752668"/>
                          <a:pt x="48920" y="734372"/>
                        </a:cubicBezTo>
                        <a:cubicBezTo>
                          <a:pt x="47325" y="715825"/>
                          <a:pt x="53112" y="697398"/>
                          <a:pt x="65024" y="683095"/>
                        </a:cubicBezTo>
                        <a:lnTo>
                          <a:pt x="381718" y="297763"/>
                        </a:lnTo>
                        <a:cubicBezTo>
                          <a:pt x="384244" y="294701"/>
                          <a:pt x="385973" y="291067"/>
                          <a:pt x="386759" y="287178"/>
                        </a:cubicBezTo>
                        <a:lnTo>
                          <a:pt x="436515" y="44137"/>
                        </a:lnTo>
                        <a:cubicBezTo>
                          <a:pt x="420440" y="31961"/>
                          <a:pt x="406665" y="17015"/>
                          <a:pt x="395842" y="0"/>
                        </a:cubicBezTo>
                        <a:lnTo>
                          <a:pt x="340260" y="271505"/>
                        </a:lnTo>
                        <a:lnTo>
                          <a:pt x="27424" y="652151"/>
                        </a:lnTo>
                        <a:cubicBezTo>
                          <a:pt x="-14274" y="702201"/>
                          <a:pt x="-7684" y="776541"/>
                          <a:pt x="42171" y="818476"/>
                        </a:cubicBezTo>
                        <a:cubicBezTo>
                          <a:pt x="63110" y="836182"/>
                          <a:pt x="89693" y="845817"/>
                          <a:pt x="117115" y="845637"/>
                        </a:cubicBezTo>
                        <a:cubicBezTo>
                          <a:pt x="153017" y="845900"/>
                          <a:pt x="187020" y="829533"/>
                          <a:pt x="209210" y="801310"/>
                        </a:cubicBezTo>
                        <a:lnTo>
                          <a:pt x="540288" y="399156"/>
                        </a:lnTo>
                        <a:cubicBezTo>
                          <a:pt x="552256" y="384567"/>
                          <a:pt x="560412" y="367231"/>
                          <a:pt x="564024" y="348709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" name="자유형: 도형 40">
                    <a:extLst>
                      <a:ext uri="{FF2B5EF4-FFF2-40B4-BE49-F238E27FC236}">
                        <a16:creationId xmlns:a16="http://schemas.microsoft.com/office/drawing/2014/main" id="{34D8AB51-A838-450B-8CE3-CDC9980644CB}"/>
                      </a:ext>
                    </a:extLst>
                  </p:cNvPr>
                  <p:cNvSpPr/>
                  <p:nvPr/>
                </p:nvSpPr>
                <p:spPr>
                  <a:xfrm>
                    <a:off x="6981113" y="3981969"/>
                    <a:ext cx="956013" cy="1656660"/>
                  </a:xfrm>
                  <a:custGeom>
                    <a:avLst/>
                    <a:gdLst>
                      <a:gd name="connsiteX0" fmla="*/ 875095 w 956013"/>
                      <a:gd name="connsiteY0" fmla="*/ 502376 h 1656660"/>
                      <a:gd name="connsiteX1" fmla="*/ 642067 w 956013"/>
                      <a:gd name="connsiteY1" fmla="*/ 425433 h 1656660"/>
                      <a:gd name="connsiteX2" fmla="*/ 505853 w 956013"/>
                      <a:gd name="connsiteY2" fmla="*/ 111737 h 1656660"/>
                      <a:gd name="connsiteX3" fmla="*/ 319160 w 956013"/>
                      <a:gd name="connsiteY3" fmla="*/ 0 h 1656660"/>
                      <a:gd name="connsiteX4" fmla="*/ 310477 w 956013"/>
                      <a:gd name="connsiteY4" fmla="*/ 0 h 1656660"/>
                      <a:gd name="connsiteX5" fmla="*/ 103945 w 956013"/>
                      <a:gd name="connsiteY5" fmla="*/ 202098 h 1656660"/>
                      <a:gd name="connsiteX6" fmla="*/ 2456 w 956013"/>
                      <a:gd name="connsiteY6" fmla="*/ 694291 h 1656660"/>
                      <a:gd name="connsiteX7" fmla="*/ 50680 w 956013"/>
                      <a:gd name="connsiteY7" fmla="*/ 817589 h 1656660"/>
                      <a:gd name="connsiteX8" fmla="*/ 410609 w 956013"/>
                      <a:gd name="connsiteY8" fmla="*/ 1076936 h 1656660"/>
                      <a:gd name="connsiteX9" fmla="*/ 410609 w 956013"/>
                      <a:gd name="connsiteY9" fmla="*/ 1108301 h 1656660"/>
                      <a:gd name="connsiteX10" fmla="*/ 11602 w 956013"/>
                      <a:gd name="connsiteY10" fmla="*/ 1591940 h 1656660"/>
                      <a:gd name="connsiteX11" fmla="*/ 14885 w 956013"/>
                      <a:gd name="connsiteY11" fmla="*/ 1626237 h 1656660"/>
                      <a:gd name="connsiteX12" fmla="*/ 49182 w 956013"/>
                      <a:gd name="connsiteY12" fmla="*/ 1622954 h 1656660"/>
                      <a:gd name="connsiteX13" fmla="*/ 410614 w 956013"/>
                      <a:gd name="connsiteY13" fmla="*/ 1184864 h 1656660"/>
                      <a:gd name="connsiteX14" fmla="*/ 410614 w 956013"/>
                      <a:gd name="connsiteY14" fmla="*/ 1537236 h 1656660"/>
                      <a:gd name="connsiteX15" fmla="*/ 528963 w 956013"/>
                      <a:gd name="connsiteY15" fmla="*/ 1656659 h 1656660"/>
                      <a:gd name="connsiteX16" fmla="*/ 648387 w 956013"/>
                      <a:gd name="connsiteY16" fmla="*/ 1538312 h 1656660"/>
                      <a:gd name="connsiteX17" fmla="*/ 648387 w 956013"/>
                      <a:gd name="connsiteY17" fmla="*/ 1537236 h 1656660"/>
                      <a:gd name="connsiteX18" fmla="*/ 648387 w 956013"/>
                      <a:gd name="connsiteY18" fmla="*/ 1017188 h 1656660"/>
                      <a:gd name="connsiteX19" fmla="*/ 616255 w 956013"/>
                      <a:gd name="connsiteY19" fmla="*/ 935598 h 1656660"/>
                      <a:gd name="connsiteX20" fmla="*/ 789745 w 956013"/>
                      <a:gd name="connsiteY20" fmla="*/ 725309 h 1656660"/>
                      <a:gd name="connsiteX21" fmla="*/ 800417 w 956013"/>
                      <a:gd name="connsiteY21" fmla="*/ 728865 h 1656660"/>
                      <a:gd name="connsiteX22" fmla="*/ 836736 w 956013"/>
                      <a:gd name="connsiteY22" fmla="*/ 734240 h 1656660"/>
                      <a:gd name="connsiteX23" fmla="*/ 949674 w 956013"/>
                      <a:gd name="connsiteY23" fmla="*/ 653763 h 1656660"/>
                      <a:gd name="connsiteX24" fmla="*/ 875095 w 956013"/>
                      <a:gd name="connsiteY24" fmla="*/ 502376 h 1656660"/>
                      <a:gd name="connsiteX25" fmla="*/ 599672 w 956013"/>
                      <a:gd name="connsiteY25" fmla="*/ 1017188 h 1656660"/>
                      <a:gd name="connsiteX26" fmla="*/ 599672 w 956013"/>
                      <a:gd name="connsiteY26" fmla="*/ 1537236 h 1656660"/>
                      <a:gd name="connsiteX27" fmla="*/ 529908 w 956013"/>
                      <a:gd name="connsiteY27" fmla="*/ 1607825 h 1656660"/>
                      <a:gd name="connsiteX28" fmla="*/ 459319 w 956013"/>
                      <a:gd name="connsiteY28" fmla="*/ 1538064 h 1656660"/>
                      <a:gd name="connsiteX29" fmla="*/ 459319 w 956013"/>
                      <a:gd name="connsiteY29" fmla="*/ 1537236 h 1656660"/>
                      <a:gd name="connsiteX30" fmla="*/ 459319 w 956013"/>
                      <a:gd name="connsiteY30" fmla="*/ 1125824 h 1656660"/>
                      <a:gd name="connsiteX31" fmla="*/ 584832 w 956013"/>
                      <a:gd name="connsiteY31" fmla="*/ 973687 h 1656660"/>
                      <a:gd name="connsiteX32" fmla="*/ 599672 w 956013"/>
                      <a:gd name="connsiteY32" fmla="*/ 1017188 h 1656660"/>
                      <a:gd name="connsiteX33" fmla="*/ 578012 w 956013"/>
                      <a:gd name="connsiteY33" fmla="*/ 905378 h 1656660"/>
                      <a:gd name="connsiteX34" fmla="*/ 383901 w 956013"/>
                      <a:gd name="connsiteY34" fmla="*/ 763243 h 1656660"/>
                      <a:gd name="connsiteX35" fmla="*/ 429377 w 956013"/>
                      <a:gd name="connsiteY35" fmla="*/ 535864 h 1656660"/>
                      <a:gd name="connsiteX36" fmla="*/ 443907 w 956013"/>
                      <a:gd name="connsiteY36" fmla="*/ 569494 h 1656660"/>
                      <a:gd name="connsiteX37" fmla="*/ 514689 w 956013"/>
                      <a:gd name="connsiteY37" fmla="*/ 633690 h 1656660"/>
                      <a:gd name="connsiteX38" fmla="*/ 740189 w 956013"/>
                      <a:gd name="connsiteY38" fmla="*/ 708811 h 1656660"/>
                      <a:gd name="connsiteX39" fmla="*/ 402452 w 956013"/>
                      <a:gd name="connsiteY39" fmla="*/ 353531 h 1656660"/>
                      <a:gd name="connsiteX40" fmla="*/ 369997 w 956013"/>
                      <a:gd name="connsiteY40" fmla="*/ 342004 h 1656660"/>
                      <a:gd name="connsiteX41" fmla="*/ 357882 w 956013"/>
                      <a:gd name="connsiteY41" fmla="*/ 373130 h 1656660"/>
                      <a:gd name="connsiteX42" fmla="*/ 395258 w 956013"/>
                      <a:gd name="connsiteY42" fmla="*/ 458093 h 1656660"/>
                      <a:gd name="connsiteX43" fmla="*/ 333096 w 956013"/>
                      <a:gd name="connsiteY43" fmla="*/ 768927 h 1656660"/>
                      <a:gd name="connsiteX44" fmla="*/ 342594 w 956013"/>
                      <a:gd name="connsiteY44" fmla="*/ 793353 h 1656660"/>
                      <a:gd name="connsiteX45" fmla="*/ 546986 w 956013"/>
                      <a:gd name="connsiteY45" fmla="*/ 943006 h 1656660"/>
                      <a:gd name="connsiteX46" fmla="*/ 456331 w 956013"/>
                      <a:gd name="connsiteY46" fmla="*/ 1052890 h 1656660"/>
                      <a:gd name="connsiteX47" fmla="*/ 449244 w 956013"/>
                      <a:gd name="connsiteY47" fmla="*/ 1044731 h 1656660"/>
                      <a:gd name="connsiteX48" fmla="*/ 79134 w 956013"/>
                      <a:gd name="connsiteY48" fmla="*/ 778041 h 1656660"/>
                      <a:gd name="connsiteX49" fmla="*/ 50188 w 956013"/>
                      <a:gd name="connsiteY49" fmla="*/ 704072 h 1656660"/>
                      <a:gd name="connsiteX50" fmla="*/ 151700 w 956013"/>
                      <a:gd name="connsiteY50" fmla="*/ 211757 h 1656660"/>
                      <a:gd name="connsiteX51" fmla="*/ 310477 w 956013"/>
                      <a:gd name="connsiteY51" fmla="*/ 48711 h 1656660"/>
                      <a:gd name="connsiteX52" fmla="*/ 319160 w 956013"/>
                      <a:gd name="connsiteY52" fmla="*/ 48711 h 1656660"/>
                      <a:gd name="connsiteX53" fmla="*/ 462746 w 956013"/>
                      <a:gd name="connsiteY53" fmla="*/ 134358 h 1656660"/>
                      <a:gd name="connsiteX54" fmla="*/ 601671 w 956013"/>
                      <a:gd name="connsiteY54" fmla="*/ 454783 h 1656660"/>
                      <a:gd name="connsiteX55" fmla="*/ 616394 w 956013"/>
                      <a:gd name="connsiteY55" fmla="*/ 468245 h 1656660"/>
                      <a:gd name="connsiteX56" fmla="*/ 859757 w 956013"/>
                      <a:gd name="connsiteY56" fmla="*/ 548588 h 1656660"/>
                      <a:gd name="connsiteX57" fmla="*/ 903732 w 956013"/>
                      <a:gd name="connsiteY57" fmla="*/ 637518 h 1656660"/>
                      <a:gd name="connsiteX58" fmla="*/ 836731 w 956013"/>
                      <a:gd name="connsiteY58" fmla="*/ 685540 h 1656660"/>
                      <a:gd name="connsiteX59" fmla="*/ 813708 w 956013"/>
                      <a:gd name="connsiteY59" fmla="*/ 682067 h 1656660"/>
                      <a:gd name="connsiteX60" fmla="*/ 530722 w 956013"/>
                      <a:gd name="connsiteY60" fmla="*/ 587714 h 1656660"/>
                      <a:gd name="connsiteX61" fmla="*/ 488051 w 956013"/>
                      <a:gd name="connsiteY61" fmla="*/ 548946 h 16566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</a:cxnLst>
                    <a:rect l="l" t="t" r="r" b="b"/>
                    <a:pathLst>
                      <a:path w="956013" h="1656660">
                        <a:moveTo>
                          <a:pt x="875095" y="502376"/>
                        </a:moveTo>
                        <a:lnTo>
                          <a:pt x="642067" y="425433"/>
                        </a:lnTo>
                        <a:cubicBezTo>
                          <a:pt x="612168" y="356196"/>
                          <a:pt x="510894" y="121801"/>
                          <a:pt x="505853" y="111737"/>
                        </a:cubicBezTo>
                        <a:cubicBezTo>
                          <a:pt x="468397" y="43481"/>
                          <a:pt x="397014" y="760"/>
                          <a:pt x="319160" y="0"/>
                        </a:cubicBezTo>
                        <a:lnTo>
                          <a:pt x="310477" y="0"/>
                        </a:lnTo>
                        <a:cubicBezTo>
                          <a:pt x="207849" y="0"/>
                          <a:pt x="128694" y="77513"/>
                          <a:pt x="103945" y="202098"/>
                        </a:cubicBezTo>
                        <a:lnTo>
                          <a:pt x="2456" y="694291"/>
                        </a:lnTo>
                        <a:cubicBezTo>
                          <a:pt x="-7113" y="741296"/>
                          <a:pt x="11760" y="789546"/>
                          <a:pt x="50680" y="817589"/>
                        </a:cubicBezTo>
                        <a:lnTo>
                          <a:pt x="410609" y="1076936"/>
                        </a:lnTo>
                        <a:lnTo>
                          <a:pt x="410609" y="1108301"/>
                        </a:lnTo>
                        <a:lnTo>
                          <a:pt x="11602" y="1591940"/>
                        </a:lnTo>
                        <a:cubicBezTo>
                          <a:pt x="3038" y="1602318"/>
                          <a:pt x="4507" y="1617674"/>
                          <a:pt x="14885" y="1626237"/>
                        </a:cubicBezTo>
                        <a:cubicBezTo>
                          <a:pt x="25262" y="1634801"/>
                          <a:pt x="40618" y="1633332"/>
                          <a:pt x="49182" y="1622954"/>
                        </a:cubicBezTo>
                        <a:lnTo>
                          <a:pt x="410614" y="1184864"/>
                        </a:lnTo>
                        <a:lnTo>
                          <a:pt x="410614" y="1537236"/>
                        </a:lnTo>
                        <a:cubicBezTo>
                          <a:pt x="410317" y="1602895"/>
                          <a:pt x="463304" y="1656362"/>
                          <a:pt x="528963" y="1656659"/>
                        </a:cubicBezTo>
                        <a:cubicBezTo>
                          <a:pt x="594623" y="1656957"/>
                          <a:pt x="648090" y="1603972"/>
                          <a:pt x="648387" y="1538312"/>
                        </a:cubicBezTo>
                        <a:cubicBezTo>
                          <a:pt x="648389" y="1537954"/>
                          <a:pt x="648389" y="1537594"/>
                          <a:pt x="648387" y="1537236"/>
                        </a:cubicBezTo>
                        <a:lnTo>
                          <a:pt x="648387" y="1017188"/>
                        </a:lnTo>
                        <a:cubicBezTo>
                          <a:pt x="648572" y="986870"/>
                          <a:pt x="637064" y="957646"/>
                          <a:pt x="616255" y="935598"/>
                        </a:cubicBezTo>
                        <a:lnTo>
                          <a:pt x="789745" y="725309"/>
                        </a:lnTo>
                        <a:lnTo>
                          <a:pt x="800417" y="728865"/>
                        </a:lnTo>
                        <a:cubicBezTo>
                          <a:pt x="812239" y="732224"/>
                          <a:pt x="824449" y="734031"/>
                          <a:pt x="836736" y="734240"/>
                        </a:cubicBezTo>
                        <a:cubicBezTo>
                          <a:pt x="887453" y="733505"/>
                          <a:pt x="932420" y="701461"/>
                          <a:pt x="949674" y="653763"/>
                        </a:cubicBezTo>
                        <a:cubicBezTo>
                          <a:pt x="970792" y="591370"/>
                          <a:pt x="937435" y="523655"/>
                          <a:pt x="875095" y="502376"/>
                        </a:cubicBezTo>
                        <a:close/>
                        <a:moveTo>
                          <a:pt x="599672" y="1017188"/>
                        </a:moveTo>
                        <a:lnTo>
                          <a:pt x="599672" y="1537236"/>
                        </a:lnTo>
                        <a:cubicBezTo>
                          <a:pt x="599900" y="1575993"/>
                          <a:pt x="568667" y="1607596"/>
                          <a:pt x="529908" y="1607825"/>
                        </a:cubicBezTo>
                        <a:cubicBezTo>
                          <a:pt x="491152" y="1608054"/>
                          <a:pt x="459548" y="1576821"/>
                          <a:pt x="459319" y="1538064"/>
                        </a:cubicBezTo>
                        <a:cubicBezTo>
                          <a:pt x="459317" y="1537786"/>
                          <a:pt x="459317" y="1537511"/>
                          <a:pt x="459319" y="1537236"/>
                        </a:cubicBezTo>
                        <a:lnTo>
                          <a:pt x="459319" y="1125824"/>
                        </a:lnTo>
                        <a:lnTo>
                          <a:pt x="584832" y="973687"/>
                        </a:lnTo>
                        <a:cubicBezTo>
                          <a:pt x="594545" y="986098"/>
                          <a:pt x="599774" y="1001427"/>
                          <a:pt x="599672" y="1017188"/>
                        </a:cubicBezTo>
                        <a:close/>
                        <a:moveTo>
                          <a:pt x="578012" y="905378"/>
                        </a:moveTo>
                        <a:lnTo>
                          <a:pt x="383901" y="763243"/>
                        </a:lnTo>
                        <a:lnTo>
                          <a:pt x="429377" y="535864"/>
                        </a:lnTo>
                        <a:lnTo>
                          <a:pt x="443907" y="569494"/>
                        </a:lnTo>
                        <a:cubicBezTo>
                          <a:pt x="458192" y="599329"/>
                          <a:pt x="483604" y="622377"/>
                          <a:pt x="514689" y="633690"/>
                        </a:cubicBezTo>
                        <a:lnTo>
                          <a:pt x="740189" y="708811"/>
                        </a:lnTo>
                        <a:close/>
                        <a:moveTo>
                          <a:pt x="402452" y="353531"/>
                        </a:moveTo>
                        <a:cubicBezTo>
                          <a:pt x="396673" y="341385"/>
                          <a:pt x="382143" y="336224"/>
                          <a:pt x="369997" y="342004"/>
                        </a:cubicBezTo>
                        <a:cubicBezTo>
                          <a:pt x="358360" y="347540"/>
                          <a:pt x="353050" y="361184"/>
                          <a:pt x="357882" y="373130"/>
                        </a:cubicBezTo>
                        <a:lnTo>
                          <a:pt x="395258" y="458093"/>
                        </a:lnTo>
                        <a:lnTo>
                          <a:pt x="333096" y="768927"/>
                        </a:lnTo>
                        <a:cubicBezTo>
                          <a:pt x="331233" y="778224"/>
                          <a:pt x="334940" y="787756"/>
                          <a:pt x="342594" y="793353"/>
                        </a:cubicBezTo>
                        <a:lnTo>
                          <a:pt x="546986" y="943006"/>
                        </a:lnTo>
                        <a:lnTo>
                          <a:pt x="456331" y="1052890"/>
                        </a:lnTo>
                        <a:cubicBezTo>
                          <a:pt x="454614" y="1049673"/>
                          <a:pt x="452191" y="1046882"/>
                          <a:pt x="449244" y="1044731"/>
                        </a:cubicBezTo>
                        <a:lnTo>
                          <a:pt x="79134" y="778041"/>
                        </a:lnTo>
                        <a:cubicBezTo>
                          <a:pt x="55787" y="761216"/>
                          <a:pt x="44459" y="732275"/>
                          <a:pt x="50188" y="704072"/>
                        </a:cubicBezTo>
                        <a:lnTo>
                          <a:pt x="151700" y="211757"/>
                        </a:lnTo>
                        <a:cubicBezTo>
                          <a:pt x="167344" y="132931"/>
                          <a:pt x="217289" y="48711"/>
                          <a:pt x="310477" y="48711"/>
                        </a:cubicBezTo>
                        <a:lnTo>
                          <a:pt x="319160" y="48711"/>
                        </a:lnTo>
                        <a:cubicBezTo>
                          <a:pt x="378942" y="49358"/>
                          <a:pt x="433771" y="82063"/>
                          <a:pt x="462746" y="134358"/>
                        </a:cubicBezTo>
                        <a:cubicBezTo>
                          <a:pt x="467169" y="143635"/>
                          <a:pt x="548250" y="331081"/>
                          <a:pt x="601671" y="454783"/>
                        </a:cubicBezTo>
                        <a:cubicBezTo>
                          <a:pt x="604428" y="461169"/>
                          <a:pt x="609786" y="466070"/>
                          <a:pt x="616394" y="468245"/>
                        </a:cubicBezTo>
                        <a:lnTo>
                          <a:pt x="859757" y="548588"/>
                        </a:lnTo>
                        <a:cubicBezTo>
                          <a:pt x="896301" y="561179"/>
                          <a:pt x="915910" y="600835"/>
                          <a:pt x="903732" y="637518"/>
                        </a:cubicBezTo>
                        <a:cubicBezTo>
                          <a:pt x="893496" y="665853"/>
                          <a:pt x="866854" y="684948"/>
                          <a:pt x="836731" y="685540"/>
                        </a:cubicBezTo>
                        <a:cubicBezTo>
                          <a:pt x="828945" y="685321"/>
                          <a:pt x="821214" y="684154"/>
                          <a:pt x="813708" y="682067"/>
                        </a:cubicBezTo>
                        <a:lnTo>
                          <a:pt x="530722" y="587714"/>
                        </a:lnTo>
                        <a:cubicBezTo>
                          <a:pt x="512090" y="580681"/>
                          <a:pt x="496836" y="566818"/>
                          <a:pt x="488051" y="548946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" name="자유형: 도형 41">
                    <a:extLst>
                      <a:ext uri="{FF2B5EF4-FFF2-40B4-BE49-F238E27FC236}">
                        <a16:creationId xmlns:a16="http://schemas.microsoft.com/office/drawing/2014/main" id="{E402422C-1EE0-4671-AE9B-A6B817FFEE57}"/>
                      </a:ext>
                    </a:extLst>
                  </p:cNvPr>
                  <p:cNvSpPr/>
                  <p:nvPr/>
                </p:nvSpPr>
                <p:spPr>
                  <a:xfrm>
                    <a:off x="6623522" y="3750151"/>
                    <a:ext cx="464221" cy="936932"/>
                  </a:xfrm>
                  <a:custGeom>
                    <a:avLst/>
                    <a:gdLst>
                      <a:gd name="connsiteX0" fmla="*/ 129851 w 464221"/>
                      <a:gd name="connsiteY0" fmla="*/ 932127 h 936932"/>
                      <a:gd name="connsiteX1" fmla="*/ 170166 w 464221"/>
                      <a:gd name="connsiteY1" fmla="*/ 936932 h 936932"/>
                      <a:gd name="connsiteX2" fmla="*/ 336632 w 464221"/>
                      <a:gd name="connsiteY2" fmla="*/ 801171 h 936932"/>
                      <a:gd name="connsiteX3" fmla="*/ 416166 w 464221"/>
                      <a:gd name="connsiteY3" fmla="*/ 419692 h 936932"/>
                      <a:gd name="connsiteX4" fmla="*/ 376009 w 464221"/>
                      <a:gd name="connsiteY4" fmla="*/ 319570 h 936932"/>
                      <a:gd name="connsiteX5" fmla="*/ 443072 w 464221"/>
                      <a:gd name="connsiteY5" fmla="*/ 88213 h 936932"/>
                      <a:gd name="connsiteX6" fmla="*/ 211714 w 464221"/>
                      <a:gd name="connsiteY6" fmla="*/ 21150 h 936932"/>
                      <a:gd name="connsiteX7" fmla="*/ 144651 w 464221"/>
                      <a:gd name="connsiteY7" fmla="*/ 252508 h 936932"/>
                      <a:gd name="connsiteX8" fmla="*/ 151400 w 464221"/>
                      <a:gd name="connsiteY8" fmla="*/ 263724 h 936932"/>
                      <a:gd name="connsiteX9" fmla="*/ 159123 w 464221"/>
                      <a:gd name="connsiteY9" fmla="*/ 274355 h 936932"/>
                      <a:gd name="connsiteX10" fmla="*/ 82404 w 464221"/>
                      <a:gd name="connsiteY10" fmla="*/ 350100 h 936932"/>
                      <a:gd name="connsiteX11" fmla="*/ 4107 w 464221"/>
                      <a:gd name="connsiteY11" fmla="*/ 725585 h 936932"/>
                      <a:gd name="connsiteX12" fmla="*/ 129851 w 464221"/>
                      <a:gd name="connsiteY12" fmla="*/ 932127 h 936932"/>
                      <a:gd name="connsiteX13" fmla="*/ 174803 w 464221"/>
                      <a:gd name="connsiteY13" fmla="*/ 145452 h 936932"/>
                      <a:gd name="connsiteX14" fmla="*/ 293749 w 464221"/>
                      <a:gd name="connsiteY14" fmla="*/ 48484 h 936932"/>
                      <a:gd name="connsiteX15" fmla="*/ 318865 w 464221"/>
                      <a:gd name="connsiteY15" fmla="*/ 51076 h 936932"/>
                      <a:gd name="connsiteX16" fmla="*/ 413241 w 464221"/>
                      <a:gd name="connsiteY16" fmla="*/ 195137 h 936932"/>
                      <a:gd name="connsiteX17" fmla="*/ 269180 w 464221"/>
                      <a:gd name="connsiteY17" fmla="*/ 289514 h 936932"/>
                      <a:gd name="connsiteX18" fmla="*/ 269131 w 464221"/>
                      <a:gd name="connsiteY18" fmla="*/ 289514 h 936932"/>
                      <a:gd name="connsiteX19" fmla="*/ 174803 w 464221"/>
                      <a:gd name="connsiteY19" fmla="*/ 145457 h 936932"/>
                      <a:gd name="connsiteX20" fmla="*/ 51765 w 464221"/>
                      <a:gd name="connsiteY20" fmla="*/ 735524 h 936932"/>
                      <a:gd name="connsiteX21" fmla="*/ 130065 w 464221"/>
                      <a:gd name="connsiteY21" fmla="*/ 360039 h 936932"/>
                      <a:gd name="connsiteX22" fmla="*/ 177667 w 464221"/>
                      <a:gd name="connsiteY22" fmla="*/ 321249 h 936932"/>
                      <a:gd name="connsiteX23" fmla="*/ 187704 w 464221"/>
                      <a:gd name="connsiteY23" fmla="*/ 322271 h 936932"/>
                      <a:gd name="connsiteX24" fmla="*/ 330743 w 464221"/>
                      <a:gd name="connsiteY24" fmla="*/ 352097 h 936932"/>
                      <a:gd name="connsiteX25" fmla="*/ 368513 w 464221"/>
                      <a:gd name="connsiteY25" fmla="*/ 409751 h 936932"/>
                      <a:gd name="connsiteX26" fmla="*/ 288971 w 464221"/>
                      <a:gd name="connsiteY26" fmla="*/ 791230 h 936932"/>
                      <a:gd name="connsiteX27" fmla="*/ 144897 w 464221"/>
                      <a:gd name="connsiteY27" fmla="*/ 885579 h 936932"/>
                      <a:gd name="connsiteX28" fmla="*/ 141222 w 464221"/>
                      <a:gd name="connsiteY28" fmla="*/ 884754 h 936932"/>
                      <a:gd name="connsiteX29" fmla="*/ 51765 w 464221"/>
                      <a:gd name="connsiteY29" fmla="*/ 735524 h 936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</a:cxnLst>
                    <a:rect l="l" t="t" r="r" b="b"/>
                    <a:pathLst>
                      <a:path w="464221" h="936932">
                        <a:moveTo>
                          <a:pt x="129851" y="932127"/>
                        </a:moveTo>
                        <a:cubicBezTo>
                          <a:pt x="143054" y="935308"/>
                          <a:pt x="156585" y="936920"/>
                          <a:pt x="170166" y="936932"/>
                        </a:cubicBezTo>
                        <a:cubicBezTo>
                          <a:pt x="250748" y="936655"/>
                          <a:pt x="320153" y="880051"/>
                          <a:pt x="336632" y="801171"/>
                        </a:cubicBezTo>
                        <a:lnTo>
                          <a:pt x="416166" y="419692"/>
                        </a:lnTo>
                        <a:cubicBezTo>
                          <a:pt x="424130" y="381279"/>
                          <a:pt x="408309" y="341834"/>
                          <a:pt x="376009" y="319570"/>
                        </a:cubicBezTo>
                        <a:cubicBezTo>
                          <a:pt x="458415" y="274201"/>
                          <a:pt x="488440" y="170619"/>
                          <a:pt x="443072" y="88213"/>
                        </a:cubicBezTo>
                        <a:cubicBezTo>
                          <a:pt x="397703" y="5806"/>
                          <a:pt x="294120" y="-24219"/>
                          <a:pt x="211714" y="21150"/>
                        </a:cubicBezTo>
                        <a:cubicBezTo>
                          <a:pt x="129308" y="66519"/>
                          <a:pt x="99282" y="170102"/>
                          <a:pt x="144651" y="252508"/>
                        </a:cubicBezTo>
                        <a:cubicBezTo>
                          <a:pt x="146756" y="256332"/>
                          <a:pt x="149009" y="260073"/>
                          <a:pt x="151400" y="263724"/>
                        </a:cubicBezTo>
                        <a:cubicBezTo>
                          <a:pt x="153816" y="267416"/>
                          <a:pt x="156466" y="270894"/>
                          <a:pt x="159123" y="274355"/>
                        </a:cubicBezTo>
                        <a:cubicBezTo>
                          <a:pt x="120644" y="281878"/>
                          <a:pt x="90417" y="311721"/>
                          <a:pt x="82404" y="350100"/>
                        </a:cubicBezTo>
                        <a:lnTo>
                          <a:pt x="4107" y="725585"/>
                        </a:lnTo>
                        <a:cubicBezTo>
                          <a:pt x="-15974" y="816983"/>
                          <a:pt x="39437" y="907998"/>
                          <a:pt x="129851" y="932127"/>
                        </a:cubicBezTo>
                        <a:close/>
                        <a:moveTo>
                          <a:pt x="174803" y="145452"/>
                        </a:moveTo>
                        <a:cubicBezTo>
                          <a:pt x="186555" y="89082"/>
                          <a:pt x="236169" y="48638"/>
                          <a:pt x="293749" y="48484"/>
                        </a:cubicBezTo>
                        <a:cubicBezTo>
                          <a:pt x="302189" y="48487"/>
                          <a:pt x="310603" y="49354"/>
                          <a:pt x="318865" y="51076"/>
                        </a:cubicBezTo>
                        <a:cubicBezTo>
                          <a:pt x="384707" y="64795"/>
                          <a:pt x="426961" y="129295"/>
                          <a:pt x="413241" y="195137"/>
                        </a:cubicBezTo>
                        <a:cubicBezTo>
                          <a:pt x="399522" y="260979"/>
                          <a:pt x="335022" y="303233"/>
                          <a:pt x="269180" y="289514"/>
                        </a:cubicBezTo>
                        <a:lnTo>
                          <a:pt x="269131" y="289514"/>
                        </a:lnTo>
                        <a:cubicBezTo>
                          <a:pt x="203309" y="275772"/>
                          <a:pt x="161081" y="211282"/>
                          <a:pt x="174803" y="145457"/>
                        </a:cubicBezTo>
                        <a:close/>
                        <a:moveTo>
                          <a:pt x="51765" y="735524"/>
                        </a:moveTo>
                        <a:lnTo>
                          <a:pt x="130065" y="360039"/>
                        </a:lnTo>
                        <a:cubicBezTo>
                          <a:pt x="134763" y="337479"/>
                          <a:pt x="154622" y="321295"/>
                          <a:pt x="177667" y="321249"/>
                        </a:cubicBezTo>
                        <a:cubicBezTo>
                          <a:pt x="181038" y="321246"/>
                          <a:pt x="184402" y="321589"/>
                          <a:pt x="187704" y="322271"/>
                        </a:cubicBezTo>
                        <a:lnTo>
                          <a:pt x="330743" y="352097"/>
                        </a:lnTo>
                        <a:cubicBezTo>
                          <a:pt x="357063" y="357630"/>
                          <a:pt x="373954" y="383410"/>
                          <a:pt x="368513" y="409751"/>
                        </a:cubicBezTo>
                        <a:lnTo>
                          <a:pt x="288971" y="791230"/>
                        </a:lnTo>
                        <a:cubicBezTo>
                          <a:pt x="275239" y="857069"/>
                          <a:pt x="210737" y="899311"/>
                          <a:pt x="144897" y="885579"/>
                        </a:cubicBezTo>
                        <a:cubicBezTo>
                          <a:pt x="143667" y="885324"/>
                          <a:pt x="142442" y="885048"/>
                          <a:pt x="141222" y="884754"/>
                        </a:cubicBezTo>
                        <a:cubicBezTo>
                          <a:pt x="76306" y="866923"/>
                          <a:pt x="36896" y="801184"/>
                          <a:pt x="51765" y="735524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" name="자유형: 도형 42">
                    <a:extLst>
                      <a:ext uri="{FF2B5EF4-FFF2-40B4-BE49-F238E27FC236}">
                        <a16:creationId xmlns:a16="http://schemas.microsoft.com/office/drawing/2014/main" id="{851E0422-B280-4BBF-8AF4-0AC891859341}"/>
                      </a:ext>
                    </a:extLst>
                  </p:cNvPr>
                  <p:cNvSpPr/>
                  <p:nvPr/>
                </p:nvSpPr>
                <p:spPr>
                  <a:xfrm>
                    <a:off x="6881516" y="3884018"/>
                    <a:ext cx="72540" cy="72985"/>
                  </a:xfrm>
                  <a:custGeom>
                    <a:avLst/>
                    <a:gdLst>
                      <a:gd name="connsiteX0" fmla="*/ 28541 w 72540"/>
                      <a:gd name="connsiteY0" fmla="*/ 72194 h 72985"/>
                      <a:gd name="connsiteX1" fmla="*/ 71760 w 72540"/>
                      <a:gd name="connsiteY1" fmla="*/ 44022 h 72985"/>
                      <a:gd name="connsiteX2" fmla="*/ 71782 w 72540"/>
                      <a:gd name="connsiteY2" fmla="*/ 43915 h 72985"/>
                      <a:gd name="connsiteX3" fmla="*/ 71782 w 72540"/>
                      <a:gd name="connsiteY3" fmla="*/ 43883 h 72985"/>
                      <a:gd name="connsiteX4" fmla="*/ 43454 w 72540"/>
                      <a:gd name="connsiteY4" fmla="*/ 667 h 72985"/>
                      <a:gd name="connsiteX5" fmla="*/ 667 w 72540"/>
                      <a:gd name="connsiteY5" fmla="*/ 29623 h 72985"/>
                      <a:gd name="connsiteX6" fmla="*/ 28541 w 72540"/>
                      <a:gd name="connsiteY6" fmla="*/ 72186 h 729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72540" h="72985">
                        <a:moveTo>
                          <a:pt x="28541" y="72194"/>
                        </a:moveTo>
                        <a:cubicBezTo>
                          <a:pt x="48255" y="76349"/>
                          <a:pt x="67605" y="63735"/>
                          <a:pt x="71760" y="44022"/>
                        </a:cubicBezTo>
                        <a:cubicBezTo>
                          <a:pt x="71767" y="43985"/>
                          <a:pt x="71774" y="43951"/>
                          <a:pt x="71782" y="43915"/>
                        </a:cubicBezTo>
                        <a:lnTo>
                          <a:pt x="71782" y="43883"/>
                        </a:lnTo>
                        <a:cubicBezTo>
                          <a:pt x="75847" y="24136"/>
                          <a:pt x="63184" y="4817"/>
                          <a:pt x="43454" y="667"/>
                        </a:cubicBezTo>
                        <a:cubicBezTo>
                          <a:pt x="23641" y="-3152"/>
                          <a:pt x="4486" y="9813"/>
                          <a:pt x="667" y="29623"/>
                        </a:cubicBezTo>
                        <a:cubicBezTo>
                          <a:pt x="-3072" y="49012"/>
                          <a:pt x="9274" y="67863"/>
                          <a:pt x="28541" y="72186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35" name="그래픽 13" descr="텐트">
                  <a:extLst>
                    <a:ext uri="{FF2B5EF4-FFF2-40B4-BE49-F238E27FC236}">
                      <a16:creationId xmlns:a16="http://schemas.microsoft.com/office/drawing/2014/main" id="{BB989B65-877E-4B72-B1CB-CF062C8ACA61}"/>
                    </a:ext>
                  </a:extLst>
                </p:cNvPr>
                <p:cNvSpPr/>
                <p:nvPr/>
              </p:nvSpPr>
              <p:spPr>
                <a:xfrm>
                  <a:off x="10356637" y="5667387"/>
                  <a:ext cx="1948420" cy="1276921"/>
                </a:xfrm>
                <a:custGeom>
                  <a:avLst/>
                  <a:gdLst>
                    <a:gd name="connsiteX0" fmla="*/ 1948421 w 1948420"/>
                    <a:gd name="connsiteY0" fmla="*/ 1276922 h 1276921"/>
                    <a:gd name="connsiteX1" fmla="*/ 1948421 w 1948420"/>
                    <a:gd name="connsiteY1" fmla="*/ 1228212 h 1276921"/>
                    <a:gd name="connsiteX2" fmla="*/ 1788017 w 1948420"/>
                    <a:gd name="connsiteY2" fmla="*/ 1228212 h 1276921"/>
                    <a:gd name="connsiteX3" fmla="*/ 1916930 w 1948420"/>
                    <a:gd name="connsiteY3" fmla="*/ 1099299 h 1276921"/>
                    <a:gd name="connsiteX4" fmla="*/ 1882491 w 1948420"/>
                    <a:gd name="connsiteY4" fmla="*/ 1064861 h 1276921"/>
                    <a:gd name="connsiteX5" fmla="*/ 1719140 w 1948420"/>
                    <a:gd name="connsiteY5" fmla="*/ 1228212 h 1276921"/>
                    <a:gd name="connsiteX6" fmla="*/ 1718580 w 1948420"/>
                    <a:gd name="connsiteY6" fmla="*/ 1228212 h 1276921"/>
                    <a:gd name="connsiteX7" fmla="*/ 974210 w 1948420"/>
                    <a:gd name="connsiteY7" fmla="*/ 0 h 1276921"/>
                    <a:gd name="connsiteX8" fmla="*/ 229841 w 1948420"/>
                    <a:gd name="connsiteY8" fmla="*/ 1228212 h 1276921"/>
                    <a:gd name="connsiteX9" fmla="*/ 229280 w 1948420"/>
                    <a:gd name="connsiteY9" fmla="*/ 1228212 h 1276921"/>
                    <a:gd name="connsiteX10" fmla="*/ 65930 w 1948420"/>
                    <a:gd name="connsiteY10" fmla="*/ 1064861 h 1276921"/>
                    <a:gd name="connsiteX11" fmla="*/ 31491 w 1948420"/>
                    <a:gd name="connsiteY11" fmla="*/ 1099299 h 1276921"/>
                    <a:gd name="connsiteX12" fmla="*/ 160404 w 1948420"/>
                    <a:gd name="connsiteY12" fmla="*/ 1228212 h 1276921"/>
                    <a:gd name="connsiteX13" fmla="*/ 0 w 1948420"/>
                    <a:gd name="connsiteY13" fmla="*/ 1228212 h 1276921"/>
                    <a:gd name="connsiteX14" fmla="*/ 0 w 1948420"/>
                    <a:gd name="connsiteY14" fmla="*/ 1276922 h 1276921"/>
                    <a:gd name="connsiteX15" fmla="*/ 1450307 w 1948420"/>
                    <a:gd name="connsiteY15" fmla="*/ 1228212 h 1276921"/>
                    <a:gd name="connsiteX16" fmla="*/ 998566 w 1948420"/>
                    <a:gd name="connsiteY16" fmla="*/ 482941 h 1276921"/>
                    <a:gd name="connsiteX17" fmla="*/ 998566 w 1948420"/>
                    <a:gd name="connsiteY17" fmla="*/ 135026 h 1276921"/>
                    <a:gd name="connsiteX18" fmla="*/ 999028 w 1948420"/>
                    <a:gd name="connsiteY18" fmla="*/ 135026 h 1276921"/>
                    <a:gd name="connsiteX19" fmla="*/ 1661613 w 1948420"/>
                    <a:gd name="connsiteY19" fmla="*/ 1228212 h 1276921"/>
                    <a:gd name="connsiteX20" fmla="*/ 998566 w 1948420"/>
                    <a:gd name="connsiteY20" fmla="*/ 576854 h 1276921"/>
                    <a:gd name="connsiteX21" fmla="*/ 1393340 w 1948420"/>
                    <a:gd name="connsiteY21" fmla="*/ 1228212 h 1276921"/>
                    <a:gd name="connsiteX22" fmla="*/ 998566 w 1948420"/>
                    <a:gd name="connsiteY22" fmla="*/ 1228212 h 1276921"/>
                    <a:gd name="connsiteX23" fmla="*/ 949855 w 1948420"/>
                    <a:gd name="connsiteY23" fmla="*/ 135026 h 1276921"/>
                    <a:gd name="connsiteX24" fmla="*/ 949855 w 1948420"/>
                    <a:gd name="connsiteY24" fmla="*/ 1228212 h 1276921"/>
                    <a:gd name="connsiteX25" fmla="*/ 286808 w 1948420"/>
                    <a:gd name="connsiteY25" fmla="*/ 1228212 h 1276921"/>
                    <a:gd name="connsiteX26" fmla="*/ 949392 w 1948420"/>
                    <a:gd name="connsiteY26" fmla="*/ 134904 h 1276921"/>
                    <a:gd name="connsiteX27" fmla="*/ 949855 w 1948420"/>
                    <a:gd name="connsiteY27" fmla="*/ 135026 h 12769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1948420" h="1276921">
                      <a:moveTo>
                        <a:pt x="1948421" y="1276922"/>
                      </a:moveTo>
                      <a:lnTo>
                        <a:pt x="1948421" y="1228212"/>
                      </a:lnTo>
                      <a:lnTo>
                        <a:pt x="1788017" y="1228212"/>
                      </a:lnTo>
                      <a:lnTo>
                        <a:pt x="1916930" y="1099299"/>
                      </a:lnTo>
                      <a:lnTo>
                        <a:pt x="1882491" y="1064861"/>
                      </a:lnTo>
                      <a:lnTo>
                        <a:pt x="1719140" y="1228212"/>
                      </a:lnTo>
                      <a:lnTo>
                        <a:pt x="1718580" y="1228212"/>
                      </a:lnTo>
                      <a:lnTo>
                        <a:pt x="974210" y="0"/>
                      </a:lnTo>
                      <a:lnTo>
                        <a:pt x="229841" y="1228212"/>
                      </a:lnTo>
                      <a:lnTo>
                        <a:pt x="229280" y="1228212"/>
                      </a:lnTo>
                      <a:lnTo>
                        <a:pt x="65930" y="1064861"/>
                      </a:lnTo>
                      <a:lnTo>
                        <a:pt x="31491" y="1099299"/>
                      </a:lnTo>
                      <a:lnTo>
                        <a:pt x="160404" y="1228212"/>
                      </a:lnTo>
                      <a:lnTo>
                        <a:pt x="0" y="1228212"/>
                      </a:lnTo>
                      <a:lnTo>
                        <a:pt x="0" y="1276922"/>
                      </a:lnTo>
                      <a:close/>
                      <a:moveTo>
                        <a:pt x="1450307" y="1228212"/>
                      </a:moveTo>
                      <a:lnTo>
                        <a:pt x="998566" y="482941"/>
                      </a:lnTo>
                      <a:lnTo>
                        <a:pt x="998566" y="135026"/>
                      </a:lnTo>
                      <a:cubicBezTo>
                        <a:pt x="998566" y="134538"/>
                        <a:pt x="998761" y="134490"/>
                        <a:pt x="999028" y="135026"/>
                      </a:cubicBezTo>
                      <a:lnTo>
                        <a:pt x="1661613" y="1228212"/>
                      </a:lnTo>
                      <a:close/>
                      <a:moveTo>
                        <a:pt x="998566" y="576854"/>
                      </a:moveTo>
                      <a:lnTo>
                        <a:pt x="1393340" y="1228212"/>
                      </a:lnTo>
                      <a:lnTo>
                        <a:pt x="998566" y="1228212"/>
                      </a:lnTo>
                      <a:close/>
                      <a:moveTo>
                        <a:pt x="949855" y="135026"/>
                      </a:moveTo>
                      <a:lnTo>
                        <a:pt x="949855" y="1228212"/>
                      </a:lnTo>
                      <a:lnTo>
                        <a:pt x="286808" y="1228212"/>
                      </a:lnTo>
                      <a:lnTo>
                        <a:pt x="949392" y="134904"/>
                      </a:lnTo>
                      <a:cubicBezTo>
                        <a:pt x="949660" y="134490"/>
                        <a:pt x="949855" y="134660"/>
                        <a:pt x="949855" y="135026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36" name="그래픽 15" descr="모닥불">
                  <a:extLst>
                    <a:ext uri="{FF2B5EF4-FFF2-40B4-BE49-F238E27FC236}">
                      <a16:creationId xmlns:a16="http://schemas.microsoft.com/office/drawing/2014/main" id="{47798CD3-0614-4C9B-9F48-646E8C8A0A6D}"/>
                    </a:ext>
                  </a:extLst>
                </p:cNvPr>
                <p:cNvGrpSpPr/>
                <p:nvPr/>
              </p:nvGrpSpPr>
              <p:grpSpPr>
                <a:xfrm>
                  <a:off x="6534704" y="4901151"/>
                  <a:ext cx="1598868" cy="2043157"/>
                  <a:chOff x="6755506" y="3867912"/>
                  <a:chExt cx="1598868" cy="2043157"/>
                </a:xfrm>
                <a:solidFill>
                  <a:srgbClr val="FFFFFF"/>
                </a:solidFill>
              </p:grpSpPr>
              <p:sp>
                <p:nvSpPr>
                  <p:cNvPr id="37" name="자유형: 도형 36">
                    <a:extLst>
                      <a:ext uri="{FF2B5EF4-FFF2-40B4-BE49-F238E27FC236}">
                        <a16:creationId xmlns:a16="http://schemas.microsoft.com/office/drawing/2014/main" id="{75650974-41A6-4492-8440-3C0830F3262F}"/>
                      </a:ext>
                    </a:extLst>
                  </p:cNvPr>
                  <p:cNvSpPr/>
                  <p:nvPr/>
                </p:nvSpPr>
                <p:spPr>
                  <a:xfrm>
                    <a:off x="7104128" y="3867912"/>
                    <a:ext cx="913075" cy="1315180"/>
                  </a:xfrm>
                  <a:custGeom>
                    <a:avLst/>
                    <a:gdLst>
                      <a:gd name="connsiteX0" fmla="*/ 189298 w 913075"/>
                      <a:gd name="connsiteY0" fmla="*/ 1227937 h 1315180"/>
                      <a:gd name="connsiteX1" fmla="*/ 222363 w 913075"/>
                      <a:gd name="connsiteY1" fmla="*/ 1218290 h 1315180"/>
                      <a:gd name="connsiteX2" fmla="*/ 223274 w 913075"/>
                      <a:gd name="connsiteY2" fmla="*/ 1196714 h 1315180"/>
                      <a:gd name="connsiteX3" fmla="*/ 254205 w 913075"/>
                      <a:gd name="connsiteY3" fmla="*/ 818355 h 1315180"/>
                      <a:gd name="connsiteX4" fmla="*/ 254668 w 913075"/>
                      <a:gd name="connsiteY4" fmla="*/ 818355 h 1315180"/>
                      <a:gd name="connsiteX5" fmla="*/ 329536 w 913075"/>
                      <a:gd name="connsiteY5" fmla="*/ 1074353 h 1315180"/>
                      <a:gd name="connsiteX6" fmla="*/ 431828 w 913075"/>
                      <a:gd name="connsiteY6" fmla="*/ 1290822 h 1315180"/>
                      <a:gd name="connsiteX7" fmla="*/ 456183 w 913075"/>
                      <a:gd name="connsiteY7" fmla="*/ 1315178 h 1315180"/>
                      <a:gd name="connsiteX8" fmla="*/ 876238 w 913075"/>
                      <a:gd name="connsiteY8" fmla="*/ 1034240 h 1315180"/>
                      <a:gd name="connsiteX9" fmla="*/ 857314 w 913075"/>
                      <a:gd name="connsiteY9" fmla="*/ 660630 h 1315180"/>
                      <a:gd name="connsiteX10" fmla="*/ 823248 w 913075"/>
                      <a:gd name="connsiteY10" fmla="*/ 655542 h 1315180"/>
                      <a:gd name="connsiteX11" fmla="*/ 814059 w 913075"/>
                      <a:gd name="connsiteY11" fmla="*/ 680821 h 1315180"/>
                      <a:gd name="connsiteX12" fmla="*/ 772655 w 913075"/>
                      <a:gd name="connsiteY12" fmla="*/ 801014 h 1315180"/>
                      <a:gd name="connsiteX13" fmla="*/ 654118 w 913075"/>
                      <a:gd name="connsiteY13" fmla="*/ 820790 h 1315180"/>
                      <a:gd name="connsiteX14" fmla="*/ 580371 w 913075"/>
                      <a:gd name="connsiteY14" fmla="*/ 746775 h 1315180"/>
                      <a:gd name="connsiteX15" fmla="*/ 601974 w 913075"/>
                      <a:gd name="connsiteY15" fmla="*/ 628944 h 1315180"/>
                      <a:gd name="connsiteX16" fmla="*/ 657698 w 913075"/>
                      <a:gd name="connsiteY16" fmla="*/ 310109 h 1315180"/>
                      <a:gd name="connsiteX17" fmla="*/ 393346 w 913075"/>
                      <a:gd name="connsiteY17" fmla="*/ 2039 h 1315180"/>
                      <a:gd name="connsiteX18" fmla="*/ 361283 w 913075"/>
                      <a:gd name="connsiteY18" fmla="*/ 14619 h 1315180"/>
                      <a:gd name="connsiteX19" fmla="*/ 362074 w 913075"/>
                      <a:gd name="connsiteY19" fmla="*/ 35747 h 1315180"/>
                      <a:gd name="connsiteX20" fmla="*/ 215943 w 913075"/>
                      <a:gd name="connsiteY20" fmla="*/ 473776 h 1315180"/>
                      <a:gd name="connsiteX21" fmla="*/ 33278 w 913075"/>
                      <a:gd name="connsiteY21" fmla="*/ 689247 h 1315180"/>
                      <a:gd name="connsiteX22" fmla="*/ 189298 w 913075"/>
                      <a:gd name="connsiteY22" fmla="*/ 1227937 h 1315180"/>
                      <a:gd name="connsiteX23" fmla="*/ 78482 w 913075"/>
                      <a:gd name="connsiteY23" fmla="*/ 707636 h 1315180"/>
                      <a:gd name="connsiteX24" fmla="*/ 246996 w 913075"/>
                      <a:gd name="connsiteY24" fmla="*/ 511308 h 1315180"/>
                      <a:gd name="connsiteX25" fmla="*/ 431633 w 913075"/>
                      <a:gd name="connsiteY25" fmla="*/ 78077 h 1315180"/>
                      <a:gd name="connsiteX26" fmla="*/ 431998 w 913075"/>
                      <a:gd name="connsiteY26" fmla="*/ 77784 h 1315180"/>
                      <a:gd name="connsiteX27" fmla="*/ 610668 w 913075"/>
                      <a:gd name="connsiteY27" fmla="*/ 322506 h 1315180"/>
                      <a:gd name="connsiteX28" fmla="*/ 562567 w 913075"/>
                      <a:gd name="connsiteY28" fmla="*/ 600424 h 1315180"/>
                      <a:gd name="connsiteX29" fmla="*/ 534095 w 913075"/>
                      <a:gd name="connsiteY29" fmla="*/ 761631 h 1315180"/>
                      <a:gd name="connsiteX30" fmla="*/ 636534 w 913075"/>
                      <a:gd name="connsiteY30" fmla="*/ 866359 h 1315180"/>
                      <a:gd name="connsiteX31" fmla="*/ 804244 w 913075"/>
                      <a:gd name="connsiteY31" fmla="*/ 838180 h 1315180"/>
                      <a:gd name="connsiteX32" fmla="*/ 853904 w 913075"/>
                      <a:gd name="connsiteY32" fmla="*/ 769498 h 1315180"/>
                      <a:gd name="connsiteX33" fmla="*/ 854367 w 913075"/>
                      <a:gd name="connsiteY33" fmla="*/ 769498 h 1315180"/>
                      <a:gd name="connsiteX34" fmla="*/ 831644 w 913075"/>
                      <a:gd name="connsiteY34" fmla="*/ 1014877 h 1315180"/>
                      <a:gd name="connsiteX35" fmla="*/ 478078 w 913075"/>
                      <a:gd name="connsiteY35" fmla="*/ 1265931 h 1315180"/>
                      <a:gd name="connsiteX36" fmla="*/ 367432 w 913075"/>
                      <a:gd name="connsiteY36" fmla="*/ 1043641 h 1315180"/>
                      <a:gd name="connsiteX37" fmla="*/ 313705 w 913075"/>
                      <a:gd name="connsiteY37" fmla="*/ 742050 h 1315180"/>
                      <a:gd name="connsiteX38" fmla="*/ 296167 w 913075"/>
                      <a:gd name="connsiteY38" fmla="*/ 712407 h 1315180"/>
                      <a:gd name="connsiteX39" fmla="*/ 272520 w 913075"/>
                      <a:gd name="connsiteY39" fmla="*/ 719156 h 1315180"/>
                      <a:gd name="connsiteX40" fmla="*/ 150865 w 913075"/>
                      <a:gd name="connsiteY40" fmla="*/ 1132245 h 1315180"/>
                      <a:gd name="connsiteX41" fmla="*/ 150451 w 913075"/>
                      <a:gd name="connsiteY41" fmla="*/ 1132465 h 1315180"/>
                      <a:gd name="connsiteX42" fmla="*/ 78482 w 913075"/>
                      <a:gd name="connsiteY42" fmla="*/ 707636 h 13151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</a:cxnLst>
                    <a:rect l="l" t="t" r="r" b="b"/>
                    <a:pathLst>
                      <a:path w="913075" h="1315180">
                        <a:moveTo>
                          <a:pt x="189298" y="1227937"/>
                        </a:moveTo>
                        <a:cubicBezTo>
                          <a:pt x="201093" y="1234403"/>
                          <a:pt x="215896" y="1230085"/>
                          <a:pt x="222363" y="1218290"/>
                        </a:cubicBezTo>
                        <a:cubicBezTo>
                          <a:pt x="226014" y="1211634"/>
                          <a:pt x="226350" y="1203655"/>
                          <a:pt x="223274" y="1196714"/>
                        </a:cubicBezTo>
                        <a:cubicBezTo>
                          <a:pt x="165364" y="1074104"/>
                          <a:pt x="177152" y="929931"/>
                          <a:pt x="254205" y="818355"/>
                        </a:cubicBezTo>
                        <a:cubicBezTo>
                          <a:pt x="254473" y="817941"/>
                          <a:pt x="254692" y="817989"/>
                          <a:pt x="254668" y="818355"/>
                        </a:cubicBezTo>
                        <a:cubicBezTo>
                          <a:pt x="251623" y="890130"/>
                          <a:pt x="262218" y="992397"/>
                          <a:pt x="329536" y="1074353"/>
                        </a:cubicBezTo>
                        <a:cubicBezTo>
                          <a:pt x="429392" y="1198224"/>
                          <a:pt x="431828" y="1290067"/>
                          <a:pt x="431828" y="1290822"/>
                        </a:cubicBezTo>
                        <a:cubicBezTo>
                          <a:pt x="431828" y="1304274"/>
                          <a:pt x="442732" y="1315178"/>
                          <a:pt x="456183" y="1315178"/>
                        </a:cubicBezTo>
                        <a:cubicBezTo>
                          <a:pt x="640370" y="1315884"/>
                          <a:pt x="806555" y="1204736"/>
                          <a:pt x="876238" y="1034240"/>
                        </a:cubicBezTo>
                        <a:cubicBezTo>
                          <a:pt x="925192" y="928976"/>
                          <a:pt x="931500" y="760438"/>
                          <a:pt x="857314" y="660630"/>
                        </a:cubicBezTo>
                        <a:cubicBezTo>
                          <a:pt x="849311" y="649819"/>
                          <a:pt x="834060" y="647542"/>
                          <a:pt x="823248" y="655542"/>
                        </a:cubicBezTo>
                        <a:cubicBezTo>
                          <a:pt x="815389" y="661361"/>
                          <a:pt x="811770" y="671315"/>
                          <a:pt x="814059" y="680821"/>
                        </a:cubicBezTo>
                        <a:cubicBezTo>
                          <a:pt x="824035" y="725488"/>
                          <a:pt x="808024" y="771968"/>
                          <a:pt x="772655" y="801014"/>
                        </a:cubicBezTo>
                        <a:cubicBezTo>
                          <a:pt x="740246" y="829877"/>
                          <a:pt x="694144" y="837569"/>
                          <a:pt x="654118" y="820790"/>
                        </a:cubicBezTo>
                        <a:cubicBezTo>
                          <a:pt x="619290" y="809049"/>
                          <a:pt x="591988" y="781646"/>
                          <a:pt x="580371" y="746775"/>
                        </a:cubicBezTo>
                        <a:cubicBezTo>
                          <a:pt x="568629" y="706286"/>
                          <a:pt x="576632" y="662634"/>
                          <a:pt x="601974" y="628944"/>
                        </a:cubicBezTo>
                        <a:cubicBezTo>
                          <a:pt x="668593" y="536891"/>
                          <a:pt x="689144" y="419301"/>
                          <a:pt x="657698" y="310109"/>
                        </a:cubicBezTo>
                        <a:cubicBezTo>
                          <a:pt x="620890" y="172626"/>
                          <a:pt x="523645" y="59298"/>
                          <a:pt x="393346" y="2039"/>
                        </a:cubicBezTo>
                        <a:cubicBezTo>
                          <a:pt x="381018" y="-3341"/>
                          <a:pt x="366663" y="2291"/>
                          <a:pt x="361283" y="14619"/>
                        </a:cubicBezTo>
                        <a:cubicBezTo>
                          <a:pt x="358316" y="21415"/>
                          <a:pt x="358609" y="29192"/>
                          <a:pt x="362074" y="35747"/>
                        </a:cubicBezTo>
                        <a:cubicBezTo>
                          <a:pt x="470139" y="240112"/>
                          <a:pt x="277513" y="422728"/>
                          <a:pt x="215943" y="473776"/>
                        </a:cubicBezTo>
                        <a:cubicBezTo>
                          <a:pt x="116573" y="555756"/>
                          <a:pt x="52592" y="641219"/>
                          <a:pt x="33278" y="689247"/>
                        </a:cubicBezTo>
                        <a:cubicBezTo>
                          <a:pt x="-67090" y="931850"/>
                          <a:pt x="81477" y="1168876"/>
                          <a:pt x="189298" y="1227937"/>
                        </a:cubicBezTo>
                        <a:close/>
                        <a:moveTo>
                          <a:pt x="78482" y="707636"/>
                        </a:moveTo>
                        <a:cubicBezTo>
                          <a:pt x="94970" y="666451"/>
                          <a:pt x="154714" y="587467"/>
                          <a:pt x="246996" y="511308"/>
                        </a:cubicBezTo>
                        <a:cubicBezTo>
                          <a:pt x="309370" y="459577"/>
                          <a:pt x="491766" y="286558"/>
                          <a:pt x="431633" y="78077"/>
                        </a:cubicBezTo>
                        <a:cubicBezTo>
                          <a:pt x="431633" y="77736"/>
                          <a:pt x="431633" y="77614"/>
                          <a:pt x="431998" y="77784"/>
                        </a:cubicBezTo>
                        <a:cubicBezTo>
                          <a:pt x="519928" y="134286"/>
                          <a:pt x="583634" y="221544"/>
                          <a:pt x="610668" y="322506"/>
                        </a:cubicBezTo>
                        <a:cubicBezTo>
                          <a:pt x="638938" y="417572"/>
                          <a:pt x="621141" y="520388"/>
                          <a:pt x="562567" y="600424"/>
                        </a:cubicBezTo>
                        <a:cubicBezTo>
                          <a:pt x="528433" y="646769"/>
                          <a:pt x="517902" y="706396"/>
                          <a:pt x="534095" y="761631"/>
                        </a:cubicBezTo>
                        <a:cubicBezTo>
                          <a:pt x="550024" y="810615"/>
                          <a:pt x="587913" y="849352"/>
                          <a:pt x="636534" y="866359"/>
                        </a:cubicBezTo>
                        <a:cubicBezTo>
                          <a:pt x="693218" y="889871"/>
                          <a:pt x="758356" y="878929"/>
                          <a:pt x="804244" y="838180"/>
                        </a:cubicBezTo>
                        <a:cubicBezTo>
                          <a:pt x="826108" y="819638"/>
                          <a:pt x="843147" y="796070"/>
                          <a:pt x="853904" y="769498"/>
                        </a:cubicBezTo>
                        <a:cubicBezTo>
                          <a:pt x="854050" y="769133"/>
                          <a:pt x="854270" y="769133"/>
                          <a:pt x="854367" y="769498"/>
                        </a:cubicBezTo>
                        <a:cubicBezTo>
                          <a:pt x="873067" y="851626"/>
                          <a:pt x="865108" y="937579"/>
                          <a:pt x="831644" y="1014877"/>
                        </a:cubicBezTo>
                        <a:cubicBezTo>
                          <a:pt x="772563" y="1160137"/>
                          <a:pt x="634695" y="1258033"/>
                          <a:pt x="478078" y="1265931"/>
                        </a:cubicBezTo>
                        <a:cubicBezTo>
                          <a:pt x="460832" y="1183586"/>
                          <a:pt x="422734" y="1107045"/>
                          <a:pt x="367432" y="1043641"/>
                        </a:cubicBezTo>
                        <a:cubicBezTo>
                          <a:pt x="269086" y="923910"/>
                          <a:pt x="313242" y="743852"/>
                          <a:pt x="313705" y="742050"/>
                        </a:cubicBezTo>
                        <a:cubicBezTo>
                          <a:pt x="317046" y="729020"/>
                          <a:pt x="309194" y="715748"/>
                          <a:pt x="296167" y="712407"/>
                        </a:cubicBezTo>
                        <a:cubicBezTo>
                          <a:pt x="287642" y="710220"/>
                          <a:pt x="278604" y="712799"/>
                          <a:pt x="272520" y="719156"/>
                        </a:cubicBezTo>
                        <a:cubicBezTo>
                          <a:pt x="127241" y="870329"/>
                          <a:pt x="126705" y="1028078"/>
                          <a:pt x="150865" y="1132245"/>
                        </a:cubicBezTo>
                        <a:cubicBezTo>
                          <a:pt x="150865" y="1132781"/>
                          <a:pt x="150865" y="1132854"/>
                          <a:pt x="150451" y="1132465"/>
                        </a:cubicBezTo>
                        <a:cubicBezTo>
                          <a:pt x="49053" y="1015386"/>
                          <a:pt x="21305" y="851580"/>
                          <a:pt x="78482" y="707636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" name="자유형: 도형 37">
                    <a:extLst>
                      <a:ext uri="{FF2B5EF4-FFF2-40B4-BE49-F238E27FC236}">
                        <a16:creationId xmlns:a16="http://schemas.microsoft.com/office/drawing/2014/main" id="{A3ACE168-3B1A-4CBE-8394-AF1620D07EAC}"/>
                      </a:ext>
                    </a:extLst>
                  </p:cNvPr>
                  <p:cNvSpPr/>
                  <p:nvPr/>
                </p:nvSpPr>
                <p:spPr>
                  <a:xfrm>
                    <a:off x="6755506" y="5088375"/>
                    <a:ext cx="1598868" cy="822694"/>
                  </a:xfrm>
                  <a:custGeom>
                    <a:avLst/>
                    <a:gdLst>
                      <a:gd name="connsiteX0" fmla="*/ 1542745 w 1598868"/>
                      <a:gd name="connsiteY0" fmla="*/ 567231 h 822694"/>
                      <a:gd name="connsiteX1" fmla="*/ 1158273 w 1598868"/>
                      <a:gd name="connsiteY1" fmla="*/ 410164 h 822694"/>
                      <a:gd name="connsiteX2" fmla="*/ 1536924 w 1598868"/>
                      <a:gd name="connsiteY2" fmla="*/ 255484 h 822694"/>
                      <a:gd name="connsiteX3" fmla="*/ 1592220 w 1598868"/>
                      <a:gd name="connsiteY3" fmla="*/ 133062 h 822694"/>
                      <a:gd name="connsiteX4" fmla="*/ 1590505 w 1598868"/>
                      <a:gd name="connsiteY4" fmla="*/ 128837 h 822694"/>
                      <a:gd name="connsiteX5" fmla="*/ 1561279 w 1598868"/>
                      <a:gd name="connsiteY5" fmla="*/ 60642 h 822694"/>
                      <a:gd name="connsiteX6" fmla="*/ 1467852 w 1598868"/>
                      <a:gd name="connsiteY6" fmla="*/ 22 h 822694"/>
                      <a:gd name="connsiteX7" fmla="*/ 1427325 w 1598868"/>
                      <a:gd name="connsiteY7" fmla="*/ 7060 h 822694"/>
                      <a:gd name="connsiteX8" fmla="*/ 799422 w 1598868"/>
                      <a:gd name="connsiteY8" fmla="*/ 263570 h 822694"/>
                      <a:gd name="connsiteX9" fmla="*/ 171544 w 1598868"/>
                      <a:gd name="connsiteY9" fmla="*/ 7060 h 822694"/>
                      <a:gd name="connsiteX10" fmla="*/ 131016 w 1598868"/>
                      <a:gd name="connsiteY10" fmla="*/ 22 h 822694"/>
                      <a:gd name="connsiteX11" fmla="*/ 37590 w 1598868"/>
                      <a:gd name="connsiteY11" fmla="*/ 60642 h 822694"/>
                      <a:gd name="connsiteX12" fmla="*/ 8363 w 1598868"/>
                      <a:gd name="connsiteY12" fmla="*/ 128837 h 822694"/>
                      <a:gd name="connsiteX13" fmla="*/ 57719 w 1598868"/>
                      <a:gd name="connsiteY13" fmla="*/ 253772 h 822694"/>
                      <a:gd name="connsiteX14" fmla="*/ 61945 w 1598868"/>
                      <a:gd name="connsiteY14" fmla="*/ 255484 h 822694"/>
                      <a:gd name="connsiteX15" fmla="*/ 440596 w 1598868"/>
                      <a:gd name="connsiteY15" fmla="*/ 410164 h 822694"/>
                      <a:gd name="connsiteX16" fmla="*/ 56124 w 1598868"/>
                      <a:gd name="connsiteY16" fmla="*/ 567231 h 822694"/>
                      <a:gd name="connsiteX17" fmla="*/ 7413 w 1598868"/>
                      <a:gd name="connsiteY17" fmla="*/ 693879 h 822694"/>
                      <a:gd name="connsiteX18" fmla="*/ 36640 w 1598868"/>
                      <a:gd name="connsiteY18" fmla="*/ 762073 h 822694"/>
                      <a:gd name="connsiteX19" fmla="*/ 127972 w 1598868"/>
                      <a:gd name="connsiteY19" fmla="*/ 822694 h 822694"/>
                      <a:gd name="connsiteX20" fmla="*/ 165723 w 1598868"/>
                      <a:gd name="connsiteY20" fmla="*/ 815655 h 822694"/>
                      <a:gd name="connsiteX21" fmla="*/ 799422 w 1598868"/>
                      <a:gd name="connsiteY21" fmla="*/ 556759 h 822694"/>
                      <a:gd name="connsiteX22" fmla="*/ 1433146 w 1598868"/>
                      <a:gd name="connsiteY22" fmla="*/ 815655 h 822694"/>
                      <a:gd name="connsiteX23" fmla="*/ 1470897 w 1598868"/>
                      <a:gd name="connsiteY23" fmla="*/ 822694 h 822694"/>
                      <a:gd name="connsiteX24" fmla="*/ 1562229 w 1598868"/>
                      <a:gd name="connsiteY24" fmla="*/ 762073 h 822694"/>
                      <a:gd name="connsiteX25" fmla="*/ 1591455 w 1598868"/>
                      <a:gd name="connsiteY25" fmla="*/ 693879 h 822694"/>
                      <a:gd name="connsiteX26" fmla="*/ 1542745 w 1598868"/>
                      <a:gd name="connsiteY26" fmla="*/ 567231 h 822694"/>
                      <a:gd name="connsiteX27" fmla="*/ 1444423 w 1598868"/>
                      <a:gd name="connsiteY27" fmla="*/ 52702 h 822694"/>
                      <a:gd name="connsiteX28" fmla="*/ 1467852 w 1598868"/>
                      <a:gd name="connsiteY28" fmla="*/ 48732 h 822694"/>
                      <a:gd name="connsiteX29" fmla="*/ 1516563 w 1598868"/>
                      <a:gd name="connsiteY29" fmla="*/ 79834 h 822694"/>
                      <a:gd name="connsiteX30" fmla="*/ 1546130 w 1598868"/>
                      <a:gd name="connsiteY30" fmla="*/ 148832 h 822694"/>
                      <a:gd name="connsiteX31" fmla="*/ 1546398 w 1598868"/>
                      <a:gd name="connsiteY31" fmla="*/ 183928 h 822694"/>
                      <a:gd name="connsiteX32" fmla="*/ 1518560 w 1598868"/>
                      <a:gd name="connsiteY32" fmla="*/ 210402 h 822694"/>
                      <a:gd name="connsiteX33" fmla="*/ 1093877 w 1598868"/>
                      <a:gd name="connsiteY33" fmla="*/ 383861 h 822694"/>
                      <a:gd name="connsiteX34" fmla="*/ 863842 w 1598868"/>
                      <a:gd name="connsiteY34" fmla="*/ 289874 h 822694"/>
                      <a:gd name="connsiteX35" fmla="*/ 148382 w 1598868"/>
                      <a:gd name="connsiteY35" fmla="*/ 770135 h 822694"/>
                      <a:gd name="connsiteX36" fmla="*/ 127972 w 1598868"/>
                      <a:gd name="connsiteY36" fmla="*/ 773983 h 822694"/>
                      <a:gd name="connsiteX37" fmla="*/ 81429 w 1598868"/>
                      <a:gd name="connsiteY37" fmla="*/ 742881 h 822694"/>
                      <a:gd name="connsiteX38" fmla="*/ 52666 w 1598868"/>
                      <a:gd name="connsiteY38" fmla="*/ 675783 h 822694"/>
                      <a:gd name="connsiteX39" fmla="*/ 74585 w 1598868"/>
                      <a:gd name="connsiteY39" fmla="*/ 612313 h 822694"/>
                      <a:gd name="connsiteX40" fmla="*/ 505040 w 1598868"/>
                      <a:gd name="connsiteY40" fmla="*/ 436468 h 822694"/>
                      <a:gd name="connsiteX41" fmla="*/ 735100 w 1598868"/>
                      <a:gd name="connsiteY41" fmla="*/ 530455 h 822694"/>
                      <a:gd name="connsiteX42" fmla="*/ 1546690 w 1598868"/>
                      <a:gd name="connsiteY42" fmla="*/ 674687 h 822694"/>
                      <a:gd name="connsiteX43" fmla="*/ 1517464 w 1598868"/>
                      <a:gd name="connsiteY43" fmla="*/ 742881 h 822694"/>
                      <a:gd name="connsiteX44" fmla="*/ 1470897 w 1598868"/>
                      <a:gd name="connsiteY44" fmla="*/ 773983 h 822694"/>
                      <a:gd name="connsiteX45" fmla="*/ 1451559 w 1598868"/>
                      <a:gd name="connsiteY45" fmla="*/ 770573 h 822694"/>
                      <a:gd name="connsiteX46" fmla="*/ 79286 w 1598868"/>
                      <a:gd name="connsiteY46" fmla="*/ 209964 h 822694"/>
                      <a:gd name="connsiteX47" fmla="*/ 52495 w 1598868"/>
                      <a:gd name="connsiteY47" fmla="*/ 183928 h 822694"/>
                      <a:gd name="connsiteX48" fmla="*/ 53104 w 1598868"/>
                      <a:gd name="connsiteY48" fmla="*/ 148029 h 822694"/>
                      <a:gd name="connsiteX49" fmla="*/ 82330 w 1598868"/>
                      <a:gd name="connsiteY49" fmla="*/ 79834 h 822694"/>
                      <a:gd name="connsiteX50" fmla="*/ 131041 w 1598868"/>
                      <a:gd name="connsiteY50" fmla="*/ 48732 h 822694"/>
                      <a:gd name="connsiteX51" fmla="*/ 154471 w 1598868"/>
                      <a:gd name="connsiteY51" fmla="*/ 52702 h 822694"/>
                      <a:gd name="connsiteX52" fmla="*/ 1523845 w 1598868"/>
                      <a:gd name="connsiteY52" fmla="*/ 612118 h 822694"/>
                      <a:gd name="connsiteX53" fmla="*/ 1546690 w 1598868"/>
                      <a:gd name="connsiteY53" fmla="*/ 674687 h 8226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</a:cxnLst>
                    <a:rect l="l" t="t" r="r" b="b"/>
                    <a:pathLst>
                      <a:path w="1598868" h="822694">
                        <a:moveTo>
                          <a:pt x="1542745" y="567231"/>
                        </a:moveTo>
                        <a:lnTo>
                          <a:pt x="1158273" y="410164"/>
                        </a:lnTo>
                        <a:lnTo>
                          <a:pt x="1536924" y="255484"/>
                        </a:lnTo>
                        <a:cubicBezTo>
                          <a:pt x="1586000" y="236947"/>
                          <a:pt x="1610754" y="182138"/>
                          <a:pt x="1592220" y="133062"/>
                        </a:cubicBezTo>
                        <a:cubicBezTo>
                          <a:pt x="1591682" y="131640"/>
                          <a:pt x="1591110" y="130232"/>
                          <a:pt x="1590505" y="128837"/>
                        </a:cubicBezTo>
                        <a:lnTo>
                          <a:pt x="1561279" y="60642"/>
                        </a:lnTo>
                        <a:cubicBezTo>
                          <a:pt x="1545499" y="23200"/>
                          <a:pt x="1508474" y="-823"/>
                          <a:pt x="1467852" y="22"/>
                        </a:cubicBezTo>
                        <a:cubicBezTo>
                          <a:pt x="1454045" y="85"/>
                          <a:pt x="1440346" y="2464"/>
                          <a:pt x="1427325" y="7060"/>
                        </a:cubicBezTo>
                        <a:lnTo>
                          <a:pt x="799422" y="263570"/>
                        </a:lnTo>
                        <a:lnTo>
                          <a:pt x="171544" y="7060"/>
                        </a:lnTo>
                        <a:cubicBezTo>
                          <a:pt x="158523" y="2464"/>
                          <a:pt x="144823" y="85"/>
                          <a:pt x="131016" y="22"/>
                        </a:cubicBezTo>
                        <a:cubicBezTo>
                          <a:pt x="90394" y="-823"/>
                          <a:pt x="53369" y="23200"/>
                          <a:pt x="37590" y="60642"/>
                        </a:cubicBezTo>
                        <a:lnTo>
                          <a:pt x="8363" y="128837"/>
                        </a:lnTo>
                        <a:cubicBezTo>
                          <a:pt x="-12507" y="176965"/>
                          <a:pt x="9591" y="232899"/>
                          <a:pt x="57719" y="253772"/>
                        </a:cubicBezTo>
                        <a:cubicBezTo>
                          <a:pt x="59115" y="254376"/>
                          <a:pt x="60523" y="254946"/>
                          <a:pt x="61945" y="255484"/>
                        </a:cubicBezTo>
                        <a:lnTo>
                          <a:pt x="440596" y="410164"/>
                        </a:lnTo>
                        <a:lnTo>
                          <a:pt x="56124" y="567231"/>
                        </a:lnTo>
                        <a:cubicBezTo>
                          <a:pt x="8904" y="589879"/>
                          <a:pt x="-12458" y="645424"/>
                          <a:pt x="7413" y="693879"/>
                        </a:cubicBezTo>
                        <a:lnTo>
                          <a:pt x="36640" y="762073"/>
                        </a:lnTo>
                        <a:cubicBezTo>
                          <a:pt x="51967" y="798937"/>
                          <a:pt x="88049" y="822886"/>
                          <a:pt x="127972" y="822694"/>
                        </a:cubicBezTo>
                        <a:cubicBezTo>
                          <a:pt x="140880" y="822664"/>
                          <a:pt x="153672" y="820280"/>
                          <a:pt x="165723" y="815655"/>
                        </a:cubicBezTo>
                        <a:lnTo>
                          <a:pt x="799422" y="556759"/>
                        </a:lnTo>
                        <a:lnTo>
                          <a:pt x="1433146" y="815655"/>
                        </a:lnTo>
                        <a:cubicBezTo>
                          <a:pt x="1445197" y="820280"/>
                          <a:pt x="1457991" y="822664"/>
                          <a:pt x="1470897" y="822694"/>
                        </a:cubicBezTo>
                        <a:cubicBezTo>
                          <a:pt x="1510820" y="822886"/>
                          <a:pt x="1546902" y="798937"/>
                          <a:pt x="1562229" y="762073"/>
                        </a:cubicBezTo>
                        <a:lnTo>
                          <a:pt x="1591455" y="693879"/>
                        </a:lnTo>
                        <a:cubicBezTo>
                          <a:pt x="1611327" y="645424"/>
                          <a:pt x="1589965" y="589879"/>
                          <a:pt x="1542745" y="567231"/>
                        </a:cubicBezTo>
                        <a:close/>
                        <a:moveTo>
                          <a:pt x="1444423" y="52702"/>
                        </a:moveTo>
                        <a:cubicBezTo>
                          <a:pt x="1451968" y="50130"/>
                          <a:pt x="1459881" y="48791"/>
                          <a:pt x="1467852" y="48732"/>
                        </a:cubicBezTo>
                        <a:cubicBezTo>
                          <a:pt x="1489005" y="47863"/>
                          <a:pt x="1508453" y="60279"/>
                          <a:pt x="1516563" y="79834"/>
                        </a:cubicBezTo>
                        <a:lnTo>
                          <a:pt x="1546130" y="148832"/>
                        </a:lnTo>
                        <a:cubicBezTo>
                          <a:pt x="1551104" y="159982"/>
                          <a:pt x="1551201" y="172703"/>
                          <a:pt x="1546398" y="183928"/>
                        </a:cubicBezTo>
                        <a:cubicBezTo>
                          <a:pt x="1541259" y="196279"/>
                          <a:pt x="1531152" y="205889"/>
                          <a:pt x="1518560" y="210402"/>
                        </a:cubicBezTo>
                        <a:lnTo>
                          <a:pt x="1093877" y="383861"/>
                        </a:lnTo>
                        <a:lnTo>
                          <a:pt x="863842" y="289874"/>
                        </a:lnTo>
                        <a:close/>
                        <a:moveTo>
                          <a:pt x="148382" y="770135"/>
                        </a:moveTo>
                        <a:cubicBezTo>
                          <a:pt x="141869" y="772651"/>
                          <a:pt x="134952" y="773954"/>
                          <a:pt x="127972" y="773983"/>
                        </a:cubicBezTo>
                        <a:cubicBezTo>
                          <a:pt x="107528" y="774207"/>
                          <a:pt x="89043" y="761857"/>
                          <a:pt x="81429" y="742881"/>
                        </a:cubicBezTo>
                        <a:lnTo>
                          <a:pt x="52666" y="675783"/>
                        </a:lnTo>
                        <a:cubicBezTo>
                          <a:pt x="42794" y="652129"/>
                          <a:pt x="52220" y="624834"/>
                          <a:pt x="74585" y="612313"/>
                        </a:cubicBezTo>
                        <a:lnTo>
                          <a:pt x="505040" y="436468"/>
                        </a:lnTo>
                        <a:lnTo>
                          <a:pt x="735100" y="530455"/>
                        </a:lnTo>
                        <a:close/>
                        <a:moveTo>
                          <a:pt x="1546690" y="674687"/>
                        </a:moveTo>
                        <a:lnTo>
                          <a:pt x="1517464" y="742881"/>
                        </a:lnTo>
                        <a:cubicBezTo>
                          <a:pt x="1509846" y="761864"/>
                          <a:pt x="1491350" y="774219"/>
                          <a:pt x="1470897" y="773983"/>
                        </a:cubicBezTo>
                        <a:cubicBezTo>
                          <a:pt x="1464301" y="773986"/>
                          <a:pt x="1457755" y="772831"/>
                          <a:pt x="1451559" y="770573"/>
                        </a:cubicBezTo>
                        <a:lnTo>
                          <a:pt x="79286" y="209964"/>
                        </a:lnTo>
                        <a:cubicBezTo>
                          <a:pt x="67120" y="205392"/>
                          <a:pt x="57412" y="195957"/>
                          <a:pt x="52495" y="183928"/>
                        </a:cubicBezTo>
                        <a:cubicBezTo>
                          <a:pt x="47639" y="172408"/>
                          <a:pt x="47858" y="159376"/>
                          <a:pt x="53104" y="148029"/>
                        </a:cubicBezTo>
                        <a:lnTo>
                          <a:pt x="82330" y="79834"/>
                        </a:lnTo>
                        <a:cubicBezTo>
                          <a:pt x="90441" y="60279"/>
                          <a:pt x="109888" y="47863"/>
                          <a:pt x="131041" y="48732"/>
                        </a:cubicBezTo>
                        <a:cubicBezTo>
                          <a:pt x="139012" y="48791"/>
                          <a:pt x="146925" y="50130"/>
                          <a:pt x="154471" y="52702"/>
                        </a:cubicBezTo>
                        <a:lnTo>
                          <a:pt x="1523845" y="612118"/>
                        </a:lnTo>
                        <a:cubicBezTo>
                          <a:pt x="1546194" y="624191"/>
                          <a:pt x="1556004" y="651055"/>
                          <a:pt x="1546690" y="674687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14" name="그룹 13">
                <a:extLst>
                  <a:ext uri="{FF2B5EF4-FFF2-40B4-BE49-F238E27FC236}">
                    <a16:creationId xmlns:a16="http://schemas.microsoft.com/office/drawing/2014/main" id="{439BE0A7-A9F3-4C27-9842-396C7E31FAED}"/>
                  </a:ext>
                </a:extLst>
              </p:cNvPr>
              <p:cNvGrpSpPr/>
              <p:nvPr/>
            </p:nvGrpSpPr>
            <p:grpSpPr>
              <a:xfrm>
                <a:off x="9046178" y="5855368"/>
                <a:ext cx="4215711" cy="726189"/>
                <a:chOff x="122066" y="4845692"/>
                <a:chExt cx="12182991" cy="2098616"/>
              </a:xfrm>
            </p:grpSpPr>
            <p:grpSp>
              <p:nvGrpSpPr>
                <p:cNvPr id="15" name="그래픽 5" descr="트레일러">
                  <a:extLst>
                    <a:ext uri="{FF2B5EF4-FFF2-40B4-BE49-F238E27FC236}">
                      <a16:creationId xmlns:a16="http://schemas.microsoft.com/office/drawing/2014/main" id="{7D214997-2F52-4B85-AF58-9A795B543C3A}"/>
                    </a:ext>
                  </a:extLst>
                </p:cNvPr>
                <p:cNvGrpSpPr/>
                <p:nvPr/>
              </p:nvGrpSpPr>
              <p:grpSpPr>
                <a:xfrm>
                  <a:off x="122066" y="5799610"/>
                  <a:ext cx="2045843" cy="1144698"/>
                  <a:chOff x="5784928" y="3580678"/>
                  <a:chExt cx="2045843" cy="1144698"/>
                </a:xfrm>
                <a:solidFill>
                  <a:srgbClr val="FFFFFF"/>
                </a:solidFill>
              </p:grpSpPr>
              <p:sp>
                <p:nvSpPr>
                  <p:cNvPr id="28" name="자유형: 도형 27">
                    <a:extLst>
                      <a:ext uri="{FF2B5EF4-FFF2-40B4-BE49-F238E27FC236}">
                        <a16:creationId xmlns:a16="http://schemas.microsoft.com/office/drawing/2014/main" id="{A561CBB7-5B10-419A-80B7-9925BF2E4DD7}"/>
                      </a:ext>
                    </a:extLst>
                  </p:cNvPr>
                  <p:cNvSpPr/>
                  <p:nvPr/>
                </p:nvSpPr>
                <p:spPr>
                  <a:xfrm>
                    <a:off x="6832206" y="3799877"/>
                    <a:ext cx="414039" cy="292263"/>
                  </a:xfrm>
                  <a:custGeom>
                    <a:avLst/>
                    <a:gdLst>
                      <a:gd name="connsiteX0" fmla="*/ 0 w 414039"/>
                      <a:gd name="connsiteY0" fmla="*/ 0 h 292263"/>
                      <a:gd name="connsiteX1" fmla="*/ 0 w 414039"/>
                      <a:gd name="connsiteY1" fmla="*/ 292263 h 292263"/>
                      <a:gd name="connsiteX2" fmla="*/ 414039 w 414039"/>
                      <a:gd name="connsiteY2" fmla="*/ 292263 h 292263"/>
                      <a:gd name="connsiteX3" fmla="*/ 414039 w 414039"/>
                      <a:gd name="connsiteY3" fmla="*/ 0 h 292263"/>
                      <a:gd name="connsiteX4" fmla="*/ 365329 w 414039"/>
                      <a:gd name="connsiteY4" fmla="*/ 243553 h 292263"/>
                      <a:gd name="connsiteX5" fmla="*/ 48711 w 414039"/>
                      <a:gd name="connsiteY5" fmla="*/ 243553 h 292263"/>
                      <a:gd name="connsiteX6" fmla="*/ 48711 w 414039"/>
                      <a:gd name="connsiteY6" fmla="*/ 48711 h 292263"/>
                      <a:gd name="connsiteX7" fmla="*/ 365329 w 414039"/>
                      <a:gd name="connsiteY7" fmla="*/ 48711 h 2922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14039" h="292263">
                        <a:moveTo>
                          <a:pt x="0" y="0"/>
                        </a:moveTo>
                        <a:lnTo>
                          <a:pt x="0" y="292263"/>
                        </a:lnTo>
                        <a:lnTo>
                          <a:pt x="414039" y="292263"/>
                        </a:lnTo>
                        <a:lnTo>
                          <a:pt x="414039" y="0"/>
                        </a:lnTo>
                        <a:close/>
                        <a:moveTo>
                          <a:pt x="365329" y="243553"/>
                        </a:moveTo>
                        <a:lnTo>
                          <a:pt x="48711" y="243553"/>
                        </a:lnTo>
                        <a:lnTo>
                          <a:pt x="48711" y="48711"/>
                        </a:lnTo>
                        <a:lnTo>
                          <a:pt x="365329" y="48711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9" name="자유형: 도형 28">
                    <a:extLst>
                      <a:ext uri="{FF2B5EF4-FFF2-40B4-BE49-F238E27FC236}">
                        <a16:creationId xmlns:a16="http://schemas.microsoft.com/office/drawing/2014/main" id="{7C84DBC3-F999-4F7E-B169-8EEBC8E3C816}"/>
                      </a:ext>
                    </a:extLst>
                  </p:cNvPr>
                  <p:cNvSpPr/>
                  <p:nvPr/>
                </p:nvSpPr>
                <p:spPr>
                  <a:xfrm>
                    <a:off x="6320746" y="4335693"/>
                    <a:ext cx="389684" cy="389684"/>
                  </a:xfrm>
                  <a:custGeom>
                    <a:avLst/>
                    <a:gdLst>
                      <a:gd name="connsiteX0" fmla="*/ 194842 w 389684"/>
                      <a:gd name="connsiteY0" fmla="*/ 0 h 389684"/>
                      <a:gd name="connsiteX1" fmla="*/ 0 w 389684"/>
                      <a:gd name="connsiteY1" fmla="*/ 194842 h 389684"/>
                      <a:gd name="connsiteX2" fmla="*/ 194842 w 389684"/>
                      <a:gd name="connsiteY2" fmla="*/ 389684 h 389684"/>
                      <a:gd name="connsiteX3" fmla="*/ 389684 w 389684"/>
                      <a:gd name="connsiteY3" fmla="*/ 194842 h 389684"/>
                      <a:gd name="connsiteX4" fmla="*/ 194842 w 389684"/>
                      <a:gd name="connsiteY4" fmla="*/ 0 h 389684"/>
                      <a:gd name="connsiteX5" fmla="*/ 194842 w 389684"/>
                      <a:gd name="connsiteY5" fmla="*/ 340974 h 389684"/>
                      <a:gd name="connsiteX6" fmla="*/ 48711 w 389684"/>
                      <a:gd name="connsiteY6" fmla="*/ 194842 h 389684"/>
                      <a:gd name="connsiteX7" fmla="*/ 194842 w 389684"/>
                      <a:gd name="connsiteY7" fmla="*/ 48711 h 389684"/>
                      <a:gd name="connsiteX8" fmla="*/ 340974 w 389684"/>
                      <a:gd name="connsiteY8" fmla="*/ 194842 h 389684"/>
                      <a:gd name="connsiteX9" fmla="*/ 194842 w 389684"/>
                      <a:gd name="connsiteY9" fmla="*/ 340974 h 3896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89684" h="389684">
                        <a:moveTo>
                          <a:pt x="194842" y="0"/>
                        </a:moveTo>
                        <a:cubicBezTo>
                          <a:pt x="87233" y="0"/>
                          <a:pt x="0" y="87233"/>
                          <a:pt x="0" y="194842"/>
                        </a:cubicBezTo>
                        <a:cubicBezTo>
                          <a:pt x="0" y="302451"/>
                          <a:pt x="87233" y="389684"/>
                          <a:pt x="194842" y="389684"/>
                        </a:cubicBezTo>
                        <a:cubicBezTo>
                          <a:pt x="302451" y="389684"/>
                          <a:pt x="389684" y="302451"/>
                          <a:pt x="389684" y="194842"/>
                        </a:cubicBezTo>
                        <a:cubicBezTo>
                          <a:pt x="389550" y="87289"/>
                          <a:pt x="302395" y="134"/>
                          <a:pt x="194842" y="0"/>
                        </a:cubicBezTo>
                        <a:close/>
                        <a:moveTo>
                          <a:pt x="194842" y="340974"/>
                        </a:moveTo>
                        <a:cubicBezTo>
                          <a:pt x="114136" y="340974"/>
                          <a:pt x="48711" y="275548"/>
                          <a:pt x="48711" y="194842"/>
                        </a:cubicBezTo>
                        <a:cubicBezTo>
                          <a:pt x="48711" y="114136"/>
                          <a:pt x="114136" y="48711"/>
                          <a:pt x="194842" y="48711"/>
                        </a:cubicBezTo>
                        <a:cubicBezTo>
                          <a:pt x="275548" y="48711"/>
                          <a:pt x="340974" y="114136"/>
                          <a:pt x="340974" y="194842"/>
                        </a:cubicBezTo>
                        <a:cubicBezTo>
                          <a:pt x="340879" y="275509"/>
                          <a:pt x="275509" y="340879"/>
                          <a:pt x="194842" y="340974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0" name="자유형: 도형 29">
                    <a:extLst>
                      <a:ext uri="{FF2B5EF4-FFF2-40B4-BE49-F238E27FC236}">
                        <a16:creationId xmlns:a16="http://schemas.microsoft.com/office/drawing/2014/main" id="{73D99FB2-075D-4501-877F-0C3798BA689D}"/>
                      </a:ext>
                    </a:extLst>
                  </p:cNvPr>
                  <p:cNvSpPr/>
                  <p:nvPr/>
                </p:nvSpPr>
                <p:spPr>
                  <a:xfrm>
                    <a:off x="5784928" y="3580678"/>
                    <a:ext cx="2045843" cy="1144698"/>
                  </a:xfrm>
                  <a:custGeom>
                    <a:avLst/>
                    <a:gdLst>
                      <a:gd name="connsiteX0" fmla="*/ 1802291 w 2045843"/>
                      <a:gd name="connsiteY0" fmla="*/ 974212 h 1144698"/>
                      <a:gd name="connsiteX1" fmla="*/ 1802291 w 2045843"/>
                      <a:gd name="connsiteY1" fmla="*/ 1144699 h 1144698"/>
                      <a:gd name="connsiteX2" fmla="*/ 1851002 w 2045843"/>
                      <a:gd name="connsiteY2" fmla="*/ 1144699 h 1144698"/>
                      <a:gd name="connsiteX3" fmla="*/ 1851002 w 2045843"/>
                      <a:gd name="connsiteY3" fmla="*/ 974212 h 1144698"/>
                      <a:gd name="connsiteX4" fmla="*/ 2045844 w 2045843"/>
                      <a:gd name="connsiteY4" fmla="*/ 974212 h 1144698"/>
                      <a:gd name="connsiteX5" fmla="*/ 2045844 w 2045843"/>
                      <a:gd name="connsiteY5" fmla="*/ 925502 h 1144698"/>
                      <a:gd name="connsiteX6" fmla="*/ 1656159 w 2045843"/>
                      <a:gd name="connsiteY6" fmla="*/ 925502 h 1144698"/>
                      <a:gd name="connsiteX7" fmla="*/ 1656159 w 2045843"/>
                      <a:gd name="connsiteY7" fmla="*/ 97423 h 1144698"/>
                      <a:gd name="connsiteX8" fmla="*/ 1558738 w 2045843"/>
                      <a:gd name="connsiteY8" fmla="*/ 2 h 1144698"/>
                      <a:gd name="connsiteX9" fmla="*/ 584528 w 2045843"/>
                      <a:gd name="connsiteY9" fmla="*/ 2 h 1144698"/>
                      <a:gd name="connsiteX10" fmla="*/ 2 w 2045843"/>
                      <a:gd name="connsiteY10" fmla="*/ 581700 h 1144698"/>
                      <a:gd name="connsiteX11" fmla="*/ 2 w 2045843"/>
                      <a:gd name="connsiteY11" fmla="*/ 584528 h 1144698"/>
                      <a:gd name="connsiteX12" fmla="*/ 2 w 2045843"/>
                      <a:gd name="connsiteY12" fmla="*/ 974212 h 1144698"/>
                      <a:gd name="connsiteX13" fmla="*/ 463969 w 2045843"/>
                      <a:gd name="connsiteY13" fmla="*/ 974212 h 1144698"/>
                      <a:gd name="connsiteX14" fmla="*/ 462752 w 2045843"/>
                      <a:gd name="connsiteY14" fmla="*/ 949857 h 1144698"/>
                      <a:gd name="connsiteX15" fmla="*/ 463969 w 2045843"/>
                      <a:gd name="connsiteY15" fmla="*/ 925502 h 1144698"/>
                      <a:gd name="connsiteX16" fmla="*/ 48712 w 2045843"/>
                      <a:gd name="connsiteY16" fmla="*/ 925502 h 1144698"/>
                      <a:gd name="connsiteX17" fmla="*/ 48712 w 2045843"/>
                      <a:gd name="connsiteY17" fmla="*/ 584528 h 1144698"/>
                      <a:gd name="connsiteX18" fmla="*/ 584528 w 2045843"/>
                      <a:gd name="connsiteY18" fmla="*/ 48712 h 1144698"/>
                      <a:gd name="connsiteX19" fmla="*/ 1558738 w 2045843"/>
                      <a:gd name="connsiteY19" fmla="*/ 48712 h 1144698"/>
                      <a:gd name="connsiteX20" fmla="*/ 1607449 w 2045843"/>
                      <a:gd name="connsiteY20" fmla="*/ 97423 h 1144698"/>
                      <a:gd name="connsiteX21" fmla="*/ 1607449 w 2045843"/>
                      <a:gd name="connsiteY21" fmla="*/ 925502 h 1144698"/>
                      <a:gd name="connsiteX22" fmla="*/ 997325 w 2045843"/>
                      <a:gd name="connsiteY22" fmla="*/ 925502 h 1144698"/>
                      <a:gd name="connsiteX23" fmla="*/ 998567 w 2045843"/>
                      <a:gd name="connsiteY23" fmla="*/ 949857 h 1144698"/>
                      <a:gd name="connsiteX24" fmla="*/ 997325 w 2045843"/>
                      <a:gd name="connsiteY24" fmla="*/ 974212 h 11446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</a:cxnLst>
                    <a:rect l="l" t="t" r="r" b="b"/>
                    <a:pathLst>
                      <a:path w="2045843" h="1144698">
                        <a:moveTo>
                          <a:pt x="1802291" y="974212"/>
                        </a:moveTo>
                        <a:lnTo>
                          <a:pt x="1802291" y="1144699"/>
                        </a:lnTo>
                        <a:lnTo>
                          <a:pt x="1851002" y="1144699"/>
                        </a:lnTo>
                        <a:lnTo>
                          <a:pt x="1851002" y="974212"/>
                        </a:lnTo>
                        <a:lnTo>
                          <a:pt x="2045844" y="974212"/>
                        </a:lnTo>
                        <a:lnTo>
                          <a:pt x="2045844" y="925502"/>
                        </a:lnTo>
                        <a:lnTo>
                          <a:pt x="1656159" y="925502"/>
                        </a:lnTo>
                        <a:lnTo>
                          <a:pt x="1656159" y="97423"/>
                        </a:lnTo>
                        <a:cubicBezTo>
                          <a:pt x="1655999" y="43685"/>
                          <a:pt x="1612476" y="162"/>
                          <a:pt x="1558738" y="2"/>
                        </a:cubicBezTo>
                        <a:lnTo>
                          <a:pt x="584528" y="2"/>
                        </a:lnTo>
                        <a:cubicBezTo>
                          <a:pt x="262483" y="-780"/>
                          <a:pt x="783" y="259656"/>
                          <a:pt x="2" y="581700"/>
                        </a:cubicBezTo>
                        <a:cubicBezTo>
                          <a:pt x="-1" y="582643"/>
                          <a:pt x="-1" y="583585"/>
                          <a:pt x="2" y="584528"/>
                        </a:cubicBezTo>
                        <a:lnTo>
                          <a:pt x="2" y="974212"/>
                        </a:lnTo>
                        <a:lnTo>
                          <a:pt x="463969" y="974212"/>
                        </a:lnTo>
                        <a:cubicBezTo>
                          <a:pt x="463239" y="966199"/>
                          <a:pt x="462752" y="958113"/>
                          <a:pt x="462752" y="949857"/>
                        </a:cubicBezTo>
                        <a:cubicBezTo>
                          <a:pt x="462752" y="941600"/>
                          <a:pt x="463239" y="933515"/>
                          <a:pt x="463969" y="925502"/>
                        </a:cubicBezTo>
                        <a:lnTo>
                          <a:pt x="48712" y="925502"/>
                        </a:lnTo>
                        <a:lnTo>
                          <a:pt x="48712" y="584528"/>
                        </a:lnTo>
                        <a:cubicBezTo>
                          <a:pt x="49048" y="288743"/>
                          <a:pt x="288743" y="49048"/>
                          <a:pt x="584528" y="48712"/>
                        </a:cubicBezTo>
                        <a:lnTo>
                          <a:pt x="1558738" y="48712"/>
                        </a:lnTo>
                        <a:cubicBezTo>
                          <a:pt x="1585641" y="48712"/>
                          <a:pt x="1607449" y="70520"/>
                          <a:pt x="1607449" y="97423"/>
                        </a:cubicBezTo>
                        <a:lnTo>
                          <a:pt x="1607449" y="925502"/>
                        </a:lnTo>
                        <a:lnTo>
                          <a:pt x="997325" y="925502"/>
                        </a:lnTo>
                        <a:cubicBezTo>
                          <a:pt x="998056" y="933563"/>
                          <a:pt x="998567" y="941674"/>
                          <a:pt x="998567" y="949857"/>
                        </a:cubicBezTo>
                        <a:cubicBezTo>
                          <a:pt x="998567" y="958040"/>
                          <a:pt x="998056" y="966151"/>
                          <a:pt x="997325" y="974212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16" name="그래픽 7" descr="백팩">
                  <a:extLst>
                    <a:ext uri="{FF2B5EF4-FFF2-40B4-BE49-F238E27FC236}">
                      <a16:creationId xmlns:a16="http://schemas.microsoft.com/office/drawing/2014/main" id="{CB48133D-6927-4042-A67A-2594D8DB6415}"/>
                    </a:ext>
                  </a:extLst>
                </p:cNvPr>
                <p:cNvSpPr/>
                <p:nvPr/>
              </p:nvSpPr>
              <p:spPr>
                <a:xfrm>
                  <a:off x="8417025" y="5068759"/>
                  <a:ext cx="1656157" cy="1875549"/>
                </a:xfrm>
                <a:custGeom>
                  <a:avLst/>
                  <a:gdLst>
                    <a:gd name="connsiteX0" fmla="*/ 1534381 w 1656157"/>
                    <a:gd name="connsiteY0" fmla="*/ 1071826 h 1875549"/>
                    <a:gd name="connsiteX1" fmla="*/ 1510026 w 1656157"/>
                    <a:gd name="connsiteY1" fmla="*/ 1071826 h 1875549"/>
                    <a:gd name="connsiteX2" fmla="*/ 1510026 w 1656157"/>
                    <a:gd name="connsiteY2" fmla="*/ 560365 h 1875549"/>
                    <a:gd name="connsiteX3" fmla="*/ 1242118 w 1656157"/>
                    <a:gd name="connsiteY3" fmla="*/ 292458 h 1875549"/>
                    <a:gd name="connsiteX4" fmla="*/ 1143455 w 1656157"/>
                    <a:gd name="connsiteY4" fmla="*/ 292458 h 1875549"/>
                    <a:gd name="connsiteX5" fmla="*/ 804196 w 1656157"/>
                    <a:gd name="connsiteY5" fmla="*/ 916 h 1875549"/>
                    <a:gd name="connsiteX6" fmla="*/ 512654 w 1656157"/>
                    <a:gd name="connsiteY6" fmla="*/ 292458 h 1875549"/>
                    <a:gd name="connsiteX7" fmla="*/ 414039 w 1656157"/>
                    <a:gd name="connsiteY7" fmla="*/ 292458 h 1875549"/>
                    <a:gd name="connsiteX8" fmla="*/ 146132 w 1656157"/>
                    <a:gd name="connsiteY8" fmla="*/ 560365 h 1875549"/>
                    <a:gd name="connsiteX9" fmla="*/ 146132 w 1656157"/>
                    <a:gd name="connsiteY9" fmla="*/ 1071826 h 1875549"/>
                    <a:gd name="connsiteX10" fmla="*/ 121776 w 1656157"/>
                    <a:gd name="connsiteY10" fmla="*/ 1071826 h 1875549"/>
                    <a:gd name="connsiteX11" fmla="*/ 0 w 1656157"/>
                    <a:gd name="connsiteY11" fmla="*/ 1193602 h 1875549"/>
                    <a:gd name="connsiteX12" fmla="*/ 0 w 1656157"/>
                    <a:gd name="connsiteY12" fmla="*/ 1534576 h 1875549"/>
                    <a:gd name="connsiteX13" fmla="*/ 121776 w 1656157"/>
                    <a:gd name="connsiteY13" fmla="*/ 1656352 h 1875549"/>
                    <a:gd name="connsiteX14" fmla="*/ 146132 w 1656157"/>
                    <a:gd name="connsiteY14" fmla="*/ 1656352 h 1875549"/>
                    <a:gd name="connsiteX15" fmla="*/ 146132 w 1656157"/>
                    <a:gd name="connsiteY15" fmla="*/ 1705063 h 1875549"/>
                    <a:gd name="connsiteX16" fmla="*/ 316618 w 1656157"/>
                    <a:gd name="connsiteY16" fmla="*/ 1875550 h 1875549"/>
                    <a:gd name="connsiteX17" fmla="*/ 1388250 w 1656157"/>
                    <a:gd name="connsiteY17" fmla="*/ 1875550 h 1875549"/>
                    <a:gd name="connsiteX18" fmla="*/ 1510026 w 1656157"/>
                    <a:gd name="connsiteY18" fmla="*/ 1753773 h 1875549"/>
                    <a:gd name="connsiteX19" fmla="*/ 1510026 w 1656157"/>
                    <a:gd name="connsiteY19" fmla="*/ 1656352 h 1875549"/>
                    <a:gd name="connsiteX20" fmla="*/ 1534381 w 1656157"/>
                    <a:gd name="connsiteY20" fmla="*/ 1656352 h 1875549"/>
                    <a:gd name="connsiteX21" fmla="*/ 1656158 w 1656157"/>
                    <a:gd name="connsiteY21" fmla="*/ 1534576 h 1875549"/>
                    <a:gd name="connsiteX22" fmla="*/ 1656158 w 1656157"/>
                    <a:gd name="connsiteY22" fmla="*/ 1193602 h 1875549"/>
                    <a:gd name="connsiteX23" fmla="*/ 1534381 w 1656157"/>
                    <a:gd name="connsiteY23" fmla="*/ 1071826 h 1875549"/>
                    <a:gd name="connsiteX24" fmla="*/ 828079 w 1656157"/>
                    <a:gd name="connsiteY24" fmla="*/ 48905 h 1875549"/>
                    <a:gd name="connsiteX25" fmla="*/ 1094745 w 1656157"/>
                    <a:gd name="connsiteY25" fmla="*/ 292458 h 1875549"/>
                    <a:gd name="connsiteX26" fmla="*/ 561364 w 1656157"/>
                    <a:gd name="connsiteY26" fmla="*/ 292458 h 1875549"/>
                    <a:gd name="connsiteX27" fmla="*/ 828079 w 1656157"/>
                    <a:gd name="connsiteY27" fmla="*/ 48905 h 1875549"/>
                    <a:gd name="connsiteX28" fmla="*/ 1242118 w 1656157"/>
                    <a:gd name="connsiteY28" fmla="*/ 341168 h 1875549"/>
                    <a:gd name="connsiteX29" fmla="*/ 1266474 w 1656157"/>
                    <a:gd name="connsiteY29" fmla="*/ 342605 h 1875549"/>
                    <a:gd name="connsiteX30" fmla="*/ 1266474 w 1656157"/>
                    <a:gd name="connsiteY30" fmla="*/ 755208 h 1875549"/>
                    <a:gd name="connsiteX31" fmla="*/ 1193408 w 1656157"/>
                    <a:gd name="connsiteY31" fmla="*/ 828273 h 1875549"/>
                    <a:gd name="connsiteX32" fmla="*/ 925500 w 1656157"/>
                    <a:gd name="connsiteY32" fmla="*/ 828273 h 1875549"/>
                    <a:gd name="connsiteX33" fmla="*/ 925500 w 1656157"/>
                    <a:gd name="connsiteY33" fmla="*/ 779563 h 1875549"/>
                    <a:gd name="connsiteX34" fmla="*/ 852434 w 1656157"/>
                    <a:gd name="connsiteY34" fmla="*/ 706497 h 1875549"/>
                    <a:gd name="connsiteX35" fmla="*/ 803724 w 1656157"/>
                    <a:gd name="connsiteY35" fmla="*/ 706497 h 1875549"/>
                    <a:gd name="connsiteX36" fmla="*/ 730658 w 1656157"/>
                    <a:gd name="connsiteY36" fmla="*/ 779563 h 1875549"/>
                    <a:gd name="connsiteX37" fmla="*/ 730658 w 1656157"/>
                    <a:gd name="connsiteY37" fmla="*/ 828273 h 1875549"/>
                    <a:gd name="connsiteX38" fmla="*/ 462750 w 1656157"/>
                    <a:gd name="connsiteY38" fmla="*/ 828273 h 1875549"/>
                    <a:gd name="connsiteX39" fmla="*/ 389684 w 1656157"/>
                    <a:gd name="connsiteY39" fmla="*/ 755208 h 1875549"/>
                    <a:gd name="connsiteX40" fmla="*/ 389684 w 1656157"/>
                    <a:gd name="connsiteY40" fmla="*/ 342605 h 1875549"/>
                    <a:gd name="connsiteX41" fmla="*/ 414039 w 1656157"/>
                    <a:gd name="connsiteY41" fmla="*/ 341168 h 1875549"/>
                    <a:gd name="connsiteX42" fmla="*/ 876789 w 1656157"/>
                    <a:gd name="connsiteY42" fmla="*/ 779563 h 1875549"/>
                    <a:gd name="connsiteX43" fmla="*/ 876789 w 1656157"/>
                    <a:gd name="connsiteY43" fmla="*/ 925694 h 1875549"/>
                    <a:gd name="connsiteX44" fmla="*/ 852434 w 1656157"/>
                    <a:gd name="connsiteY44" fmla="*/ 950050 h 1875549"/>
                    <a:gd name="connsiteX45" fmla="*/ 803724 w 1656157"/>
                    <a:gd name="connsiteY45" fmla="*/ 950050 h 1875549"/>
                    <a:gd name="connsiteX46" fmla="*/ 779368 w 1656157"/>
                    <a:gd name="connsiteY46" fmla="*/ 925694 h 1875549"/>
                    <a:gd name="connsiteX47" fmla="*/ 779368 w 1656157"/>
                    <a:gd name="connsiteY47" fmla="*/ 779563 h 1875549"/>
                    <a:gd name="connsiteX48" fmla="*/ 803724 w 1656157"/>
                    <a:gd name="connsiteY48" fmla="*/ 755208 h 1875549"/>
                    <a:gd name="connsiteX49" fmla="*/ 852434 w 1656157"/>
                    <a:gd name="connsiteY49" fmla="*/ 755208 h 1875549"/>
                    <a:gd name="connsiteX50" fmla="*/ 876789 w 1656157"/>
                    <a:gd name="connsiteY50" fmla="*/ 779563 h 1875549"/>
                    <a:gd name="connsiteX51" fmla="*/ 121776 w 1656157"/>
                    <a:gd name="connsiteY51" fmla="*/ 1607642 h 1875549"/>
                    <a:gd name="connsiteX52" fmla="*/ 48711 w 1656157"/>
                    <a:gd name="connsiteY52" fmla="*/ 1534576 h 1875549"/>
                    <a:gd name="connsiteX53" fmla="*/ 48711 w 1656157"/>
                    <a:gd name="connsiteY53" fmla="*/ 1193602 h 1875549"/>
                    <a:gd name="connsiteX54" fmla="*/ 121776 w 1656157"/>
                    <a:gd name="connsiteY54" fmla="*/ 1120536 h 1875549"/>
                    <a:gd name="connsiteX55" fmla="*/ 146132 w 1656157"/>
                    <a:gd name="connsiteY55" fmla="*/ 1120536 h 1875549"/>
                    <a:gd name="connsiteX56" fmla="*/ 146132 w 1656157"/>
                    <a:gd name="connsiteY56" fmla="*/ 1607642 h 1875549"/>
                    <a:gd name="connsiteX57" fmla="*/ 1193408 w 1656157"/>
                    <a:gd name="connsiteY57" fmla="*/ 1826839 h 1875549"/>
                    <a:gd name="connsiteX58" fmla="*/ 462750 w 1656157"/>
                    <a:gd name="connsiteY58" fmla="*/ 1826839 h 1875549"/>
                    <a:gd name="connsiteX59" fmla="*/ 462750 w 1656157"/>
                    <a:gd name="connsiteY59" fmla="*/ 1558931 h 1875549"/>
                    <a:gd name="connsiteX60" fmla="*/ 535816 w 1656157"/>
                    <a:gd name="connsiteY60" fmla="*/ 1485865 h 1875549"/>
                    <a:gd name="connsiteX61" fmla="*/ 1120342 w 1656157"/>
                    <a:gd name="connsiteY61" fmla="*/ 1485865 h 1875549"/>
                    <a:gd name="connsiteX62" fmla="*/ 1193408 w 1656157"/>
                    <a:gd name="connsiteY62" fmla="*/ 1558931 h 1875549"/>
                    <a:gd name="connsiteX63" fmla="*/ 1461316 w 1656157"/>
                    <a:gd name="connsiteY63" fmla="*/ 1753773 h 1875549"/>
                    <a:gd name="connsiteX64" fmla="*/ 1388250 w 1656157"/>
                    <a:gd name="connsiteY64" fmla="*/ 1826839 h 1875549"/>
                    <a:gd name="connsiteX65" fmla="*/ 1242118 w 1656157"/>
                    <a:gd name="connsiteY65" fmla="*/ 1826839 h 1875549"/>
                    <a:gd name="connsiteX66" fmla="*/ 1242118 w 1656157"/>
                    <a:gd name="connsiteY66" fmla="*/ 1558931 h 1875549"/>
                    <a:gd name="connsiteX67" fmla="*/ 1120342 w 1656157"/>
                    <a:gd name="connsiteY67" fmla="*/ 1437155 h 1875549"/>
                    <a:gd name="connsiteX68" fmla="*/ 535816 w 1656157"/>
                    <a:gd name="connsiteY68" fmla="*/ 1437155 h 1875549"/>
                    <a:gd name="connsiteX69" fmla="*/ 414039 w 1656157"/>
                    <a:gd name="connsiteY69" fmla="*/ 1558931 h 1875549"/>
                    <a:gd name="connsiteX70" fmla="*/ 414039 w 1656157"/>
                    <a:gd name="connsiteY70" fmla="*/ 1826839 h 1875549"/>
                    <a:gd name="connsiteX71" fmla="*/ 316618 w 1656157"/>
                    <a:gd name="connsiteY71" fmla="*/ 1826839 h 1875549"/>
                    <a:gd name="connsiteX72" fmla="*/ 194842 w 1656157"/>
                    <a:gd name="connsiteY72" fmla="*/ 1705063 h 1875549"/>
                    <a:gd name="connsiteX73" fmla="*/ 194842 w 1656157"/>
                    <a:gd name="connsiteY73" fmla="*/ 560365 h 1875549"/>
                    <a:gd name="connsiteX74" fmla="*/ 340974 w 1656157"/>
                    <a:gd name="connsiteY74" fmla="*/ 353955 h 1875549"/>
                    <a:gd name="connsiteX75" fmla="*/ 340974 w 1656157"/>
                    <a:gd name="connsiteY75" fmla="*/ 755208 h 1875549"/>
                    <a:gd name="connsiteX76" fmla="*/ 462750 w 1656157"/>
                    <a:gd name="connsiteY76" fmla="*/ 876984 h 1875549"/>
                    <a:gd name="connsiteX77" fmla="*/ 730658 w 1656157"/>
                    <a:gd name="connsiteY77" fmla="*/ 876984 h 1875549"/>
                    <a:gd name="connsiteX78" fmla="*/ 730658 w 1656157"/>
                    <a:gd name="connsiteY78" fmla="*/ 925694 h 1875549"/>
                    <a:gd name="connsiteX79" fmla="*/ 803724 w 1656157"/>
                    <a:gd name="connsiteY79" fmla="*/ 998760 h 1875549"/>
                    <a:gd name="connsiteX80" fmla="*/ 852434 w 1656157"/>
                    <a:gd name="connsiteY80" fmla="*/ 998760 h 1875549"/>
                    <a:gd name="connsiteX81" fmla="*/ 925500 w 1656157"/>
                    <a:gd name="connsiteY81" fmla="*/ 925694 h 1875549"/>
                    <a:gd name="connsiteX82" fmla="*/ 925500 w 1656157"/>
                    <a:gd name="connsiteY82" fmla="*/ 876984 h 1875549"/>
                    <a:gd name="connsiteX83" fmla="*/ 1193408 w 1656157"/>
                    <a:gd name="connsiteY83" fmla="*/ 876984 h 1875549"/>
                    <a:gd name="connsiteX84" fmla="*/ 1315184 w 1656157"/>
                    <a:gd name="connsiteY84" fmla="*/ 755208 h 1875549"/>
                    <a:gd name="connsiteX85" fmla="*/ 1315184 w 1656157"/>
                    <a:gd name="connsiteY85" fmla="*/ 353955 h 1875549"/>
                    <a:gd name="connsiteX86" fmla="*/ 1461316 w 1656157"/>
                    <a:gd name="connsiteY86" fmla="*/ 560365 h 1875549"/>
                    <a:gd name="connsiteX87" fmla="*/ 1461316 w 1656157"/>
                    <a:gd name="connsiteY87" fmla="*/ 1753773 h 1875549"/>
                    <a:gd name="connsiteX88" fmla="*/ 1607447 w 1656157"/>
                    <a:gd name="connsiteY88" fmla="*/ 1534576 h 1875549"/>
                    <a:gd name="connsiteX89" fmla="*/ 1534381 w 1656157"/>
                    <a:gd name="connsiteY89" fmla="*/ 1607642 h 1875549"/>
                    <a:gd name="connsiteX90" fmla="*/ 1510026 w 1656157"/>
                    <a:gd name="connsiteY90" fmla="*/ 1607642 h 1875549"/>
                    <a:gd name="connsiteX91" fmla="*/ 1510026 w 1656157"/>
                    <a:gd name="connsiteY91" fmla="*/ 1120536 h 1875549"/>
                    <a:gd name="connsiteX92" fmla="*/ 1534381 w 1656157"/>
                    <a:gd name="connsiteY92" fmla="*/ 1120536 h 1875549"/>
                    <a:gd name="connsiteX93" fmla="*/ 1607447 w 1656157"/>
                    <a:gd name="connsiteY93" fmla="*/ 1193602 h 18755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</a:cxnLst>
                  <a:rect l="l" t="t" r="r" b="b"/>
                  <a:pathLst>
                    <a:path w="1656157" h="1875549">
                      <a:moveTo>
                        <a:pt x="1534381" y="1071826"/>
                      </a:moveTo>
                      <a:lnTo>
                        <a:pt x="1510026" y="1071826"/>
                      </a:lnTo>
                      <a:lnTo>
                        <a:pt x="1510026" y="560365"/>
                      </a:lnTo>
                      <a:cubicBezTo>
                        <a:pt x="1509851" y="412475"/>
                        <a:pt x="1390008" y="292633"/>
                        <a:pt x="1242118" y="292458"/>
                      </a:cubicBezTo>
                      <a:lnTo>
                        <a:pt x="1143455" y="292458"/>
                      </a:lnTo>
                      <a:cubicBezTo>
                        <a:pt x="1130279" y="118266"/>
                        <a:pt x="978387" y="-12261"/>
                        <a:pt x="804196" y="916"/>
                      </a:cubicBezTo>
                      <a:cubicBezTo>
                        <a:pt x="648327" y="12707"/>
                        <a:pt x="524444" y="136589"/>
                        <a:pt x="512654" y="292458"/>
                      </a:cubicBezTo>
                      <a:lnTo>
                        <a:pt x="414039" y="292458"/>
                      </a:lnTo>
                      <a:cubicBezTo>
                        <a:pt x="266149" y="292633"/>
                        <a:pt x="146307" y="412475"/>
                        <a:pt x="146132" y="560365"/>
                      </a:cubicBezTo>
                      <a:lnTo>
                        <a:pt x="146132" y="1071826"/>
                      </a:lnTo>
                      <a:lnTo>
                        <a:pt x="121776" y="1071826"/>
                      </a:lnTo>
                      <a:cubicBezTo>
                        <a:pt x="54553" y="1071906"/>
                        <a:pt x="80" y="1126379"/>
                        <a:pt x="0" y="1193602"/>
                      </a:cubicBezTo>
                      <a:lnTo>
                        <a:pt x="0" y="1534576"/>
                      </a:lnTo>
                      <a:cubicBezTo>
                        <a:pt x="80" y="1601799"/>
                        <a:pt x="54553" y="1656272"/>
                        <a:pt x="121776" y="1656352"/>
                      </a:cubicBezTo>
                      <a:lnTo>
                        <a:pt x="146132" y="1656352"/>
                      </a:lnTo>
                      <a:lnTo>
                        <a:pt x="146132" y="1705063"/>
                      </a:lnTo>
                      <a:cubicBezTo>
                        <a:pt x="146239" y="1799176"/>
                        <a:pt x="222505" y="1875442"/>
                        <a:pt x="316618" y="1875550"/>
                      </a:cubicBezTo>
                      <a:lnTo>
                        <a:pt x="1388250" y="1875550"/>
                      </a:lnTo>
                      <a:cubicBezTo>
                        <a:pt x="1455473" y="1875469"/>
                        <a:pt x="1509946" y="1820996"/>
                        <a:pt x="1510026" y="1753773"/>
                      </a:cubicBezTo>
                      <a:lnTo>
                        <a:pt x="1510026" y="1656352"/>
                      </a:lnTo>
                      <a:lnTo>
                        <a:pt x="1534381" y="1656352"/>
                      </a:lnTo>
                      <a:cubicBezTo>
                        <a:pt x="1601604" y="1656272"/>
                        <a:pt x="1656077" y="1601799"/>
                        <a:pt x="1656158" y="1534576"/>
                      </a:cubicBezTo>
                      <a:lnTo>
                        <a:pt x="1656158" y="1193602"/>
                      </a:lnTo>
                      <a:cubicBezTo>
                        <a:pt x="1656077" y="1126379"/>
                        <a:pt x="1601604" y="1071906"/>
                        <a:pt x="1534381" y="1071826"/>
                      </a:cubicBezTo>
                      <a:close/>
                      <a:moveTo>
                        <a:pt x="828079" y="48905"/>
                      </a:moveTo>
                      <a:cubicBezTo>
                        <a:pt x="966507" y="49088"/>
                        <a:pt x="1082046" y="154612"/>
                        <a:pt x="1094745" y="292458"/>
                      </a:cubicBezTo>
                      <a:lnTo>
                        <a:pt x="561364" y="292458"/>
                      </a:lnTo>
                      <a:cubicBezTo>
                        <a:pt x="574066" y="154595"/>
                        <a:pt x="689631" y="49063"/>
                        <a:pt x="828079" y="48905"/>
                      </a:cubicBezTo>
                      <a:close/>
                      <a:moveTo>
                        <a:pt x="1242118" y="341168"/>
                      </a:moveTo>
                      <a:cubicBezTo>
                        <a:pt x="1250258" y="341192"/>
                        <a:pt x="1258388" y="341670"/>
                        <a:pt x="1266474" y="342605"/>
                      </a:cubicBezTo>
                      <a:lnTo>
                        <a:pt x="1266474" y="755208"/>
                      </a:lnTo>
                      <a:cubicBezTo>
                        <a:pt x="1266474" y="795562"/>
                        <a:pt x="1233762" y="828273"/>
                        <a:pt x="1193408" y="828273"/>
                      </a:cubicBezTo>
                      <a:lnTo>
                        <a:pt x="925500" y="828273"/>
                      </a:lnTo>
                      <a:lnTo>
                        <a:pt x="925500" y="779563"/>
                      </a:lnTo>
                      <a:cubicBezTo>
                        <a:pt x="925500" y="739209"/>
                        <a:pt x="892788" y="706497"/>
                        <a:pt x="852434" y="706497"/>
                      </a:cubicBezTo>
                      <a:lnTo>
                        <a:pt x="803724" y="706497"/>
                      </a:lnTo>
                      <a:cubicBezTo>
                        <a:pt x="763369" y="706497"/>
                        <a:pt x="730658" y="739209"/>
                        <a:pt x="730658" y="779563"/>
                      </a:cubicBezTo>
                      <a:lnTo>
                        <a:pt x="730658" y="828273"/>
                      </a:lnTo>
                      <a:lnTo>
                        <a:pt x="462750" y="828273"/>
                      </a:lnTo>
                      <a:cubicBezTo>
                        <a:pt x="422396" y="828273"/>
                        <a:pt x="389684" y="795562"/>
                        <a:pt x="389684" y="755208"/>
                      </a:cubicBezTo>
                      <a:lnTo>
                        <a:pt x="389684" y="342605"/>
                      </a:lnTo>
                      <a:cubicBezTo>
                        <a:pt x="397770" y="341670"/>
                        <a:pt x="405900" y="341192"/>
                        <a:pt x="414039" y="341168"/>
                      </a:cubicBezTo>
                      <a:close/>
                      <a:moveTo>
                        <a:pt x="876789" y="779563"/>
                      </a:moveTo>
                      <a:lnTo>
                        <a:pt x="876789" y="925694"/>
                      </a:lnTo>
                      <a:cubicBezTo>
                        <a:pt x="876789" y="939146"/>
                        <a:pt x="865886" y="950050"/>
                        <a:pt x="852434" y="950050"/>
                      </a:cubicBezTo>
                      <a:lnTo>
                        <a:pt x="803724" y="950050"/>
                      </a:lnTo>
                      <a:cubicBezTo>
                        <a:pt x="790272" y="950050"/>
                        <a:pt x="779368" y="939146"/>
                        <a:pt x="779368" y="925694"/>
                      </a:cubicBezTo>
                      <a:lnTo>
                        <a:pt x="779368" y="779563"/>
                      </a:lnTo>
                      <a:cubicBezTo>
                        <a:pt x="779368" y="766111"/>
                        <a:pt x="790272" y="755208"/>
                        <a:pt x="803724" y="755208"/>
                      </a:cubicBezTo>
                      <a:lnTo>
                        <a:pt x="852434" y="755208"/>
                      </a:lnTo>
                      <a:cubicBezTo>
                        <a:pt x="865886" y="755208"/>
                        <a:pt x="876789" y="766111"/>
                        <a:pt x="876789" y="779563"/>
                      </a:cubicBezTo>
                      <a:close/>
                      <a:moveTo>
                        <a:pt x="121776" y="1607642"/>
                      </a:moveTo>
                      <a:cubicBezTo>
                        <a:pt x="81422" y="1607642"/>
                        <a:pt x="48711" y="1574930"/>
                        <a:pt x="48711" y="1534576"/>
                      </a:cubicBezTo>
                      <a:lnTo>
                        <a:pt x="48711" y="1193602"/>
                      </a:lnTo>
                      <a:cubicBezTo>
                        <a:pt x="48711" y="1153248"/>
                        <a:pt x="81422" y="1120536"/>
                        <a:pt x="121776" y="1120536"/>
                      </a:cubicBezTo>
                      <a:lnTo>
                        <a:pt x="146132" y="1120536"/>
                      </a:lnTo>
                      <a:lnTo>
                        <a:pt x="146132" y="1607642"/>
                      </a:lnTo>
                      <a:close/>
                      <a:moveTo>
                        <a:pt x="1193408" y="1826839"/>
                      </a:moveTo>
                      <a:lnTo>
                        <a:pt x="462750" y="1826839"/>
                      </a:lnTo>
                      <a:lnTo>
                        <a:pt x="462750" y="1558931"/>
                      </a:lnTo>
                      <a:cubicBezTo>
                        <a:pt x="462750" y="1518577"/>
                        <a:pt x="495462" y="1485865"/>
                        <a:pt x="535816" y="1485865"/>
                      </a:cubicBezTo>
                      <a:lnTo>
                        <a:pt x="1120342" y="1485865"/>
                      </a:lnTo>
                      <a:cubicBezTo>
                        <a:pt x="1160696" y="1485865"/>
                        <a:pt x="1193408" y="1518577"/>
                        <a:pt x="1193408" y="1558931"/>
                      </a:cubicBezTo>
                      <a:close/>
                      <a:moveTo>
                        <a:pt x="1461316" y="1753773"/>
                      </a:moveTo>
                      <a:cubicBezTo>
                        <a:pt x="1461316" y="1794127"/>
                        <a:pt x="1428604" y="1826839"/>
                        <a:pt x="1388250" y="1826839"/>
                      </a:cubicBezTo>
                      <a:lnTo>
                        <a:pt x="1242118" y="1826839"/>
                      </a:lnTo>
                      <a:lnTo>
                        <a:pt x="1242118" y="1558931"/>
                      </a:lnTo>
                      <a:cubicBezTo>
                        <a:pt x="1242038" y="1491708"/>
                        <a:pt x="1187565" y="1437235"/>
                        <a:pt x="1120342" y="1437155"/>
                      </a:cubicBezTo>
                      <a:lnTo>
                        <a:pt x="535816" y="1437155"/>
                      </a:lnTo>
                      <a:cubicBezTo>
                        <a:pt x="468593" y="1437235"/>
                        <a:pt x="414120" y="1491708"/>
                        <a:pt x="414039" y="1558931"/>
                      </a:cubicBezTo>
                      <a:lnTo>
                        <a:pt x="414039" y="1826839"/>
                      </a:lnTo>
                      <a:lnTo>
                        <a:pt x="316618" y="1826839"/>
                      </a:lnTo>
                      <a:cubicBezTo>
                        <a:pt x="249395" y="1826759"/>
                        <a:pt x="194922" y="1772286"/>
                        <a:pt x="194842" y="1705063"/>
                      </a:cubicBezTo>
                      <a:lnTo>
                        <a:pt x="194842" y="560365"/>
                      </a:lnTo>
                      <a:cubicBezTo>
                        <a:pt x="195005" y="467584"/>
                        <a:pt x="253516" y="384937"/>
                        <a:pt x="340974" y="353955"/>
                      </a:cubicBezTo>
                      <a:lnTo>
                        <a:pt x="340974" y="755208"/>
                      </a:lnTo>
                      <a:cubicBezTo>
                        <a:pt x="341054" y="822431"/>
                        <a:pt x="395527" y="876903"/>
                        <a:pt x="462750" y="876984"/>
                      </a:cubicBezTo>
                      <a:lnTo>
                        <a:pt x="730658" y="876984"/>
                      </a:lnTo>
                      <a:lnTo>
                        <a:pt x="730658" y="925694"/>
                      </a:lnTo>
                      <a:cubicBezTo>
                        <a:pt x="730658" y="966049"/>
                        <a:pt x="763369" y="998760"/>
                        <a:pt x="803724" y="998760"/>
                      </a:cubicBezTo>
                      <a:lnTo>
                        <a:pt x="852434" y="998760"/>
                      </a:lnTo>
                      <a:cubicBezTo>
                        <a:pt x="892788" y="998760"/>
                        <a:pt x="925500" y="966049"/>
                        <a:pt x="925500" y="925694"/>
                      </a:cubicBezTo>
                      <a:lnTo>
                        <a:pt x="925500" y="876984"/>
                      </a:lnTo>
                      <a:lnTo>
                        <a:pt x="1193408" y="876984"/>
                      </a:lnTo>
                      <a:cubicBezTo>
                        <a:pt x="1260631" y="876903"/>
                        <a:pt x="1315104" y="822431"/>
                        <a:pt x="1315184" y="755208"/>
                      </a:cubicBezTo>
                      <a:lnTo>
                        <a:pt x="1315184" y="353955"/>
                      </a:lnTo>
                      <a:cubicBezTo>
                        <a:pt x="1402641" y="384937"/>
                        <a:pt x="1461153" y="467584"/>
                        <a:pt x="1461316" y="560365"/>
                      </a:cubicBezTo>
                      <a:lnTo>
                        <a:pt x="1461316" y="1753773"/>
                      </a:lnTo>
                      <a:close/>
                      <a:moveTo>
                        <a:pt x="1607447" y="1534576"/>
                      </a:moveTo>
                      <a:cubicBezTo>
                        <a:pt x="1607447" y="1574930"/>
                        <a:pt x="1574736" y="1607642"/>
                        <a:pt x="1534381" y="1607642"/>
                      </a:cubicBezTo>
                      <a:lnTo>
                        <a:pt x="1510026" y="1607642"/>
                      </a:lnTo>
                      <a:lnTo>
                        <a:pt x="1510026" y="1120536"/>
                      </a:lnTo>
                      <a:lnTo>
                        <a:pt x="1534381" y="1120536"/>
                      </a:lnTo>
                      <a:cubicBezTo>
                        <a:pt x="1574736" y="1120536"/>
                        <a:pt x="1607447" y="1153248"/>
                        <a:pt x="1607447" y="119360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" name="그래픽 9" descr="피크닉 테이블">
                  <a:extLst>
                    <a:ext uri="{FF2B5EF4-FFF2-40B4-BE49-F238E27FC236}">
                      <a16:creationId xmlns:a16="http://schemas.microsoft.com/office/drawing/2014/main" id="{02A6E98E-6D3F-4567-84E8-5400B68B6C4E}"/>
                    </a:ext>
                  </a:extLst>
                </p:cNvPr>
                <p:cNvSpPr/>
                <p:nvPr/>
              </p:nvSpPr>
              <p:spPr>
                <a:xfrm>
                  <a:off x="4107989" y="5677835"/>
                  <a:ext cx="2143262" cy="1266473"/>
                </a:xfrm>
                <a:custGeom>
                  <a:avLst/>
                  <a:gdLst>
                    <a:gd name="connsiteX0" fmla="*/ 1514264 w 2143262"/>
                    <a:gd name="connsiteY0" fmla="*/ 633237 h 1266473"/>
                    <a:gd name="connsiteX1" fmla="*/ 1278213 w 2143262"/>
                    <a:gd name="connsiteY1" fmla="*/ 48711 h 1266473"/>
                    <a:gd name="connsiteX2" fmla="*/ 1753579 w 2143262"/>
                    <a:gd name="connsiteY2" fmla="*/ 48711 h 1266473"/>
                    <a:gd name="connsiteX3" fmla="*/ 1753579 w 2143262"/>
                    <a:gd name="connsiteY3" fmla="*/ 0 h 1266473"/>
                    <a:gd name="connsiteX4" fmla="*/ 389684 w 2143262"/>
                    <a:gd name="connsiteY4" fmla="*/ 0 h 1266473"/>
                    <a:gd name="connsiteX5" fmla="*/ 389684 w 2143262"/>
                    <a:gd name="connsiteY5" fmla="*/ 48711 h 1266473"/>
                    <a:gd name="connsiteX6" fmla="*/ 865050 w 2143262"/>
                    <a:gd name="connsiteY6" fmla="*/ 48711 h 1266473"/>
                    <a:gd name="connsiteX7" fmla="*/ 628999 w 2143262"/>
                    <a:gd name="connsiteY7" fmla="*/ 633237 h 1266473"/>
                    <a:gd name="connsiteX8" fmla="*/ 0 w 2143262"/>
                    <a:gd name="connsiteY8" fmla="*/ 633237 h 1266473"/>
                    <a:gd name="connsiteX9" fmla="*/ 0 w 2143262"/>
                    <a:gd name="connsiteY9" fmla="*/ 681947 h 1266473"/>
                    <a:gd name="connsiteX10" fmla="*/ 609320 w 2143262"/>
                    <a:gd name="connsiteY10" fmla="*/ 681947 h 1266473"/>
                    <a:gd name="connsiteX11" fmla="*/ 373269 w 2143262"/>
                    <a:gd name="connsiteY11" fmla="*/ 1266474 h 1266473"/>
                    <a:gd name="connsiteX12" fmla="*/ 425779 w 2143262"/>
                    <a:gd name="connsiteY12" fmla="*/ 1266474 h 1266473"/>
                    <a:gd name="connsiteX13" fmla="*/ 661830 w 2143262"/>
                    <a:gd name="connsiteY13" fmla="*/ 681947 h 1266473"/>
                    <a:gd name="connsiteX14" fmla="*/ 1481433 w 2143262"/>
                    <a:gd name="connsiteY14" fmla="*/ 681947 h 1266473"/>
                    <a:gd name="connsiteX15" fmla="*/ 1717484 w 2143262"/>
                    <a:gd name="connsiteY15" fmla="*/ 1266474 h 1266473"/>
                    <a:gd name="connsiteX16" fmla="*/ 1769994 w 2143262"/>
                    <a:gd name="connsiteY16" fmla="*/ 1266474 h 1266473"/>
                    <a:gd name="connsiteX17" fmla="*/ 1533943 w 2143262"/>
                    <a:gd name="connsiteY17" fmla="*/ 681947 h 1266473"/>
                    <a:gd name="connsiteX18" fmla="*/ 2143263 w 2143262"/>
                    <a:gd name="connsiteY18" fmla="*/ 681947 h 1266473"/>
                    <a:gd name="connsiteX19" fmla="*/ 2143263 w 2143262"/>
                    <a:gd name="connsiteY19" fmla="*/ 633237 h 1266473"/>
                    <a:gd name="connsiteX20" fmla="*/ 681509 w 2143262"/>
                    <a:gd name="connsiteY20" fmla="*/ 633237 h 1266473"/>
                    <a:gd name="connsiteX21" fmla="*/ 917560 w 2143262"/>
                    <a:gd name="connsiteY21" fmla="*/ 48711 h 1266473"/>
                    <a:gd name="connsiteX22" fmla="*/ 1225703 w 2143262"/>
                    <a:gd name="connsiteY22" fmla="*/ 48711 h 1266473"/>
                    <a:gd name="connsiteX23" fmla="*/ 1461754 w 2143262"/>
                    <a:gd name="connsiteY23" fmla="*/ 633237 h 12664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2143262" h="1266473">
                      <a:moveTo>
                        <a:pt x="1514264" y="633237"/>
                      </a:moveTo>
                      <a:lnTo>
                        <a:pt x="1278213" y="48711"/>
                      </a:lnTo>
                      <a:lnTo>
                        <a:pt x="1753579" y="48711"/>
                      </a:lnTo>
                      <a:lnTo>
                        <a:pt x="1753579" y="0"/>
                      </a:lnTo>
                      <a:lnTo>
                        <a:pt x="389684" y="0"/>
                      </a:lnTo>
                      <a:lnTo>
                        <a:pt x="389684" y="48711"/>
                      </a:lnTo>
                      <a:lnTo>
                        <a:pt x="865050" y="48711"/>
                      </a:lnTo>
                      <a:lnTo>
                        <a:pt x="628999" y="633237"/>
                      </a:lnTo>
                      <a:lnTo>
                        <a:pt x="0" y="633237"/>
                      </a:lnTo>
                      <a:lnTo>
                        <a:pt x="0" y="681947"/>
                      </a:lnTo>
                      <a:lnTo>
                        <a:pt x="609320" y="681947"/>
                      </a:lnTo>
                      <a:lnTo>
                        <a:pt x="373269" y="1266474"/>
                      </a:lnTo>
                      <a:lnTo>
                        <a:pt x="425779" y="1266474"/>
                      </a:lnTo>
                      <a:lnTo>
                        <a:pt x="661830" y="681947"/>
                      </a:lnTo>
                      <a:lnTo>
                        <a:pt x="1481433" y="681947"/>
                      </a:lnTo>
                      <a:lnTo>
                        <a:pt x="1717484" y="1266474"/>
                      </a:lnTo>
                      <a:lnTo>
                        <a:pt x="1769994" y="1266474"/>
                      </a:lnTo>
                      <a:lnTo>
                        <a:pt x="1533943" y="681947"/>
                      </a:lnTo>
                      <a:lnTo>
                        <a:pt x="2143263" y="681947"/>
                      </a:lnTo>
                      <a:lnTo>
                        <a:pt x="2143263" y="633237"/>
                      </a:lnTo>
                      <a:close/>
                      <a:moveTo>
                        <a:pt x="681509" y="633237"/>
                      </a:moveTo>
                      <a:lnTo>
                        <a:pt x="917560" y="48711"/>
                      </a:lnTo>
                      <a:lnTo>
                        <a:pt x="1225703" y="48711"/>
                      </a:lnTo>
                      <a:lnTo>
                        <a:pt x="1461754" y="633237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18" name="그래픽 11" descr="하이킹">
                  <a:extLst>
                    <a:ext uri="{FF2B5EF4-FFF2-40B4-BE49-F238E27FC236}">
                      <a16:creationId xmlns:a16="http://schemas.microsoft.com/office/drawing/2014/main" id="{52B592FA-FC20-492F-B4C4-AD309B77B354}"/>
                    </a:ext>
                  </a:extLst>
                </p:cNvPr>
                <p:cNvGrpSpPr/>
                <p:nvPr/>
              </p:nvGrpSpPr>
              <p:grpSpPr>
                <a:xfrm>
                  <a:off x="2451362" y="4845692"/>
                  <a:ext cx="1373174" cy="2098616"/>
                  <a:chOff x="6563952" y="3540014"/>
                  <a:chExt cx="1373174" cy="2098616"/>
                </a:xfrm>
                <a:solidFill>
                  <a:srgbClr val="FFFFFF"/>
                </a:solidFill>
              </p:grpSpPr>
              <p:sp>
                <p:nvSpPr>
                  <p:cNvPr id="23" name="자유형: 도형 22">
                    <a:extLst>
                      <a:ext uri="{FF2B5EF4-FFF2-40B4-BE49-F238E27FC236}">
                        <a16:creationId xmlns:a16="http://schemas.microsoft.com/office/drawing/2014/main" id="{6A4E6CA9-F8D9-44B9-90B2-4E27AD685BED}"/>
                      </a:ext>
                    </a:extLst>
                  </p:cNvPr>
                  <p:cNvSpPr/>
                  <p:nvPr/>
                </p:nvSpPr>
                <p:spPr>
                  <a:xfrm>
                    <a:off x="7201943" y="3540014"/>
                    <a:ext cx="389791" cy="389791"/>
                  </a:xfrm>
                  <a:custGeom>
                    <a:avLst/>
                    <a:gdLst>
                      <a:gd name="connsiteX0" fmla="*/ 194842 w 389791"/>
                      <a:gd name="connsiteY0" fmla="*/ 389791 h 389791"/>
                      <a:gd name="connsiteX1" fmla="*/ 389791 w 389791"/>
                      <a:gd name="connsiteY1" fmla="*/ 194949 h 389791"/>
                      <a:gd name="connsiteX2" fmla="*/ 194949 w 389791"/>
                      <a:gd name="connsiteY2" fmla="*/ 0 h 389791"/>
                      <a:gd name="connsiteX3" fmla="*/ 0 w 389791"/>
                      <a:gd name="connsiteY3" fmla="*/ 194842 h 389791"/>
                      <a:gd name="connsiteX4" fmla="*/ 0 w 389791"/>
                      <a:gd name="connsiteY4" fmla="*/ 194896 h 389791"/>
                      <a:gd name="connsiteX5" fmla="*/ 194842 w 389791"/>
                      <a:gd name="connsiteY5" fmla="*/ 389791 h 389791"/>
                      <a:gd name="connsiteX6" fmla="*/ 194842 w 389791"/>
                      <a:gd name="connsiteY6" fmla="*/ 48711 h 389791"/>
                      <a:gd name="connsiteX7" fmla="*/ 341081 w 389791"/>
                      <a:gd name="connsiteY7" fmla="*/ 194842 h 389791"/>
                      <a:gd name="connsiteX8" fmla="*/ 194949 w 389791"/>
                      <a:gd name="connsiteY8" fmla="*/ 341081 h 389791"/>
                      <a:gd name="connsiteX9" fmla="*/ 48711 w 389791"/>
                      <a:gd name="connsiteY9" fmla="*/ 194949 h 389791"/>
                      <a:gd name="connsiteX10" fmla="*/ 48711 w 389791"/>
                      <a:gd name="connsiteY10" fmla="*/ 194896 h 389791"/>
                      <a:gd name="connsiteX11" fmla="*/ 194842 w 389791"/>
                      <a:gd name="connsiteY11" fmla="*/ 48711 h 3897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389791" h="389791">
                        <a:moveTo>
                          <a:pt x="194842" y="389791"/>
                        </a:moveTo>
                        <a:cubicBezTo>
                          <a:pt x="302480" y="389821"/>
                          <a:pt x="389762" y="302587"/>
                          <a:pt x="389791" y="194949"/>
                        </a:cubicBezTo>
                        <a:cubicBezTo>
                          <a:pt x="389821" y="87311"/>
                          <a:pt x="302587" y="30"/>
                          <a:pt x="194949" y="0"/>
                        </a:cubicBezTo>
                        <a:cubicBezTo>
                          <a:pt x="87311" y="-29"/>
                          <a:pt x="29" y="87204"/>
                          <a:pt x="0" y="194842"/>
                        </a:cubicBezTo>
                        <a:cubicBezTo>
                          <a:pt x="0" y="194859"/>
                          <a:pt x="0" y="194879"/>
                          <a:pt x="0" y="194896"/>
                        </a:cubicBezTo>
                        <a:cubicBezTo>
                          <a:pt x="-10" y="302517"/>
                          <a:pt x="87221" y="389772"/>
                          <a:pt x="194842" y="389791"/>
                        </a:cubicBezTo>
                        <a:close/>
                        <a:moveTo>
                          <a:pt x="194842" y="48711"/>
                        </a:moveTo>
                        <a:cubicBezTo>
                          <a:pt x="275577" y="48681"/>
                          <a:pt x="341052" y="114106"/>
                          <a:pt x="341081" y="194842"/>
                        </a:cubicBezTo>
                        <a:cubicBezTo>
                          <a:pt x="341110" y="275577"/>
                          <a:pt x="275685" y="341052"/>
                          <a:pt x="194949" y="341081"/>
                        </a:cubicBezTo>
                        <a:cubicBezTo>
                          <a:pt x="114214" y="341110"/>
                          <a:pt x="48740" y="275685"/>
                          <a:pt x="48711" y="194949"/>
                        </a:cubicBezTo>
                        <a:cubicBezTo>
                          <a:pt x="48711" y="194932"/>
                          <a:pt x="48711" y="194913"/>
                          <a:pt x="48711" y="194896"/>
                        </a:cubicBezTo>
                        <a:cubicBezTo>
                          <a:pt x="48788" y="114214"/>
                          <a:pt x="114160" y="48819"/>
                          <a:pt x="194842" y="48711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4" name="자유형: 도형 23">
                    <a:extLst>
                      <a:ext uri="{FF2B5EF4-FFF2-40B4-BE49-F238E27FC236}">
                        <a16:creationId xmlns:a16="http://schemas.microsoft.com/office/drawing/2014/main" id="{49B3A0D5-682A-4D95-AC20-A34C1C4AA09D}"/>
                      </a:ext>
                    </a:extLst>
                  </p:cNvPr>
                  <p:cNvSpPr/>
                  <p:nvPr/>
                </p:nvSpPr>
                <p:spPr>
                  <a:xfrm>
                    <a:off x="6563952" y="4792491"/>
                    <a:ext cx="602240" cy="845639"/>
                  </a:xfrm>
                  <a:custGeom>
                    <a:avLst/>
                    <a:gdLst>
                      <a:gd name="connsiteX0" fmla="*/ 564024 w 602240"/>
                      <a:gd name="connsiteY0" fmla="*/ 348709 h 845639"/>
                      <a:gd name="connsiteX1" fmla="*/ 602240 w 602240"/>
                      <a:gd name="connsiteY1" fmla="*/ 163891 h 845639"/>
                      <a:gd name="connsiteX2" fmla="*/ 558944 w 602240"/>
                      <a:gd name="connsiteY2" fmla="*/ 132697 h 845639"/>
                      <a:gd name="connsiteX3" fmla="*/ 516147 w 602240"/>
                      <a:gd name="connsiteY3" fmla="*/ 339778 h 845639"/>
                      <a:gd name="connsiteX4" fmla="*/ 502447 w 602240"/>
                      <a:gd name="connsiteY4" fmla="*/ 368485 h 845639"/>
                      <a:gd name="connsiteX5" fmla="*/ 171369 w 602240"/>
                      <a:gd name="connsiteY5" fmla="*/ 770596 h 845639"/>
                      <a:gd name="connsiteX6" fmla="*/ 117115 w 602240"/>
                      <a:gd name="connsiteY6" fmla="*/ 796926 h 845639"/>
                      <a:gd name="connsiteX7" fmla="*/ 73519 w 602240"/>
                      <a:gd name="connsiteY7" fmla="*/ 781205 h 845639"/>
                      <a:gd name="connsiteX8" fmla="*/ 48920 w 602240"/>
                      <a:gd name="connsiteY8" fmla="*/ 734372 h 845639"/>
                      <a:gd name="connsiteX9" fmla="*/ 65024 w 602240"/>
                      <a:gd name="connsiteY9" fmla="*/ 683095 h 845639"/>
                      <a:gd name="connsiteX10" fmla="*/ 381718 w 602240"/>
                      <a:gd name="connsiteY10" fmla="*/ 297763 h 845639"/>
                      <a:gd name="connsiteX11" fmla="*/ 386759 w 602240"/>
                      <a:gd name="connsiteY11" fmla="*/ 287178 h 845639"/>
                      <a:gd name="connsiteX12" fmla="*/ 436515 w 602240"/>
                      <a:gd name="connsiteY12" fmla="*/ 44137 h 845639"/>
                      <a:gd name="connsiteX13" fmla="*/ 395842 w 602240"/>
                      <a:gd name="connsiteY13" fmla="*/ 0 h 845639"/>
                      <a:gd name="connsiteX14" fmla="*/ 340260 w 602240"/>
                      <a:gd name="connsiteY14" fmla="*/ 271505 h 845639"/>
                      <a:gd name="connsiteX15" fmla="*/ 27424 w 602240"/>
                      <a:gd name="connsiteY15" fmla="*/ 652151 h 845639"/>
                      <a:gd name="connsiteX16" fmla="*/ 42171 w 602240"/>
                      <a:gd name="connsiteY16" fmla="*/ 818476 h 845639"/>
                      <a:gd name="connsiteX17" fmla="*/ 117115 w 602240"/>
                      <a:gd name="connsiteY17" fmla="*/ 845637 h 845639"/>
                      <a:gd name="connsiteX18" fmla="*/ 209210 w 602240"/>
                      <a:gd name="connsiteY18" fmla="*/ 801310 h 845639"/>
                      <a:gd name="connsiteX19" fmla="*/ 540288 w 602240"/>
                      <a:gd name="connsiteY19" fmla="*/ 399156 h 845639"/>
                      <a:gd name="connsiteX20" fmla="*/ 564024 w 602240"/>
                      <a:gd name="connsiteY20" fmla="*/ 348709 h 8456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602240" h="845639">
                        <a:moveTo>
                          <a:pt x="564024" y="348709"/>
                        </a:moveTo>
                        <a:lnTo>
                          <a:pt x="602240" y="163891"/>
                        </a:lnTo>
                        <a:lnTo>
                          <a:pt x="558944" y="132697"/>
                        </a:lnTo>
                        <a:lnTo>
                          <a:pt x="516147" y="339778"/>
                        </a:lnTo>
                        <a:cubicBezTo>
                          <a:pt x="514023" y="350333"/>
                          <a:pt x="509318" y="360197"/>
                          <a:pt x="502447" y="368485"/>
                        </a:cubicBezTo>
                        <a:lnTo>
                          <a:pt x="171369" y="770596"/>
                        </a:lnTo>
                        <a:cubicBezTo>
                          <a:pt x="158429" y="787413"/>
                          <a:pt x="138333" y="797167"/>
                          <a:pt x="117115" y="796926"/>
                        </a:cubicBezTo>
                        <a:cubicBezTo>
                          <a:pt x="101167" y="797082"/>
                          <a:pt x="85697" y="791502"/>
                          <a:pt x="73519" y="781205"/>
                        </a:cubicBezTo>
                        <a:cubicBezTo>
                          <a:pt x="59320" y="769565"/>
                          <a:pt x="50443" y="752668"/>
                          <a:pt x="48920" y="734372"/>
                        </a:cubicBezTo>
                        <a:cubicBezTo>
                          <a:pt x="47325" y="715825"/>
                          <a:pt x="53112" y="697398"/>
                          <a:pt x="65024" y="683095"/>
                        </a:cubicBezTo>
                        <a:lnTo>
                          <a:pt x="381718" y="297763"/>
                        </a:lnTo>
                        <a:cubicBezTo>
                          <a:pt x="384244" y="294701"/>
                          <a:pt x="385973" y="291067"/>
                          <a:pt x="386759" y="287178"/>
                        </a:cubicBezTo>
                        <a:lnTo>
                          <a:pt x="436515" y="44137"/>
                        </a:lnTo>
                        <a:cubicBezTo>
                          <a:pt x="420440" y="31961"/>
                          <a:pt x="406665" y="17015"/>
                          <a:pt x="395842" y="0"/>
                        </a:cubicBezTo>
                        <a:lnTo>
                          <a:pt x="340260" y="271505"/>
                        </a:lnTo>
                        <a:lnTo>
                          <a:pt x="27424" y="652151"/>
                        </a:lnTo>
                        <a:cubicBezTo>
                          <a:pt x="-14274" y="702201"/>
                          <a:pt x="-7684" y="776541"/>
                          <a:pt x="42171" y="818476"/>
                        </a:cubicBezTo>
                        <a:cubicBezTo>
                          <a:pt x="63110" y="836182"/>
                          <a:pt x="89693" y="845817"/>
                          <a:pt x="117115" y="845637"/>
                        </a:cubicBezTo>
                        <a:cubicBezTo>
                          <a:pt x="153017" y="845900"/>
                          <a:pt x="187020" y="829533"/>
                          <a:pt x="209210" y="801310"/>
                        </a:cubicBezTo>
                        <a:lnTo>
                          <a:pt x="540288" y="399156"/>
                        </a:lnTo>
                        <a:cubicBezTo>
                          <a:pt x="552256" y="384567"/>
                          <a:pt x="560412" y="367231"/>
                          <a:pt x="564024" y="348709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5" name="자유형: 도형 24">
                    <a:extLst>
                      <a:ext uri="{FF2B5EF4-FFF2-40B4-BE49-F238E27FC236}">
                        <a16:creationId xmlns:a16="http://schemas.microsoft.com/office/drawing/2014/main" id="{4BEAB40E-C0DC-4956-8230-16DFEE29EFDD}"/>
                      </a:ext>
                    </a:extLst>
                  </p:cNvPr>
                  <p:cNvSpPr/>
                  <p:nvPr/>
                </p:nvSpPr>
                <p:spPr>
                  <a:xfrm>
                    <a:off x="6981113" y="3981969"/>
                    <a:ext cx="956013" cy="1656660"/>
                  </a:xfrm>
                  <a:custGeom>
                    <a:avLst/>
                    <a:gdLst>
                      <a:gd name="connsiteX0" fmla="*/ 875095 w 956013"/>
                      <a:gd name="connsiteY0" fmla="*/ 502376 h 1656660"/>
                      <a:gd name="connsiteX1" fmla="*/ 642067 w 956013"/>
                      <a:gd name="connsiteY1" fmla="*/ 425433 h 1656660"/>
                      <a:gd name="connsiteX2" fmla="*/ 505853 w 956013"/>
                      <a:gd name="connsiteY2" fmla="*/ 111737 h 1656660"/>
                      <a:gd name="connsiteX3" fmla="*/ 319160 w 956013"/>
                      <a:gd name="connsiteY3" fmla="*/ 0 h 1656660"/>
                      <a:gd name="connsiteX4" fmla="*/ 310477 w 956013"/>
                      <a:gd name="connsiteY4" fmla="*/ 0 h 1656660"/>
                      <a:gd name="connsiteX5" fmla="*/ 103945 w 956013"/>
                      <a:gd name="connsiteY5" fmla="*/ 202098 h 1656660"/>
                      <a:gd name="connsiteX6" fmla="*/ 2456 w 956013"/>
                      <a:gd name="connsiteY6" fmla="*/ 694291 h 1656660"/>
                      <a:gd name="connsiteX7" fmla="*/ 50680 w 956013"/>
                      <a:gd name="connsiteY7" fmla="*/ 817589 h 1656660"/>
                      <a:gd name="connsiteX8" fmla="*/ 410609 w 956013"/>
                      <a:gd name="connsiteY8" fmla="*/ 1076936 h 1656660"/>
                      <a:gd name="connsiteX9" fmla="*/ 410609 w 956013"/>
                      <a:gd name="connsiteY9" fmla="*/ 1108301 h 1656660"/>
                      <a:gd name="connsiteX10" fmla="*/ 11602 w 956013"/>
                      <a:gd name="connsiteY10" fmla="*/ 1591940 h 1656660"/>
                      <a:gd name="connsiteX11" fmla="*/ 14885 w 956013"/>
                      <a:gd name="connsiteY11" fmla="*/ 1626237 h 1656660"/>
                      <a:gd name="connsiteX12" fmla="*/ 49182 w 956013"/>
                      <a:gd name="connsiteY12" fmla="*/ 1622954 h 1656660"/>
                      <a:gd name="connsiteX13" fmla="*/ 410614 w 956013"/>
                      <a:gd name="connsiteY13" fmla="*/ 1184864 h 1656660"/>
                      <a:gd name="connsiteX14" fmla="*/ 410614 w 956013"/>
                      <a:gd name="connsiteY14" fmla="*/ 1537236 h 1656660"/>
                      <a:gd name="connsiteX15" fmla="*/ 528963 w 956013"/>
                      <a:gd name="connsiteY15" fmla="*/ 1656659 h 1656660"/>
                      <a:gd name="connsiteX16" fmla="*/ 648387 w 956013"/>
                      <a:gd name="connsiteY16" fmla="*/ 1538312 h 1656660"/>
                      <a:gd name="connsiteX17" fmla="*/ 648387 w 956013"/>
                      <a:gd name="connsiteY17" fmla="*/ 1537236 h 1656660"/>
                      <a:gd name="connsiteX18" fmla="*/ 648387 w 956013"/>
                      <a:gd name="connsiteY18" fmla="*/ 1017188 h 1656660"/>
                      <a:gd name="connsiteX19" fmla="*/ 616255 w 956013"/>
                      <a:gd name="connsiteY19" fmla="*/ 935598 h 1656660"/>
                      <a:gd name="connsiteX20" fmla="*/ 789745 w 956013"/>
                      <a:gd name="connsiteY20" fmla="*/ 725309 h 1656660"/>
                      <a:gd name="connsiteX21" fmla="*/ 800417 w 956013"/>
                      <a:gd name="connsiteY21" fmla="*/ 728865 h 1656660"/>
                      <a:gd name="connsiteX22" fmla="*/ 836736 w 956013"/>
                      <a:gd name="connsiteY22" fmla="*/ 734240 h 1656660"/>
                      <a:gd name="connsiteX23" fmla="*/ 949674 w 956013"/>
                      <a:gd name="connsiteY23" fmla="*/ 653763 h 1656660"/>
                      <a:gd name="connsiteX24" fmla="*/ 875095 w 956013"/>
                      <a:gd name="connsiteY24" fmla="*/ 502376 h 1656660"/>
                      <a:gd name="connsiteX25" fmla="*/ 599672 w 956013"/>
                      <a:gd name="connsiteY25" fmla="*/ 1017188 h 1656660"/>
                      <a:gd name="connsiteX26" fmla="*/ 599672 w 956013"/>
                      <a:gd name="connsiteY26" fmla="*/ 1537236 h 1656660"/>
                      <a:gd name="connsiteX27" fmla="*/ 529908 w 956013"/>
                      <a:gd name="connsiteY27" fmla="*/ 1607825 h 1656660"/>
                      <a:gd name="connsiteX28" fmla="*/ 459319 w 956013"/>
                      <a:gd name="connsiteY28" fmla="*/ 1538064 h 1656660"/>
                      <a:gd name="connsiteX29" fmla="*/ 459319 w 956013"/>
                      <a:gd name="connsiteY29" fmla="*/ 1537236 h 1656660"/>
                      <a:gd name="connsiteX30" fmla="*/ 459319 w 956013"/>
                      <a:gd name="connsiteY30" fmla="*/ 1125824 h 1656660"/>
                      <a:gd name="connsiteX31" fmla="*/ 584832 w 956013"/>
                      <a:gd name="connsiteY31" fmla="*/ 973687 h 1656660"/>
                      <a:gd name="connsiteX32" fmla="*/ 599672 w 956013"/>
                      <a:gd name="connsiteY32" fmla="*/ 1017188 h 1656660"/>
                      <a:gd name="connsiteX33" fmla="*/ 578012 w 956013"/>
                      <a:gd name="connsiteY33" fmla="*/ 905378 h 1656660"/>
                      <a:gd name="connsiteX34" fmla="*/ 383901 w 956013"/>
                      <a:gd name="connsiteY34" fmla="*/ 763243 h 1656660"/>
                      <a:gd name="connsiteX35" fmla="*/ 429377 w 956013"/>
                      <a:gd name="connsiteY35" fmla="*/ 535864 h 1656660"/>
                      <a:gd name="connsiteX36" fmla="*/ 443907 w 956013"/>
                      <a:gd name="connsiteY36" fmla="*/ 569494 h 1656660"/>
                      <a:gd name="connsiteX37" fmla="*/ 514689 w 956013"/>
                      <a:gd name="connsiteY37" fmla="*/ 633690 h 1656660"/>
                      <a:gd name="connsiteX38" fmla="*/ 740189 w 956013"/>
                      <a:gd name="connsiteY38" fmla="*/ 708811 h 1656660"/>
                      <a:gd name="connsiteX39" fmla="*/ 402452 w 956013"/>
                      <a:gd name="connsiteY39" fmla="*/ 353531 h 1656660"/>
                      <a:gd name="connsiteX40" fmla="*/ 369997 w 956013"/>
                      <a:gd name="connsiteY40" fmla="*/ 342004 h 1656660"/>
                      <a:gd name="connsiteX41" fmla="*/ 357882 w 956013"/>
                      <a:gd name="connsiteY41" fmla="*/ 373130 h 1656660"/>
                      <a:gd name="connsiteX42" fmla="*/ 395258 w 956013"/>
                      <a:gd name="connsiteY42" fmla="*/ 458093 h 1656660"/>
                      <a:gd name="connsiteX43" fmla="*/ 333096 w 956013"/>
                      <a:gd name="connsiteY43" fmla="*/ 768927 h 1656660"/>
                      <a:gd name="connsiteX44" fmla="*/ 342594 w 956013"/>
                      <a:gd name="connsiteY44" fmla="*/ 793353 h 1656660"/>
                      <a:gd name="connsiteX45" fmla="*/ 546986 w 956013"/>
                      <a:gd name="connsiteY45" fmla="*/ 943006 h 1656660"/>
                      <a:gd name="connsiteX46" fmla="*/ 456331 w 956013"/>
                      <a:gd name="connsiteY46" fmla="*/ 1052890 h 1656660"/>
                      <a:gd name="connsiteX47" fmla="*/ 449244 w 956013"/>
                      <a:gd name="connsiteY47" fmla="*/ 1044731 h 1656660"/>
                      <a:gd name="connsiteX48" fmla="*/ 79134 w 956013"/>
                      <a:gd name="connsiteY48" fmla="*/ 778041 h 1656660"/>
                      <a:gd name="connsiteX49" fmla="*/ 50188 w 956013"/>
                      <a:gd name="connsiteY49" fmla="*/ 704072 h 1656660"/>
                      <a:gd name="connsiteX50" fmla="*/ 151700 w 956013"/>
                      <a:gd name="connsiteY50" fmla="*/ 211757 h 1656660"/>
                      <a:gd name="connsiteX51" fmla="*/ 310477 w 956013"/>
                      <a:gd name="connsiteY51" fmla="*/ 48711 h 1656660"/>
                      <a:gd name="connsiteX52" fmla="*/ 319160 w 956013"/>
                      <a:gd name="connsiteY52" fmla="*/ 48711 h 1656660"/>
                      <a:gd name="connsiteX53" fmla="*/ 462746 w 956013"/>
                      <a:gd name="connsiteY53" fmla="*/ 134358 h 1656660"/>
                      <a:gd name="connsiteX54" fmla="*/ 601671 w 956013"/>
                      <a:gd name="connsiteY54" fmla="*/ 454783 h 1656660"/>
                      <a:gd name="connsiteX55" fmla="*/ 616394 w 956013"/>
                      <a:gd name="connsiteY55" fmla="*/ 468245 h 1656660"/>
                      <a:gd name="connsiteX56" fmla="*/ 859757 w 956013"/>
                      <a:gd name="connsiteY56" fmla="*/ 548588 h 1656660"/>
                      <a:gd name="connsiteX57" fmla="*/ 903732 w 956013"/>
                      <a:gd name="connsiteY57" fmla="*/ 637518 h 1656660"/>
                      <a:gd name="connsiteX58" fmla="*/ 836731 w 956013"/>
                      <a:gd name="connsiteY58" fmla="*/ 685540 h 1656660"/>
                      <a:gd name="connsiteX59" fmla="*/ 813708 w 956013"/>
                      <a:gd name="connsiteY59" fmla="*/ 682067 h 1656660"/>
                      <a:gd name="connsiteX60" fmla="*/ 530722 w 956013"/>
                      <a:gd name="connsiteY60" fmla="*/ 587714 h 1656660"/>
                      <a:gd name="connsiteX61" fmla="*/ 488051 w 956013"/>
                      <a:gd name="connsiteY61" fmla="*/ 548946 h 16566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</a:cxnLst>
                    <a:rect l="l" t="t" r="r" b="b"/>
                    <a:pathLst>
                      <a:path w="956013" h="1656660">
                        <a:moveTo>
                          <a:pt x="875095" y="502376"/>
                        </a:moveTo>
                        <a:lnTo>
                          <a:pt x="642067" y="425433"/>
                        </a:lnTo>
                        <a:cubicBezTo>
                          <a:pt x="612168" y="356196"/>
                          <a:pt x="510894" y="121801"/>
                          <a:pt x="505853" y="111737"/>
                        </a:cubicBezTo>
                        <a:cubicBezTo>
                          <a:pt x="468397" y="43481"/>
                          <a:pt x="397014" y="760"/>
                          <a:pt x="319160" y="0"/>
                        </a:cubicBezTo>
                        <a:lnTo>
                          <a:pt x="310477" y="0"/>
                        </a:lnTo>
                        <a:cubicBezTo>
                          <a:pt x="207849" y="0"/>
                          <a:pt x="128694" y="77513"/>
                          <a:pt x="103945" y="202098"/>
                        </a:cubicBezTo>
                        <a:lnTo>
                          <a:pt x="2456" y="694291"/>
                        </a:lnTo>
                        <a:cubicBezTo>
                          <a:pt x="-7113" y="741296"/>
                          <a:pt x="11760" y="789546"/>
                          <a:pt x="50680" y="817589"/>
                        </a:cubicBezTo>
                        <a:lnTo>
                          <a:pt x="410609" y="1076936"/>
                        </a:lnTo>
                        <a:lnTo>
                          <a:pt x="410609" y="1108301"/>
                        </a:lnTo>
                        <a:lnTo>
                          <a:pt x="11602" y="1591940"/>
                        </a:lnTo>
                        <a:cubicBezTo>
                          <a:pt x="3038" y="1602318"/>
                          <a:pt x="4507" y="1617674"/>
                          <a:pt x="14885" y="1626237"/>
                        </a:cubicBezTo>
                        <a:cubicBezTo>
                          <a:pt x="25262" y="1634801"/>
                          <a:pt x="40618" y="1633332"/>
                          <a:pt x="49182" y="1622954"/>
                        </a:cubicBezTo>
                        <a:lnTo>
                          <a:pt x="410614" y="1184864"/>
                        </a:lnTo>
                        <a:lnTo>
                          <a:pt x="410614" y="1537236"/>
                        </a:lnTo>
                        <a:cubicBezTo>
                          <a:pt x="410317" y="1602895"/>
                          <a:pt x="463304" y="1656362"/>
                          <a:pt x="528963" y="1656659"/>
                        </a:cubicBezTo>
                        <a:cubicBezTo>
                          <a:pt x="594623" y="1656957"/>
                          <a:pt x="648090" y="1603972"/>
                          <a:pt x="648387" y="1538312"/>
                        </a:cubicBezTo>
                        <a:cubicBezTo>
                          <a:pt x="648389" y="1537954"/>
                          <a:pt x="648389" y="1537594"/>
                          <a:pt x="648387" y="1537236"/>
                        </a:cubicBezTo>
                        <a:lnTo>
                          <a:pt x="648387" y="1017188"/>
                        </a:lnTo>
                        <a:cubicBezTo>
                          <a:pt x="648572" y="986870"/>
                          <a:pt x="637064" y="957646"/>
                          <a:pt x="616255" y="935598"/>
                        </a:cubicBezTo>
                        <a:lnTo>
                          <a:pt x="789745" y="725309"/>
                        </a:lnTo>
                        <a:lnTo>
                          <a:pt x="800417" y="728865"/>
                        </a:lnTo>
                        <a:cubicBezTo>
                          <a:pt x="812239" y="732224"/>
                          <a:pt x="824449" y="734031"/>
                          <a:pt x="836736" y="734240"/>
                        </a:cubicBezTo>
                        <a:cubicBezTo>
                          <a:pt x="887453" y="733505"/>
                          <a:pt x="932420" y="701461"/>
                          <a:pt x="949674" y="653763"/>
                        </a:cubicBezTo>
                        <a:cubicBezTo>
                          <a:pt x="970792" y="591370"/>
                          <a:pt x="937435" y="523655"/>
                          <a:pt x="875095" y="502376"/>
                        </a:cubicBezTo>
                        <a:close/>
                        <a:moveTo>
                          <a:pt x="599672" y="1017188"/>
                        </a:moveTo>
                        <a:lnTo>
                          <a:pt x="599672" y="1537236"/>
                        </a:lnTo>
                        <a:cubicBezTo>
                          <a:pt x="599900" y="1575993"/>
                          <a:pt x="568667" y="1607596"/>
                          <a:pt x="529908" y="1607825"/>
                        </a:cubicBezTo>
                        <a:cubicBezTo>
                          <a:pt x="491152" y="1608054"/>
                          <a:pt x="459548" y="1576821"/>
                          <a:pt x="459319" y="1538064"/>
                        </a:cubicBezTo>
                        <a:cubicBezTo>
                          <a:pt x="459317" y="1537786"/>
                          <a:pt x="459317" y="1537511"/>
                          <a:pt x="459319" y="1537236"/>
                        </a:cubicBezTo>
                        <a:lnTo>
                          <a:pt x="459319" y="1125824"/>
                        </a:lnTo>
                        <a:lnTo>
                          <a:pt x="584832" y="973687"/>
                        </a:lnTo>
                        <a:cubicBezTo>
                          <a:pt x="594545" y="986098"/>
                          <a:pt x="599774" y="1001427"/>
                          <a:pt x="599672" y="1017188"/>
                        </a:cubicBezTo>
                        <a:close/>
                        <a:moveTo>
                          <a:pt x="578012" y="905378"/>
                        </a:moveTo>
                        <a:lnTo>
                          <a:pt x="383901" y="763243"/>
                        </a:lnTo>
                        <a:lnTo>
                          <a:pt x="429377" y="535864"/>
                        </a:lnTo>
                        <a:lnTo>
                          <a:pt x="443907" y="569494"/>
                        </a:lnTo>
                        <a:cubicBezTo>
                          <a:pt x="458192" y="599329"/>
                          <a:pt x="483604" y="622377"/>
                          <a:pt x="514689" y="633690"/>
                        </a:cubicBezTo>
                        <a:lnTo>
                          <a:pt x="740189" y="708811"/>
                        </a:lnTo>
                        <a:close/>
                        <a:moveTo>
                          <a:pt x="402452" y="353531"/>
                        </a:moveTo>
                        <a:cubicBezTo>
                          <a:pt x="396673" y="341385"/>
                          <a:pt x="382143" y="336224"/>
                          <a:pt x="369997" y="342004"/>
                        </a:cubicBezTo>
                        <a:cubicBezTo>
                          <a:pt x="358360" y="347540"/>
                          <a:pt x="353050" y="361184"/>
                          <a:pt x="357882" y="373130"/>
                        </a:cubicBezTo>
                        <a:lnTo>
                          <a:pt x="395258" y="458093"/>
                        </a:lnTo>
                        <a:lnTo>
                          <a:pt x="333096" y="768927"/>
                        </a:lnTo>
                        <a:cubicBezTo>
                          <a:pt x="331233" y="778224"/>
                          <a:pt x="334940" y="787756"/>
                          <a:pt x="342594" y="793353"/>
                        </a:cubicBezTo>
                        <a:lnTo>
                          <a:pt x="546986" y="943006"/>
                        </a:lnTo>
                        <a:lnTo>
                          <a:pt x="456331" y="1052890"/>
                        </a:lnTo>
                        <a:cubicBezTo>
                          <a:pt x="454614" y="1049673"/>
                          <a:pt x="452191" y="1046882"/>
                          <a:pt x="449244" y="1044731"/>
                        </a:cubicBezTo>
                        <a:lnTo>
                          <a:pt x="79134" y="778041"/>
                        </a:lnTo>
                        <a:cubicBezTo>
                          <a:pt x="55787" y="761216"/>
                          <a:pt x="44459" y="732275"/>
                          <a:pt x="50188" y="704072"/>
                        </a:cubicBezTo>
                        <a:lnTo>
                          <a:pt x="151700" y="211757"/>
                        </a:lnTo>
                        <a:cubicBezTo>
                          <a:pt x="167344" y="132931"/>
                          <a:pt x="217289" y="48711"/>
                          <a:pt x="310477" y="48711"/>
                        </a:cubicBezTo>
                        <a:lnTo>
                          <a:pt x="319160" y="48711"/>
                        </a:lnTo>
                        <a:cubicBezTo>
                          <a:pt x="378942" y="49358"/>
                          <a:pt x="433771" y="82063"/>
                          <a:pt x="462746" y="134358"/>
                        </a:cubicBezTo>
                        <a:cubicBezTo>
                          <a:pt x="467169" y="143635"/>
                          <a:pt x="548250" y="331081"/>
                          <a:pt x="601671" y="454783"/>
                        </a:cubicBezTo>
                        <a:cubicBezTo>
                          <a:pt x="604428" y="461169"/>
                          <a:pt x="609786" y="466070"/>
                          <a:pt x="616394" y="468245"/>
                        </a:cubicBezTo>
                        <a:lnTo>
                          <a:pt x="859757" y="548588"/>
                        </a:lnTo>
                        <a:cubicBezTo>
                          <a:pt x="896301" y="561179"/>
                          <a:pt x="915910" y="600835"/>
                          <a:pt x="903732" y="637518"/>
                        </a:cubicBezTo>
                        <a:cubicBezTo>
                          <a:pt x="893496" y="665853"/>
                          <a:pt x="866854" y="684948"/>
                          <a:pt x="836731" y="685540"/>
                        </a:cubicBezTo>
                        <a:cubicBezTo>
                          <a:pt x="828945" y="685321"/>
                          <a:pt x="821214" y="684154"/>
                          <a:pt x="813708" y="682067"/>
                        </a:cubicBezTo>
                        <a:lnTo>
                          <a:pt x="530722" y="587714"/>
                        </a:lnTo>
                        <a:cubicBezTo>
                          <a:pt x="512090" y="580681"/>
                          <a:pt x="496836" y="566818"/>
                          <a:pt x="488051" y="548946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6" name="자유형: 도형 25">
                    <a:extLst>
                      <a:ext uri="{FF2B5EF4-FFF2-40B4-BE49-F238E27FC236}">
                        <a16:creationId xmlns:a16="http://schemas.microsoft.com/office/drawing/2014/main" id="{C7DFA9DD-18CD-41BC-8F87-FF1E15E5E9D3}"/>
                      </a:ext>
                    </a:extLst>
                  </p:cNvPr>
                  <p:cNvSpPr/>
                  <p:nvPr/>
                </p:nvSpPr>
                <p:spPr>
                  <a:xfrm>
                    <a:off x="6623522" y="3750151"/>
                    <a:ext cx="464221" cy="936932"/>
                  </a:xfrm>
                  <a:custGeom>
                    <a:avLst/>
                    <a:gdLst>
                      <a:gd name="connsiteX0" fmla="*/ 129851 w 464221"/>
                      <a:gd name="connsiteY0" fmla="*/ 932127 h 936932"/>
                      <a:gd name="connsiteX1" fmla="*/ 170166 w 464221"/>
                      <a:gd name="connsiteY1" fmla="*/ 936932 h 936932"/>
                      <a:gd name="connsiteX2" fmla="*/ 336632 w 464221"/>
                      <a:gd name="connsiteY2" fmla="*/ 801171 h 936932"/>
                      <a:gd name="connsiteX3" fmla="*/ 416166 w 464221"/>
                      <a:gd name="connsiteY3" fmla="*/ 419692 h 936932"/>
                      <a:gd name="connsiteX4" fmla="*/ 376009 w 464221"/>
                      <a:gd name="connsiteY4" fmla="*/ 319570 h 936932"/>
                      <a:gd name="connsiteX5" fmla="*/ 443072 w 464221"/>
                      <a:gd name="connsiteY5" fmla="*/ 88213 h 936932"/>
                      <a:gd name="connsiteX6" fmla="*/ 211714 w 464221"/>
                      <a:gd name="connsiteY6" fmla="*/ 21150 h 936932"/>
                      <a:gd name="connsiteX7" fmla="*/ 144651 w 464221"/>
                      <a:gd name="connsiteY7" fmla="*/ 252508 h 936932"/>
                      <a:gd name="connsiteX8" fmla="*/ 151400 w 464221"/>
                      <a:gd name="connsiteY8" fmla="*/ 263724 h 936932"/>
                      <a:gd name="connsiteX9" fmla="*/ 159123 w 464221"/>
                      <a:gd name="connsiteY9" fmla="*/ 274355 h 936932"/>
                      <a:gd name="connsiteX10" fmla="*/ 82404 w 464221"/>
                      <a:gd name="connsiteY10" fmla="*/ 350100 h 936932"/>
                      <a:gd name="connsiteX11" fmla="*/ 4107 w 464221"/>
                      <a:gd name="connsiteY11" fmla="*/ 725585 h 936932"/>
                      <a:gd name="connsiteX12" fmla="*/ 129851 w 464221"/>
                      <a:gd name="connsiteY12" fmla="*/ 932127 h 936932"/>
                      <a:gd name="connsiteX13" fmla="*/ 174803 w 464221"/>
                      <a:gd name="connsiteY13" fmla="*/ 145452 h 936932"/>
                      <a:gd name="connsiteX14" fmla="*/ 293749 w 464221"/>
                      <a:gd name="connsiteY14" fmla="*/ 48484 h 936932"/>
                      <a:gd name="connsiteX15" fmla="*/ 318865 w 464221"/>
                      <a:gd name="connsiteY15" fmla="*/ 51076 h 936932"/>
                      <a:gd name="connsiteX16" fmla="*/ 413241 w 464221"/>
                      <a:gd name="connsiteY16" fmla="*/ 195137 h 936932"/>
                      <a:gd name="connsiteX17" fmla="*/ 269180 w 464221"/>
                      <a:gd name="connsiteY17" fmla="*/ 289514 h 936932"/>
                      <a:gd name="connsiteX18" fmla="*/ 269131 w 464221"/>
                      <a:gd name="connsiteY18" fmla="*/ 289514 h 936932"/>
                      <a:gd name="connsiteX19" fmla="*/ 174803 w 464221"/>
                      <a:gd name="connsiteY19" fmla="*/ 145457 h 936932"/>
                      <a:gd name="connsiteX20" fmla="*/ 51765 w 464221"/>
                      <a:gd name="connsiteY20" fmla="*/ 735524 h 936932"/>
                      <a:gd name="connsiteX21" fmla="*/ 130065 w 464221"/>
                      <a:gd name="connsiteY21" fmla="*/ 360039 h 936932"/>
                      <a:gd name="connsiteX22" fmla="*/ 177667 w 464221"/>
                      <a:gd name="connsiteY22" fmla="*/ 321249 h 936932"/>
                      <a:gd name="connsiteX23" fmla="*/ 187704 w 464221"/>
                      <a:gd name="connsiteY23" fmla="*/ 322271 h 936932"/>
                      <a:gd name="connsiteX24" fmla="*/ 330743 w 464221"/>
                      <a:gd name="connsiteY24" fmla="*/ 352097 h 936932"/>
                      <a:gd name="connsiteX25" fmla="*/ 368513 w 464221"/>
                      <a:gd name="connsiteY25" fmla="*/ 409751 h 936932"/>
                      <a:gd name="connsiteX26" fmla="*/ 288971 w 464221"/>
                      <a:gd name="connsiteY26" fmla="*/ 791230 h 936932"/>
                      <a:gd name="connsiteX27" fmla="*/ 144897 w 464221"/>
                      <a:gd name="connsiteY27" fmla="*/ 885579 h 936932"/>
                      <a:gd name="connsiteX28" fmla="*/ 141222 w 464221"/>
                      <a:gd name="connsiteY28" fmla="*/ 884754 h 936932"/>
                      <a:gd name="connsiteX29" fmla="*/ 51765 w 464221"/>
                      <a:gd name="connsiteY29" fmla="*/ 735524 h 936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</a:cxnLst>
                    <a:rect l="l" t="t" r="r" b="b"/>
                    <a:pathLst>
                      <a:path w="464221" h="936932">
                        <a:moveTo>
                          <a:pt x="129851" y="932127"/>
                        </a:moveTo>
                        <a:cubicBezTo>
                          <a:pt x="143054" y="935308"/>
                          <a:pt x="156585" y="936920"/>
                          <a:pt x="170166" y="936932"/>
                        </a:cubicBezTo>
                        <a:cubicBezTo>
                          <a:pt x="250748" y="936655"/>
                          <a:pt x="320153" y="880051"/>
                          <a:pt x="336632" y="801171"/>
                        </a:cubicBezTo>
                        <a:lnTo>
                          <a:pt x="416166" y="419692"/>
                        </a:lnTo>
                        <a:cubicBezTo>
                          <a:pt x="424130" y="381279"/>
                          <a:pt x="408309" y="341834"/>
                          <a:pt x="376009" y="319570"/>
                        </a:cubicBezTo>
                        <a:cubicBezTo>
                          <a:pt x="458415" y="274201"/>
                          <a:pt x="488440" y="170619"/>
                          <a:pt x="443072" y="88213"/>
                        </a:cubicBezTo>
                        <a:cubicBezTo>
                          <a:pt x="397703" y="5806"/>
                          <a:pt x="294120" y="-24219"/>
                          <a:pt x="211714" y="21150"/>
                        </a:cubicBezTo>
                        <a:cubicBezTo>
                          <a:pt x="129308" y="66519"/>
                          <a:pt x="99282" y="170102"/>
                          <a:pt x="144651" y="252508"/>
                        </a:cubicBezTo>
                        <a:cubicBezTo>
                          <a:pt x="146756" y="256332"/>
                          <a:pt x="149009" y="260073"/>
                          <a:pt x="151400" y="263724"/>
                        </a:cubicBezTo>
                        <a:cubicBezTo>
                          <a:pt x="153816" y="267416"/>
                          <a:pt x="156466" y="270894"/>
                          <a:pt x="159123" y="274355"/>
                        </a:cubicBezTo>
                        <a:cubicBezTo>
                          <a:pt x="120644" y="281878"/>
                          <a:pt x="90417" y="311721"/>
                          <a:pt x="82404" y="350100"/>
                        </a:cubicBezTo>
                        <a:lnTo>
                          <a:pt x="4107" y="725585"/>
                        </a:lnTo>
                        <a:cubicBezTo>
                          <a:pt x="-15974" y="816983"/>
                          <a:pt x="39437" y="907998"/>
                          <a:pt x="129851" y="932127"/>
                        </a:cubicBezTo>
                        <a:close/>
                        <a:moveTo>
                          <a:pt x="174803" y="145452"/>
                        </a:moveTo>
                        <a:cubicBezTo>
                          <a:pt x="186555" y="89082"/>
                          <a:pt x="236169" y="48638"/>
                          <a:pt x="293749" y="48484"/>
                        </a:cubicBezTo>
                        <a:cubicBezTo>
                          <a:pt x="302189" y="48487"/>
                          <a:pt x="310603" y="49354"/>
                          <a:pt x="318865" y="51076"/>
                        </a:cubicBezTo>
                        <a:cubicBezTo>
                          <a:pt x="384707" y="64795"/>
                          <a:pt x="426961" y="129295"/>
                          <a:pt x="413241" y="195137"/>
                        </a:cubicBezTo>
                        <a:cubicBezTo>
                          <a:pt x="399522" y="260979"/>
                          <a:pt x="335022" y="303233"/>
                          <a:pt x="269180" y="289514"/>
                        </a:cubicBezTo>
                        <a:lnTo>
                          <a:pt x="269131" y="289514"/>
                        </a:lnTo>
                        <a:cubicBezTo>
                          <a:pt x="203309" y="275772"/>
                          <a:pt x="161081" y="211282"/>
                          <a:pt x="174803" y="145457"/>
                        </a:cubicBezTo>
                        <a:close/>
                        <a:moveTo>
                          <a:pt x="51765" y="735524"/>
                        </a:moveTo>
                        <a:lnTo>
                          <a:pt x="130065" y="360039"/>
                        </a:lnTo>
                        <a:cubicBezTo>
                          <a:pt x="134763" y="337479"/>
                          <a:pt x="154622" y="321295"/>
                          <a:pt x="177667" y="321249"/>
                        </a:cubicBezTo>
                        <a:cubicBezTo>
                          <a:pt x="181038" y="321246"/>
                          <a:pt x="184402" y="321589"/>
                          <a:pt x="187704" y="322271"/>
                        </a:cubicBezTo>
                        <a:lnTo>
                          <a:pt x="330743" y="352097"/>
                        </a:lnTo>
                        <a:cubicBezTo>
                          <a:pt x="357063" y="357630"/>
                          <a:pt x="373954" y="383410"/>
                          <a:pt x="368513" y="409751"/>
                        </a:cubicBezTo>
                        <a:lnTo>
                          <a:pt x="288971" y="791230"/>
                        </a:lnTo>
                        <a:cubicBezTo>
                          <a:pt x="275239" y="857069"/>
                          <a:pt x="210737" y="899311"/>
                          <a:pt x="144897" y="885579"/>
                        </a:cubicBezTo>
                        <a:cubicBezTo>
                          <a:pt x="143667" y="885324"/>
                          <a:pt x="142442" y="885048"/>
                          <a:pt x="141222" y="884754"/>
                        </a:cubicBezTo>
                        <a:cubicBezTo>
                          <a:pt x="76306" y="866923"/>
                          <a:pt x="36896" y="801184"/>
                          <a:pt x="51765" y="735524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7" name="자유형: 도형 26">
                    <a:extLst>
                      <a:ext uri="{FF2B5EF4-FFF2-40B4-BE49-F238E27FC236}">
                        <a16:creationId xmlns:a16="http://schemas.microsoft.com/office/drawing/2014/main" id="{BF4D0FE4-E38F-437E-AECB-C7D6B89B9A11}"/>
                      </a:ext>
                    </a:extLst>
                  </p:cNvPr>
                  <p:cNvSpPr/>
                  <p:nvPr/>
                </p:nvSpPr>
                <p:spPr>
                  <a:xfrm>
                    <a:off x="6881516" y="3884018"/>
                    <a:ext cx="72540" cy="72985"/>
                  </a:xfrm>
                  <a:custGeom>
                    <a:avLst/>
                    <a:gdLst>
                      <a:gd name="connsiteX0" fmla="*/ 28541 w 72540"/>
                      <a:gd name="connsiteY0" fmla="*/ 72194 h 72985"/>
                      <a:gd name="connsiteX1" fmla="*/ 71760 w 72540"/>
                      <a:gd name="connsiteY1" fmla="*/ 44022 h 72985"/>
                      <a:gd name="connsiteX2" fmla="*/ 71782 w 72540"/>
                      <a:gd name="connsiteY2" fmla="*/ 43915 h 72985"/>
                      <a:gd name="connsiteX3" fmla="*/ 71782 w 72540"/>
                      <a:gd name="connsiteY3" fmla="*/ 43883 h 72985"/>
                      <a:gd name="connsiteX4" fmla="*/ 43454 w 72540"/>
                      <a:gd name="connsiteY4" fmla="*/ 667 h 72985"/>
                      <a:gd name="connsiteX5" fmla="*/ 667 w 72540"/>
                      <a:gd name="connsiteY5" fmla="*/ 29623 h 72985"/>
                      <a:gd name="connsiteX6" fmla="*/ 28541 w 72540"/>
                      <a:gd name="connsiteY6" fmla="*/ 72186 h 729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72540" h="72985">
                        <a:moveTo>
                          <a:pt x="28541" y="72194"/>
                        </a:moveTo>
                        <a:cubicBezTo>
                          <a:pt x="48255" y="76349"/>
                          <a:pt x="67605" y="63735"/>
                          <a:pt x="71760" y="44022"/>
                        </a:cubicBezTo>
                        <a:cubicBezTo>
                          <a:pt x="71767" y="43985"/>
                          <a:pt x="71774" y="43951"/>
                          <a:pt x="71782" y="43915"/>
                        </a:cubicBezTo>
                        <a:lnTo>
                          <a:pt x="71782" y="43883"/>
                        </a:lnTo>
                        <a:cubicBezTo>
                          <a:pt x="75847" y="24136"/>
                          <a:pt x="63184" y="4817"/>
                          <a:pt x="43454" y="667"/>
                        </a:cubicBezTo>
                        <a:cubicBezTo>
                          <a:pt x="23641" y="-3152"/>
                          <a:pt x="4486" y="9813"/>
                          <a:pt x="667" y="29623"/>
                        </a:cubicBezTo>
                        <a:cubicBezTo>
                          <a:pt x="-3072" y="49012"/>
                          <a:pt x="9274" y="67863"/>
                          <a:pt x="28541" y="72186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19" name="그래픽 13" descr="텐트">
                  <a:extLst>
                    <a:ext uri="{FF2B5EF4-FFF2-40B4-BE49-F238E27FC236}">
                      <a16:creationId xmlns:a16="http://schemas.microsoft.com/office/drawing/2014/main" id="{C31F4230-7B0F-4EA8-AE88-523D52EB414C}"/>
                    </a:ext>
                  </a:extLst>
                </p:cNvPr>
                <p:cNvSpPr/>
                <p:nvPr/>
              </p:nvSpPr>
              <p:spPr>
                <a:xfrm>
                  <a:off x="10356637" y="5667387"/>
                  <a:ext cx="1948420" cy="1276921"/>
                </a:xfrm>
                <a:custGeom>
                  <a:avLst/>
                  <a:gdLst>
                    <a:gd name="connsiteX0" fmla="*/ 1948421 w 1948420"/>
                    <a:gd name="connsiteY0" fmla="*/ 1276922 h 1276921"/>
                    <a:gd name="connsiteX1" fmla="*/ 1948421 w 1948420"/>
                    <a:gd name="connsiteY1" fmla="*/ 1228212 h 1276921"/>
                    <a:gd name="connsiteX2" fmla="*/ 1788017 w 1948420"/>
                    <a:gd name="connsiteY2" fmla="*/ 1228212 h 1276921"/>
                    <a:gd name="connsiteX3" fmla="*/ 1916930 w 1948420"/>
                    <a:gd name="connsiteY3" fmla="*/ 1099299 h 1276921"/>
                    <a:gd name="connsiteX4" fmla="*/ 1882491 w 1948420"/>
                    <a:gd name="connsiteY4" fmla="*/ 1064861 h 1276921"/>
                    <a:gd name="connsiteX5" fmla="*/ 1719140 w 1948420"/>
                    <a:gd name="connsiteY5" fmla="*/ 1228212 h 1276921"/>
                    <a:gd name="connsiteX6" fmla="*/ 1718580 w 1948420"/>
                    <a:gd name="connsiteY6" fmla="*/ 1228212 h 1276921"/>
                    <a:gd name="connsiteX7" fmla="*/ 974210 w 1948420"/>
                    <a:gd name="connsiteY7" fmla="*/ 0 h 1276921"/>
                    <a:gd name="connsiteX8" fmla="*/ 229841 w 1948420"/>
                    <a:gd name="connsiteY8" fmla="*/ 1228212 h 1276921"/>
                    <a:gd name="connsiteX9" fmla="*/ 229280 w 1948420"/>
                    <a:gd name="connsiteY9" fmla="*/ 1228212 h 1276921"/>
                    <a:gd name="connsiteX10" fmla="*/ 65930 w 1948420"/>
                    <a:gd name="connsiteY10" fmla="*/ 1064861 h 1276921"/>
                    <a:gd name="connsiteX11" fmla="*/ 31491 w 1948420"/>
                    <a:gd name="connsiteY11" fmla="*/ 1099299 h 1276921"/>
                    <a:gd name="connsiteX12" fmla="*/ 160404 w 1948420"/>
                    <a:gd name="connsiteY12" fmla="*/ 1228212 h 1276921"/>
                    <a:gd name="connsiteX13" fmla="*/ 0 w 1948420"/>
                    <a:gd name="connsiteY13" fmla="*/ 1228212 h 1276921"/>
                    <a:gd name="connsiteX14" fmla="*/ 0 w 1948420"/>
                    <a:gd name="connsiteY14" fmla="*/ 1276922 h 1276921"/>
                    <a:gd name="connsiteX15" fmla="*/ 1450307 w 1948420"/>
                    <a:gd name="connsiteY15" fmla="*/ 1228212 h 1276921"/>
                    <a:gd name="connsiteX16" fmla="*/ 998566 w 1948420"/>
                    <a:gd name="connsiteY16" fmla="*/ 482941 h 1276921"/>
                    <a:gd name="connsiteX17" fmla="*/ 998566 w 1948420"/>
                    <a:gd name="connsiteY17" fmla="*/ 135026 h 1276921"/>
                    <a:gd name="connsiteX18" fmla="*/ 999028 w 1948420"/>
                    <a:gd name="connsiteY18" fmla="*/ 135026 h 1276921"/>
                    <a:gd name="connsiteX19" fmla="*/ 1661613 w 1948420"/>
                    <a:gd name="connsiteY19" fmla="*/ 1228212 h 1276921"/>
                    <a:gd name="connsiteX20" fmla="*/ 998566 w 1948420"/>
                    <a:gd name="connsiteY20" fmla="*/ 576854 h 1276921"/>
                    <a:gd name="connsiteX21" fmla="*/ 1393340 w 1948420"/>
                    <a:gd name="connsiteY21" fmla="*/ 1228212 h 1276921"/>
                    <a:gd name="connsiteX22" fmla="*/ 998566 w 1948420"/>
                    <a:gd name="connsiteY22" fmla="*/ 1228212 h 1276921"/>
                    <a:gd name="connsiteX23" fmla="*/ 949855 w 1948420"/>
                    <a:gd name="connsiteY23" fmla="*/ 135026 h 1276921"/>
                    <a:gd name="connsiteX24" fmla="*/ 949855 w 1948420"/>
                    <a:gd name="connsiteY24" fmla="*/ 1228212 h 1276921"/>
                    <a:gd name="connsiteX25" fmla="*/ 286808 w 1948420"/>
                    <a:gd name="connsiteY25" fmla="*/ 1228212 h 1276921"/>
                    <a:gd name="connsiteX26" fmla="*/ 949392 w 1948420"/>
                    <a:gd name="connsiteY26" fmla="*/ 134904 h 1276921"/>
                    <a:gd name="connsiteX27" fmla="*/ 949855 w 1948420"/>
                    <a:gd name="connsiteY27" fmla="*/ 135026 h 12769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1948420" h="1276921">
                      <a:moveTo>
                        <a:pt x="1948421" y="1276922"/>
                      </a:moveTo>
                      <a:lnTo>
                        <a:pt x="1948421" y="1228212"/>
                      </a:lnTo>
                      <a:lnTo>
                        <a:pt x="1788017" y="1228212"/>
                      </a:lnTo>
                      <a:lnTo>
                        <a:pt x="1916930" y="1099299"/>
                      </a:lnTo>
                      <a:lnTo>
                        <a:pt x="1882491" y="1064861"/>
                      </a:lnTo>
                      <a:lnTo>
                        <a:pt x="1719140" y="1228212"/>
                      </a:lnTo>
                      <a:lnTo>
                        <a:pt x="1718580" y="1228212"/>
                      </a:lnTo>
                      <a:lnTo>
                        <a:pt x="974210" y="0"/>
                      </a:lnTo>
                      <a:lnTo>
                        <a:pt x="229841" y="1228212"/>
                      </a:lnTo>
                      <a:lnTo>
                        <a:pt x="229280" y="1228212"/>
                      </a:lnTo>
                      <a:lnTo>
                        <a:pt x="65930" y="1064861"/>
                      </a:lnTo>
                      <a:lnTo>
                        <a:pt x="31491" y="1099299"/>
                      </a:lnTo>
                      <a:lnTo>
                        <a:pt x="160404" y="1228212"/>
                      </a:lnTo>
                      <a:lnTo>
                        <a:pt x="0" y="1228212"/>
                      </a:lnTo>
                      <a:lnTo>
                        <a:pt x="0" y="1276922"/>
                      </a:lnTo>
                      <a:close/>
                      <a:moveTo>
                        <a:pt x="1450307" y="1228212"/>
                      </a:moveTo>
                      <a:lnTo>
                        <a:pt x="998566" y="482941"/>
                      </a:lnTo>
                      <a:lnTo>
                        <a:pt x="998566" y="135026"/>
                      </a:lnTo>
                      <a:cubicBezTo>
                        <a:pt x="998566" y="134538"/>
                        <a:pt x="998761" y="134490"/>
                        <a:pt x="999028" y="135026"/>
                      </a:cubicBezTo>
                      <a:lnTo>
                        <a:pt x="1661613" y="1228212"/>
                      </a:lnTo>
                      <a:close/>
                      <a:moveTo>
                        <a:pt x="998566" y="576854"/>
                      </a:moveTo>
                      <a:lnTo>
                        <a:pt x="1393340" y="1228212"/>
                      </a:lnTo>
                      <a:lnTo>
                        <a:pt x="998566" y="1228212"/>
                      </a:lnTo>
                      <a:close/>
                      <a:moveTo>
                        <a:pt x="949855" y="135026"/>
                      </a:moveTo>
                      <a:lnTo>
                        <a:pt x="949855" y="1228212"/>
                      </a:lnTo>
                      <a:lnTo>
                        <a:pt x="286808" y="1228212"/>
                      </a:lnTo>
                      <a:lnTo>
                        <a:pt x="949392" y="134904"/>
                      </a:lnTo>
                      <a:cubicBezTo>
                        <a:pt x="949660" y="134490"/>
                        <a:pt x="949855" y="134660"/>
                        <a:pt x="949855" y="135026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20" name="그래픽 15" descr="모닥불">
                  <a:extLst>
                    <a:ext uri="{FF2B5EF4-FFF2-40B4-BE49-F238E27FC236}">
                      <a16:creationId xmlns:a16="http://schemas.microsoft.com/office/drawing/2014/main" id="{2FAAEAD7-7190-41AF-A50C-D3022DB5A727}"/>
                    </a:ext>
                  </a:extLst>
                </p:cNvPr>
                <p:cNvGrpSpPr/>
                <p:nvPr/>
              </p:nvGrpSpPr>
              <p:grpSpPr>
                <a:xfrm>
                  <a:off x="6534704" y="4901151"/>
                  <a:ext cx="1598868" cy="2043157"/>
                  <a:chOff x="6755506" y="3867912"/>
                  <a:chExt cx="1598868" cy="2043157"/>
                </a:xfrm>
                <a:solidFill>
                  <a:srgbClr val="FFFFFF"/>
                </a:solidFill>
              </p:grpSpPr>
              <p:sp>
                <p:nvSpPr>
                  <p:cNvPr id="21" name="자유형: 도형 20">
                    <a:extLst>
                      <a:ext uri="{FF2B5EF4-FFF2-40B4-BE49-F238E27FC236}">
                        <a16:creationId xmlns:a16="http://schemas.microsoft.com/office/drawing/2014/main" id="{D948BB75-207E-4EC7-8C74-74D3AB5A146A}"/>
                      </a:ext>
                    </a:extLst>
                  </p:cNvPr>
                  <p:cNvSpPr/>
                  <p:nvPr/>
                </p:nvSpPr>
                <p:spPr>
                  <a:xfrm>
                    <a:off x="7104128" y="3867912"/>
                    <a:ext cx="913075" cy="1315180"/>
                  </a:xfrm>
                  <a:custGeom>
                    <a:avLst/>
                    <a:gdLst>
                      <a:gd name="connsiteX0" fmla="*/ 189298 w 913075"/>
                      <a:gd name="connsiteY0" fmla="*/ 1227937 h 1315180"/>
                      <a:gd name="connsiteX1" fmla="*/ 222363 w 913075"/>
                      <a:gd name="connsiteY1" fmla="*/ 1218290 h 1315180"/>
                      <a:gd name="connsiteX2" fmla="*/ 223274 w 913075"/>
                      <a:gd name="connsiteY2" fmla="*/ 1196714 h 1315180"/>
                      <a:gd name="connsiteX3" fmla="*/ 254205 w 913075"/>
                      <a:gd name="connsiteY3" fmla="*/ 818355 h 1315180"/>
                      <a:gd name="connsiteX4" fmla="*/ 254668 w 913075"/>
                      <a:gd name="connsiteY4" fmla="*/ 818355 h 1315180"/>
                      <a:gd name="connsiteX5" fmla="*/ 329536 w 913075"/>
                      <a:gd name="connsiteY5" fmla="*/ 1074353 h 1315180"/>
                      <a:gd name="connsiteX6" fmla="*/ 431828 w 913075"/>
                      <a:gd name="connsiteY6" fmla="*/ 1290822 h 1315180"/>
                      <a:gd name="connsiteX7" fmla="*/ 456183 w 913075"/>
                      <a:gd name="connsiteY7" fmla="*/ 1315178 h 1315180"/>
                      <a:gd name="connsiteX8" fmla="*/ 876238 w 913075"/>
                      <a:gd name="connsiteY8" fmla="*/ 1034240 h 1315180"/>
                      <a:gd name="connsiteX9" fmla="*/ 857314 w 913075"/>
                      <a:gd name="connsiteY9" fmla="*/ 660630 h 1315180"/>
                      <a:gd name="connsiteX10" fmla="*/ 823248 w 913075"/>
                      <a:gd name="connsiteY10" fmla="*/ 655542 h 1315180"/>
                      <a:gd name="connsiteX11" fmla="*/ 814059 w 913075"/>
                      <a:gd name="connsiteY11" fmla="*/ 680821 h 1315180"/>
                      <a:gd name="connsiteX12" fmla="*/ 772655 w 913075"/>
                      <a:gd name="connsiteY12" fmla="*/ 801014 h 1315180"/>
                      <a:gd name="connsiteX13" fmla="*/ 654118 w 913075"/>
                      <a:gd name="connsiteY13" fmla="*/ 820790 h 1315180"/>
                      <a:gd name="connsiteX14" fmla="*/ 580371 w 913075"/>
                      <a:gd name="connsiteY14" fmla="*/ 746775 h 1315180"/>
                      <a:gd name="connsiteX15" fmla="*/ 601974 w 913075"/>
                      <a:gd name="connsiteY15" fmla="*/ 628944 h 1315180"/>
                      <a:gd name="connsiteX16" fmla="*/ 657698 w 913075"/>
                      <a:gd name="connsiteY16" fmla="*/ 310109 h 1315180"/>
                      <a:gd name="connsiteX17" fmla="*/ 393346 w 913075"/>
                      <a:gd name="connsiteY17" fmla="*/ 2039 h 1315180"/>
                      <a:gd name="connsiteX18" fmla="*/ 361283 w 913075"/>
                      <a:gd name="connsiteY18" fmla="*/ 14619 h 1315180"/>
                      <a:gd name="connsiteX19" fmla="*/ 362074 w 913075"/>
                      <a:gd name="connsiteY19" fmla="*/ 35747 h 1315180"/>
                      <a:gd name="connsiteX20" fmla="*/ 215943 w 913075"/>
                      <a:gd name="connsiteY20" fmla="*/ 473776 h 1315180"/>
                      <a:gd name="connsiteX21" fmla="*/ 33278 w 913075"/>
                      <a:gd name="connsiteY21" fmla="*/ 689247 h 1315180"/>
                      <a:gd name="connsiteX22" fmla="*/ 189298 w 913075"/>
                      <a:gd name="connsiteY22" fmla="*/ 1227937 h 1315180"/>
                      <a:gd name="connsiteX23" fmla="*/ 78482 w 913075"/>
                      <a:gd name="connsiteY23" fmla="*/ 707636 h 1315180"/>
                      <a:gd name="connsiteX24" fmla="*/ 246996 w 913075"/>
                      <a:gd name="connsiteY24" fmla="*/ 511308 h 1315180"/>
                      <a:gd name="connsiteX25" fmla="*/ 431633 w 913075"/>
                      <a:gd name="connsiteY25" fmla="*/ 78077 h 1315180"/>
                      <a:gd name="connsiteX26" fmla="*/ 431998 w 913075"/>
                      <a:gd name="connsiteY26" fmla="*/ 77784 h 1315180"/>
                      <a:gd name="connsiteX27" fmla="*/ 610668 w 913075"/>
                      <a:gd name="connsiteY27" fmla="*/ 322506 h 1315180"/>
                      <a:gd name="connsiteX28" fmla="*/ 562567 w 913075"/>
                      <a:gd name="connsiteY28" fmla="*/ 600424 h 1315180"/>
                      <a:gd name="connsiteX29" fmla="*/ 534095 w 913075"/>
                      <a:gd name="connsiteY29" fmla="*/ 761631 h 1315180"/>
                      <a:gd name="connsiteX30" fmla="*/ 636534 w 913075"/>
                      <a:gd name="connsiteY30" fmla="*/ 866359 h 1315180"/>
                      <a:gd name="connsiteX31" fmla="*/ 804244 w 913075"/>
                      <a:gd name="connsiteY31" fmla="*/ 838180 h 1315180"/>
                      <a:gd name="connsiteX32" fmla="*/ 853904 w 913075"/>
                      <a:gd name="connsiteY32" fmla="*/ 769498 h 1315180"/>
                      <a:gd name="connsiteX33" fmla="*/ 854367 w 913075"/>
                      <a:gd name="connsiteY33" fmla="*/ 769498 h 1315180"/>
                      <a:gd name="connsiteX34" fmla="*/ 831644 w 913075"/>
                      <a:gd name="connsiteY34" fmla="*/ 1014877 h 1315180"/>
                      <a:gd name="connsiteX35" fmla="*/ 478078 w 913075"/>
                      <a:gd name="connsiteY35" fmla="*/ 1265931 h 1315180"/>
                      <a:gd name="connsiteX36" fmla="*/ 367432 w 913075"/>
                      <a:gd name="connsiteY36" fmla="*/ 1043641 h 1315180"/>
                      <a:gd name="connsiteX37" fmla="*/ 313705 w 913075"/>
                      <a:gd name="connsiteY37" fmla="*/ 742050 h 1315180"/>
                      <a:gd name="connsiteX38" fmla="*/ 296167 w 913075"/>
                      <a:gd name="connsiteY38" fmla="*/ 712407 h 1315180"/>
                      <a:gd name="connsiteX39" fmla="*/ 272520 w 913075"/>
                      <a:gd name="connsiteY39" fmla="*/ 719156 h 1315180"/>
                      <a:gd name="connsiteX40" fmla="*/ 150865 w 913075"/>
                      <a:gd name="connsiteY40" fmla="*/ 1132245 h 1315180"/>
                      <a:gd name="connsiteX41" fmla="*/ 150451 w 913075"/>
                      <a:gd name="connsiteY41" fmla="*/ 1132465 h 1315180"/>
                      <a:gd name="connsiteX42" fmla="*/ 78482 w 913075"/>
                      <a:gd name="connsiteY42" fmla="*/ 707636 h 13151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</a:cxnLst>
                    <a:rect l="l" t="t" r="r" b="b"/>
                    <a:pathLst>
                      <a:path w="913075" h="1315180">
                        <a:moveTo>
                          <a:pt x="189298" y="1227937"/>
                        </a:moveTo>
                        <a:cubicBezTo>
                          <a:pt x="201093" y="1234403"/>
                          <a:pt x="215896" y="1230085"/>
                          <a:pt x="222363" y="1218290"/>
                        </a:cubicBezTo>
                        <a:cubicBezTo>
                          <a:pt x="226014" y="1211634"/>
                          <a:pt x="226350" y="1203655"/>
                          <a:pt x="223274" y="1196714"/>
                        </a:cubicBezTo>
                        <a:cubicBezTo>
                          <a:pt x="165364" y="1074104"/>
                          <a:pt x="177152" y="929931"/>
                          <a:pt x="254205" y="818355"/>
                        </a:cubicBezTo>
                        <a:cubicBezTo>
                          <a:pt x="254473" y="817941"/>
                          <a:pt x="254692" y="817989"/>
                          <a:pt x="254668" y="818355"/>
                        </a:cubicBezTo>
                        <a:cubicBezTo>
                          <a:pt x="251623" y="890130"/>
                          <a:pt x="262218" y="992397"/>
                          <a:pt x="329536" y="1074353"/>
                        </a:cubicBezTo>
                        <a:cubicBezTo>
                          <a:pt x="429392" y="1198224"/>
                          <a:pt x="431828" y="1290067"/>
                          <a:pt x="431828" y="1290822"/>
                        </a:cubicBezTo>
                        <a:cubicBezTo>
                          <a:pt x="431828" y="1304274"/>
                          <a:pt x="442732" y="1315178"/>
                          <a:pt x="456183" y="1315178"/>
                        </a:cubicBezTo>
                        <a:cubicBezTo>
                          <a:pt x="640370" y="1315884"/>
                          <a:pt x="806555" y="1204736"/>
                          <a:pt x="876238" y="1034240"/>
                        </a:cubicBezTo>
                        <a:cubicBezTo>
                          <a:pt x="925192" y="928976"/>
                          <a:pt x="931500" y="760438"/>
                          <a:pt x="857314" y="660630"/>
                        </a:cubicBezTo>
                        <a:cubicBezTo>
                          <a:pt x="849311" y="649819"/>
                          <a:pt x="834060" y="647542"/>
                          <a:pt x="823248" y="655542"/>
                        </a:cubicBezTo>
                        <a:cubicBezTo>
                          <a:pt x="815389" y="661361"/>
                          <a:pt x="811770" y="671315"/>
                          <a:pt x="814059" y="680821"/>
                        </a:cubicBezTo>
                        <a:cubicBezTo>
                          <a:pt x="824035" y="725488"/>
                          <a:pt x="808024" y="771968"/>
                          <a:pt x="772655" y="801014"/>
                        </a:cubicBezTo>
                        <a:cubicBezTo>
                          <a:pt x="740246" y="829877"/>
                          <a:pt x="694144" y="837569"/>
                          <a:pt x="654118" y="820790"/>
                        </a:cubicBezTo>
                        <a:cubicBezTo>
                          <a:pt x="619290" y="809049"/>
                          <a:pt x="591988" y="781646"/>
                          <a:pt x="580371" y="746775"/>
                        </a:cubicBezTo>
                        <a:cubicBezTo>
                          <a:pt x="568629" y="706286"/>
                          <a:pt x="576632" y="662634"/>
                          <a:pt x="601974" y="628944"/>
                        </a:cubicBezTo>
                        <a:cubicBezTo>
                          <a:pt x="668593" y="536891"/>
                          <a:pt x="689144" y="419301"/>
                          <a:pt x="657698" y="310109"/>
                        </a:cubicBezTo>
                        <a:cubicBezTo>
                          <a:pt x="620890" y="172626"/>
                          <a:pt x="523645" y="59298"/>
                          <a:pt x="393346" y="2039"/>
                        </a:cubicBezTo>
                        <a:cubicBezTo>
                          <a:pt x="381018" y="-3341"/>
                          <a:pt x="366663" y="2291"/>
                          <a:pt x="361283" y="14619"/>
                        </a:cubicBezTo>
                        <a:cubicBezTo>
                          <a:pt x="358316" y="21415"/>
                          <a:pt x="358609" y="29192"/>
                          <a:pt x="362074" y="35747"/>
                        </a:cubicBezTo>
                        <a:cubicBezTo>
                          <a:pt x="470139" y="240112"/>
                          <a:pt x="277513" y="422728"/>
                          <a:pt x="215943" y="473776"/>
                        </a:cubicBezTo>
                        <a:cubicBezTo>
                          <a:pt x="116573" y="555756"/>
                          <a:pt x="52592" y="641219"/>
                          <a:pt x="33278" y="689247"/>
                        </a:cubicBezTo>
                        <a:cubicBezTo>
                          <a:pt x="-67090" y="931850"/>
                          <a:pt x="81477" y="1168876"/>
                          <a:pt x="189298" y="1227937"/>
                        </a:cubicBezTo>
                        <a:close/>
                        <a:moveTo>
                          <a:pt x="78482" y="707636"/>
                        </a:moveTo>
                        <a:cubicBezTo>
                          <a:pt x="94970" y="666451"/>
                          <a:pt x="154714" y="587467"/>
                          <a:pt x="246996" y="511308"/>
                        </a:cubicBezTo>
                        <a:cubicBezTo>
                          <a:pt x="309370" y="459577"/>
                          <a:pt x="491766" y="286558"/>
                          <a:pt x="431633" y="78077"/>
                        </a:cubicBezTo>
                        <a:cubicBezTo>
                          <a:pt x="431633" y="77736"/>
                          <a:pt x="431633" y="77614"/>
                          <a:pt x="431998" y="77784"/>
                        </a:cubicBezTo>
                        <a:cubicBezTo>
                          <a:pt x="519928" y="134286"/>
                          <a:pt x="583634" y="221544"/>
                          <a:pt x="610668" y="322506"/>
                        </a:cubicBezTo>
                        <a:cubicBezTo>
                          <a:pt x="638938" y="417572"/>
                          <a:pt x="621141" y="520388"/>
                          <a:pt x="562567" y="600424"/>
                        </a:cubicBezTo>
                        <a:cubicBezTo>
                          <a:pt x="528433" y="646769"/>
                          <a:pt x="517902" y="706396"/>
                          <a:pt x="534095" y="761631"/>
                        </a:cubicBezTo>
                        <a:cubicBezTo>
                          <a:pt x="550024" y="810615"/>
                          <a:pt x="587913" y="849352"/>
                          <a:pt x="636534" y="866359"/>
                        </a:cubicBezTo>
                        <a:cubicBezTo>
                          <a:pt x="693218" y="889871"/>
                          <a:pt x="758356" y="878929"/>
                          <a:pt x="804244" y="838180"/>
                        </a:cubicBezTo>
                        <a:cubicBezTo>
                          <a:pt x="826108" y="819638"/>
                          <a:pt x="843147" y="796070"/>
                          <a:pt x="853904" y="769498"/>
                        </a:cubicBezTo>
                        <a:cubicBezTo>
                          <a:pt x="854050" y="769133"/>
                          <a:pt x="854270" y="769133"/>
                          <a:pt x="854367" y="769498"/>
                        </a:cubicBezTo>
                        <a:cubicBezTo>
                          <a:pt x="873067" y="851626"/>
                          <a:pt x="865108" y="937579"/>
                          <a:pt x="831644" y="1014877"/>
                        </a:cubicBezTo>
                        <a:cubicBezTo>
                          <a:pt x="772563" y="1160137"/>
                          <a:pt x="634695" y="1258033"/>
                          <a:pt x="478078" y="1265931"/>
                        </a:cubicBezTo>
                        <a:cubicBezTo>
                          <a:pt x="460832" y="1183586"/>
                          <a:pt x="422734" y="1107045"/>
                          <a:pt x="367432" y="1043641"/>
                        </a:cubicBezTo>
                        <a:cubicBezTo>
                          <a:pt x="269086" y="923910"/>
                          <a:pt x="313242" y="743852"/>
                          <a:pt x="313705" y="742050"/>
                        </a:cubicBezTo>
                        <a:cubicBezTo>
                          <a:pt x="317046" y="729020"/>
                          <a:pt x="309194" y="715748"/>
                          <a:pt x="296167" y="712407"/>
                        </a:cubicBezTo>
                        <a:cubicBezTo>
                          <a:pt x="287642" y="710220"/>
                          <a:pt x="278604" y="712799"/>
                          <a:pt x="272520" y="719156"/>
                        </a:cubicBezTo>
                        <a:cubicBezTo>
                          <a:pt x="127241" y="870329"/>
                          <a:pt x="126705" y="1028078"/>
                          <a:pt x="150865" y="1132245"/>
                        </a:cubicBezTo>
                        <a:cubicBezTo>
                          <a:pt x="150865" y="1132781"/>
                          <a:pt x="150865" y="1132854"/>
                          <a:pt x="150451" y="1132465"/>
                        </a:cubicBezTo>
                        <a:cubicBezTo>
                          <a:pt x="49053" y="1015386"/>
                          <a:pt x="21305" y="851580"/>
                          <a:pt x="78482" y="707636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2" name="자유형: 도형 21">
                    <a:extLst>
                      <a:ext uri="{FF2B5EF4-FFF2-40B4-BE49-F238E27FC236}">
                        <a16:creationId xmlns:a16="http://schemas.microsoft.com/office/drawing/2014/main" id="{788288F3-1387-422C-8DCD-E4835F069568}"/>
                      </a:ext>
                    </a:extLst>
                  </p:cNvPr>
                  <p:cNvSpPr/>
                  <p:nvPr/>
                </p:nvSpPr>
                <p:spPr>
                  <a:xfrm>
                    <a:off x="6755506" y="5088375"/>
                    <a:ext cx="1598868" cy="822694"/>
                  </a:xfrm>
                  <a:custGeom>
                    <a:avLst/>
                    <a:gdLst>
                      <a:gd name="connsiteX0" fmla="*/ 1542745 w 1598868"/>
                      <a:gd name="connsiteY0" fmla="*/ 567231 h 822694"/>
                      <a:gd name="connsiteX1" fmla="*/ 1158273 w 1598868"/>
                      <a:gd name="connsiteY1" fmla="*/ 410164 h 822694"/>
                      <a:gd name="connsiteX2" fmla="*/ 1536924 w 1598868"/>
                      <a:gd name="connsiteY2" fmla="*/ 255484 h 822694"/>
                      <a:gd name="connsiteX3" fmla="*/ 1592220 w 1598868"/>
                      <a:gd name="connsiteY3" fmla="*/ 133062 h 822694"/>
                      <a:gd name="connsiteX4" fmla="*/ 1590505 w 1598868"/>
                      <a:gd name="connsiteY4" fmla="*/ 128837 h 822694"/>
                      <a:gd name="connsiteX5" fmla="*/ 1561279 w 1598868"/>
                      <a:gd name="connsiteY5" fmla="*/ 60642 h 822694"/>
                      <a:gd name="connsiteX6" fmla="*/ 1467852 w 1598868"/>
                      <a:gd name="connsiteY6" fmla="*/ 22 h 822694"/>
                      <a:gd name="connsiteX7" fmla="*/ 1427325 w 1598868"/>
                      <a:gd name="connsiteY7" fmla="*/ 7060 h 822694"/>
                      <a:gd name="connsiteX8" fmla="*/ 799422 w 1598868"/>
                      <a:gd name="connsiteY8" fmla="*/ 263570 h 822694"/>
                      <a:gd name="connsiteX9" fmla="*/ 171544 w 1598868"/>
                      <a:gd name="connsiteY9" fmla="*/ 7060 h 822694"/>
                      <a:gd name="connsiteX10" fmla="*/ 131016 w 1598868"/>
                      <a:gd name="connsiteY10" fmla="*/ 22 h 822694"/>
                      <a:gd name="connsiteX11" fmla="*/ 37590 w 1598868"/>
                      <a:gd name="connsiteY11" fmla="*/ 60642 h 822694"/>
                      <a:gd name="connsiteX12" fmla="*/ 8363 w 1598868"/>
                      <a:gd name="connsiteY12" fmla="*/ 128837 h 822694"/>
                      <a:gd name="connsiteX13" fmla="*/ 57719 w 1598868"/>
                      <a:gd name="connsiteY13" fmla="*/ 253772 h 822694"/>
                      <a:gd name="connsiteX14" fmla="*/ 61945 w 1598868"/>
                      <a:gd name="connsiteY14" fmla="*/ 255484 h 822694"/>
                      <a:gd name="connsiteX15" fmla="*/ 440596 w 1598868"/>
                      <a:gd name="connsiteY15" fmla="*/ 410164 h 822694"/>
                      <a:gd name="connsiteX16" fmla="*/ 56124 w 1598868"/>
                      <a:gd name="connsiteY16" fmla="*/ 567231 h 822694"/>
                      <a:gd name="connsiteX17" fmla="*/ 7413 w 1598868"/>
                      <a:gd name="connsiteY17" fmla="*/ 693879 h 822694"/>
                      <a:gd name="connsiteX18" fmla="*/ 36640 w 1598868"/>
                      <a:gd name="connsiteY18" fmla="*/ 762073 h 822694"/>
                      <a:gd name="connsiteX19" fmla="*/ 127972 w 1598868"/>
                      <a:gd name="connsiteY19" fmla="*/ 822694 h 822694"/>
                      <a:gd name="connsiteX20" fmla="*/ 165723 w 1598868"/>
                      <a:gd name="connsiteY20" fmla="*/ 815655 h 822694"/>
                      <a:gd name="connsiteX21" fmla="*/ 799422 w 1598868"/>
                      <a:gd name="connsiteY21" fmla="*/ 556759 h 822694"/>
                      <a:gd name="connsiteX22" fmla="*/ 1433146 w 1598868"/>
                      <a:gd name="connsiteY22" fmla="*/ 815655 h 822694"/>
                      <a:gd name="connsiteX23" fmla="*/ 1470897 w 1598868"/>
                      <a:gd name="connsiteY23" fmla="*/ 822694 h 822694"/>
                      <a:gd name="connsiteX24" fmla="*/ 1562229 w 1598868"/>
                      <a:gd name="connsiteY24" fmla="*/ 762073 h 822694"/>
                      <a:gd name="connsiteX25" fmla="*/ 1591455 w 1598868"/>
                      <a:gd name="connsiteY25" fmla="*/ 693879 h 822694"/>
                      <a:gd name="connsiteX26" fmla="*/ 1542745 w 1598868"/>
                      <a:gd name="connsiteY26" fmla="*/ 567231 h 822694"/>
                      <a:gd name="connsiteX27" fmla="*/ 1444423 w 1598868"/>
                      <a:gd name="connsiteY27" fmla="*/ 52702 h 822694"/>
                      <a:gd name="connsiteX28" fmla="*/ 1467852 w 1598868"/>
                      <a:gd name="connsiteY28" fmla="*/ 48732 h 822694"/>
                      <a:gd name="connsiteX29" fmla="*/ 1516563 w 1598868"/>
                      <a:gd name="connsiteY29" fmla="*/ 79834 h 822694"/>
                      <a:gd name="connsiteX30" fmla="*/ 1546130 w 1598868"/>
                      <a:gd name="connsiteY30" fmla="*/ 148832 h 822694"/>
                      <a:gd name="connsiteX31" fmla="*/ 1546398 w 1598868"/>
                      <a:gd name="connsiteY31" fmla="*/ 183928 h 822694"/>
                      <a:gd name="connsiteX32" fmla="*/ 1518560 w 1598868"/>
                      <a:gd name="connsiteY32" fmla="*/ 210402 h 822694"/>
                      <a:gd name="connsiteX33" fmla="*/ 1093877 w 1598868"/>
                      <a:gd name="connsiteY33" fmla="*/ 383861 h 822694"/>
                      <a:gd name="connsiteX34" fmla="*/ 863842 w 1598868"/>
                      <a:gd name="connsiteY34" fmla="*/ 289874 h 822694"/>
                      <a:gd name="connsiteX35" fmla="*/ 148382 w 1598868"/>
                      <a:gd name="connsiteY35" fmla="*/ 770135 h 822694"/>
                      <a:gd name="connsiteX36" fmla="*/ 127972 w 1598868"/>
                      <a:gd name="connsiteY36" fmla="*/ 773983 h 822694"/>
                      <a:gd name="connsiteX37" fmla="*/ 81429 w 1598868"/>
                      <a:gd name="connsiteY37" fmla="*/ 742881 h 822694"/>
                      <a:gd name="connsiteX38" fmla="*/ 52666 w 1598868"/>
                      <a:gd name="connsiteY38" fmla="*/ 675783 h 822694"/>
                      <a:gd name="connsiteX39" fmla="*/ 74585 w 1598868"/>
                      <a:gd name="connsiteY39" fmla="*/ 612313 h 822694"/>
                      <a:gd name="connsiteX40" fmla="*/ 505040 w 1598868"/>
                      <a:gd name="connsiteY40" fmla="*/ 436468 h 822694"/>
                      <a:gd name="connsiteX41" fmla="*/ 735100 w 1598868"/>
                      <a:gd name="connsiteY41" fmla="*/ 530455 h 822694"/>
                      <a:gd name="connsiteX42" fmla="*/ 1546690 w 1598868"/>
                      <a:gd name="connsiteY42" fmla="*/ 674687 h 822694"/>
                      <a:gd name="connsiteX43" fmla="*/ 1517464 w 1598868"/>
                      <a:gd name="connsiteY43" fmla="*/ 742881 h 822694"/>
                      <a:gd name="connsiteX44" fmla="*/ 1470897 w 1598868"/>
                      <a:gd name="connsiteY44" fmla="*/ 773983 h 822694"/>
                      <a:gd name="connsiteX45" fmla="*/ 1451559 w 1598868"/>
                      <a:gd name="connsiteY45" fmla="*/ 770573 h 822694"/>
                      <a:gd name="connsiteX46" fmla="*/ 79286 w 1598868"/>
                      <a:gd name="connsiteY46" fmla="*/ 209964 h 822694"/>
                      <a:gd name="connsiteX47" fmla="*/ 52495 w 1598868"/>
                      <a:gd name="connsiteY47" fmla="*/ 183928 h 822694"/>
                      <a:gd name="connsiteX48" fmla="*/ 53104 w 1598868"/>
                      <a:gd name="connsiteY48" fmla="*/ 148029 h 822694"/>
                      <a:gd name="connsiteX49" fmla="*/ 82330 w 1598868"/>
                      <a:gd name="connsiteY49" fmla="*/ 79834 h 822694"/>
                      <a:gd name="connsiteX50" fmla="*/ 131041 w 1598868"/>
                      <a:gd name="connsiteY50" fmla="*/ 48732 h 822694"/>
                      <a:gd name="connsiteX51" fmla="*/ 154471 w 1598868"/>
                      <a:gd name="connsiteY51" fmla="*/ 52702 h 822694"/>
                      <a:gd name="connsiteX52" fmla="*/ 1523845 w 1598868"/>
                      <a:gd name="connsiteY52" fmla="*/ 612118 h 822694"/>
                      <a:gd name="connsiteX53" fmla="*/ 1546690 w 1598868"/>
                      <a:gd name="connsiteY53" fmla="*/ 674687 h 8226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</a:cxnLst>
                    <a:rect l="l" t="t" r="r" b="b"/>
                    <a:pathLst>
                      <a:path w="1598868" h="822694">
                        <a:moveTo>
                          <a:pt x="1542745" y="567231"/>
                        </a:moveTo>
                        <a:lnTo>
                          <a:pt x="1158273" y="410164"/>
                        </a:lnTo>
                        <a:lnTo>
                          <a:pt x="1536924" y="255484"/>
                        </a:lnTo>
                        <a:cubicBezTo>
                          <a:pt x="1586000" y="236947"/>
                          <a:pt x="1610754" y="182138"/>
                          <a:pt x="1592220" y="133062"/>
                        </a:cubicBezTo>
                        <a:cubicBezTo>
                          <a:pt x="1591682" y="131640"/>
                          <a:pt x="1591110" y="130232"/>
                          <a:pt x="1590505" y="128837"/>
                        </a:cubicBezTo>
                        <a:lnTo>
                          <a:pt x="1561279" y="60642"/>
                        </a:lnTo>
                        <a:cubicBezTo>
                          <a:pt x="1545499" y="23200"/>
                          <a:pt x="1508474" y="-823"/>
                          <a:pt x="1467852" y="22"/>
                        </a:cubicBezTo>
                        <a:cubicBezTo>
                          <a:pt x="1454045" y="85"/>
                          <a:pt x="1440346" y="2464"/>
                          <a:pt x="1427325" y="7060"/>
                        </a:cubicBezTo>
                        <a:lnTo>
                          <a:pt x="799422" y="263570"/>
                        </a:lnTo>
                        <a:lnTo>
                          <a:pt x="171544" y="7060"/>
                        </a:lnTo>
                        <a:cubicBezTo>
                          <a:pt x="158523" y="2464"/>
                          <a:pt x="144823" y="85"/>
                          <a:pt x="131016" y="22"/>
                        </a:cubicBezTo>
                        <a:cubicBezTo>
                          <a:pt x="90394" y="-823"/>
                          <a:pt x="53369" y="23200"/>
                          <a:pt x="37590" y="60642"/>
                        </a:cubicBezTo>
                        <a:lnTo>
                          <a:pt x="8363" y="128837"/>
                        </a:lnTo>
                        <a:cubicBezTo>
                          <a:pt x="-12507" y="176965"/>
                          <a:pt x="9591" y="232899"/>
                          <a:pt x="57719" y="253772"/>
                        </a:cubicBezTo>
                        <a:cubicBezTo>
                          <a:pt x="59115" y="254376"/>
                          <a:pt x="60523" y="254946"/>
                          <a:pt x="61945" y="255484"/>
                        </a:cubicBezTo>
                        <a:lnTo>
                          <a:pt x="440596" y="410164"/>
                        </a:lnTo>
                        <a:lnTo>
                          <a:pt x="56124" y="567231"/>
                        </a:lnTo>
                        <a:cubicBezTo>
                          <a:pt x="8904" y="589879"/>
                          <a:pt x="-12458" y="645424"/>
                          <a:pt x="7413" y="693879"/>
                        </a:cubicBezTo>
                        <a:lnTo>
                          <a:pt x="36640" y="762073"/>
                        </a:lnTo>
                        <a:cubicBezTo>
                          <a:pt x="51967" y="798937"/>
                          <a:pt x="88049" y="822886"/>
                          <a:pt x="127972" y="822694"/>
                        </a:cubicBezTo>
                        <a:cubicBezTo>
                          <a:pt x="140880" y="822664"/>
                          <a:pt x="153672" y="820280"/>
                          <a:pt x="165723" y="815655"/>
                        </a:cubicBezTo>
                        <a:lnTo>
                          <a:pt x="799422" y="556759"/>
                        </a:lnTo>
                        <a:lnTo>
                          <a:pt x="1433146" y="815655"/>
                        </a:lnTo>
                        <a:cubicBezTo>
                          <a:pt x="1445197" y="820280"/>
                          <a:pt x="1457991" y="822664"/>
                          <a:pt x="1470897" y="822694"/>
                        </a:cubicBezTo>
                        <a:cubicBezTo>
                          <a:pt x="1510820" y="822886"/>
                          <a:pt x="1546902" y="798937"/>
                          <a:pt x="1562229" y="762073"/>
                        </a:cubicBezTo>
                        <a:lnTo>
                          <a:pt x="1591455" y="693879"/>
                        </a:lnTo>
                        <a:cubicBezTo>
                          <a:pt x="1611327" y="645424"/>
                          <a:pt x="1589965" y="589879"/>
                          <a:pt x="1542745" y="567231"/>
                        </a:cubicBezTo>
                        <a:close/>
                        <a:moveTo>
                          <a:pt x="1444423" y="52702"/>
                        </a:moveTo>
                        <a:cubicBezTo>
                          <a:pt x="1451968" y="50130"/>
                          <a:pt x="1459881" y="48791"/>
                          <a:pt x="1467852" y="48732"/>
                        </a:cubicBezTo>
                        <a:cubicBezTo>
                          <a:pt x="1489005" y="47863"/>
                          <a:pt x="1508453" y="60279"/>
                          <a:pt x="1516563" y="79834"/>
                        </a:cubicBezTo>
                        <a:lnTo>
                          <a:pt x="1546130" y="148832"/>
                        </a:lnTo>
                        <a:cubicBezTo>
                          <a:pt x="1551104" y="159982"/>
                          <a:pt x="1551201" y="172703"/>
                          <a:pt x="1546398" y="183928"/>
                        </a:cubicBezTo>
                        <a:cubicBezTo>
                          <a:pt x="1541259" y="196279"/>
                          <a:pt x="1531152" y="205889"/>
                          <a:pt x="1518560" y="210402"/>
                        </a:cubicBezTo>
                        <a:lnTo>
                          <a:pt x="1093877" y="383861"/>
                        </a:lnTo>
                        <a:lnTo>
                          <a:pt x="863842" y="289874"/>
                        </a:lnTo>
                        <a:close/>
                        <a:moveTo>
                          <a:pt x="148382" y="770135"/>
                        </a:moveTo>
                        <a:cubicBezTo>
                          <a:pt x="141869" y="772651"/>
                          <a:pt x="134952" y="773954"/>
                          <a:pt x="127972" y="773983"/>
                        </a:cubicBezTo>
                        <a:cubicBezTo>
                          <a:pt x="107528" y="774207"/>
                          <a:pt x="89043" y="761857"/>
                          <a:pt x="81429" y="742881"/>
                        </a:cubicBezTo>
                        <a:lnTo>
                          <a:pt x="52666" y="675783"/>
                        </a:lnTo>
                        <a:cubicBezTo>
                          <a:pt x="42794" y="652129"/>
                          <a:pt x="52220" y="624834"/>
                          <a:pt x="74585" y="612313"/>
                        </a:cubicBezTo>
                        <a:lnTo>
                          <a:pt x="505040" y="436468"/>
                        </a:lnTo>
                        <a:lnTo>
                          <a:pt x="735100" y="530455"/>
                        </a:lnTo>
                        <a:close/>
                        <a:moveTo>
                          <a:pt x="1546690" y="674687"/>
                        </a:moveTo>
                        <a:lnTo>
                          <a:pt x="1517464" y="742881"/>
                        </a:lnTo>
                        <a:cubicBezTo>
                          <a:pt x="1509846" y="761864"/>
                          <a:pt x="1491350" y="774219"/>
                          <a:pt x="1470897" y="773983"/>
                        </a:cubicBezTo>
                        <a:cubicBezTo>
                          <a:pt x="1464301" y="773986"/>
                          <a:pt x="1457755" y="772831"/>
                          <a:pt x="1451559" y="770573"/>
                        </a:cubicBezTo>
                        <a:lnTo>
                          <a:pt x="79286" y="209964"/>
                        </a:lnTo>
                        <a:cubicBezTo>
                          <a:pt x="67120" y="205392"/>
                          <a:pt x="57412" y="195957"/>
                          <a:pt x="52495" y="183928"/>
                        </a:cubicBezTo>
                        <a:cubicBezTo>
                          <a:pt x="47639" y="172408"/>
                          <a:pt x="47858" y="159376"/>
                          <a:pt x="53104" y="148029"/>
                        </a:cubicBezTo>
                        <a:lnTo>
                          <a:pt x="82330" y="79834"/>
                        </a:lnTo>
                        <a:cubicBezTo>
                          <a:pt x="90441" y="60279"/>
                          <a:pt x="109888" y="47863"/>
                          <a:pt x="131041" y="48732"/>
                        </a:cubicBezTo>
                        <a:cubicBezTo>
                          <a:pt x="139012" y="48791"/>
                          <a:pt x="146925" y="50130"/>
                          <a:pt x="154471" y="52702"/>
                        </a:cubicBezTo>
                        <a:lnTo>
                          <a:pt x="1523845" y="612118"/>
                        </a:lnTo>
                        <a:cubicBezTo>
                          <a:pt x="1546194" y="624191"/>
                          <a:pt x="1556004" y="651055"/>
                          <a:pt x="1546690" y="674687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</p:grpSp>
      </p:grp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045342DC-EAEC-420E-B445-19D303A7D8E8}"/>
              </a:ext>
            </a:extLst>
          </p:cNvPr>
          <p:cNvSpPr/>
          <p:nvPr/>
        </p:nvSpPr>
        <p:spPr>
          <a:xfrm>
            <a:off x="6094967" y="0"/>
            <a:ext cx="6096000" cy="6858000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74D325B4-02E7-4AD6-8E95-74A40B69D101}"/>
              </a:ext>
            </a:extLst>
          </p:cNvPr>
          <p:cNvSpPr txBox="1"/>
          <p:nvPr/>
        </p:nvSpPr>
        <p:spPr>
          <a:xfrm>
            <a:off x="6825929" y="343129"/>
            <a:ext cx="4634078" cy="221599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3800" b="1" dirty="0">
                <a:solidFill>
                  <a:schemeClr val="bg1"/>
                </a:solidFill>
              </a:rPr>
              <a:t>Q &amp; A </a:t>
            </a:r>
            <a:endParaRPr lang="ko-KR" altLang="en-US" sz="13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349952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직사각형 60">
            <a:extLst>
              <a:ext uri="{FF2B5EF4-FFF2-40B4-BE49-F238E27FC236}">
                <a16:creationId xmlns:a16="http://schemas.microsoft.com/office/drawing/2014/main" id="{D077A3F3-AC6A-4BE4-8170-26F082DC6E8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F328EE0D-6294-4ED6-AB93-C36D5DACA26A}"/>
              </a:ext>
            </a:extLst>
          </p:cNvPr>
          <p:cNvGrpSpPr/>
          <p:nvPr/>
        </p:nvGrpSpPr>
        <p:grpSpPr>
          <a:xfrm>
            <a:off x="1" y="6112284"/>
            <a:ext cx="3911616" cy="667060"/>
            <a:chOff x="122065" y="4845692"/>
            <a:chExt cx="12182988" cy="2098616"/>
          </a:xfrm>
        </p:grpSpPr>
        <p:grpSp>
          <p:nvGrpSpPr>
            <p:cNvPr id="105" name="그래픽 5" descr="트레일러">
              <a:extLst>
                <a:ext uri="{FF2B5EF4-FFF2-40B4-BE49-F238E27FC236}">
                  <a16:creationId xmlns:a16="http://schemas.microsoft.com/office/drawing/2014/main" id="{5488F2C0-F0D9-4474-ACA3-7860D6BFE38F}"/>
                </a:ext>
              </a:extLst>
            </p:cNvPr>
            <p:cNvGrpSpPr/>
            <p:nvPr/>
          </p:nvGrpSpPr>
          <p:grpSpPr>
            <a:xfrm>
              <a:off x="122065" y="5799611"/>
              <a:ext cx="2045843" cy="1144697"/>
              <a:chOff x="5784928" y="3580678"/>
              <a:chExt cx="2045843" cy="1144698"/>
            </a:xfrm>
            <a:solidFill>
              <a:srgbClr val="FFFFFF"/>
            </a:solidFill>
          </p:grpSpPr>
          <p:sp>
            <p:nvSpPr>
              <p:cNvPr id="118" name="자유형: 도형 117">
                <a:extLst>
                  <a:ext uri="{FF2B5EF4-FFF2-40B4-BE49-F238E27FC236}">
                    <a16:creationId xmlns:a16="http://schemas.microsoft.com/office/drawing/2014/main" id="{21FD5B2C-FECE-461E-89E9-96A2AC1298B6}"/>
                  </a:ext>
                </a:extLst>
              </p:cNvPr>
              <p:cNvSpPr/>
              <p:nvPr/>
            </p:nvSpPr>
            <p:spPr>
              <a:xfrm>
                <a:off x="6832206" y="3799877"/>
                <a:ext cx="414039" cy="292263"/>
              </a:xfrm>
              <a:custGeom>
                <a:avLst/>
                <a:gdLst>
                  <a:gd name="connsiteX0" fmla="*/ 0 w 414039"/>
                  <a:gd name="connsiteY0" fmla="*/ 0 h 292263"/>
                  <a:gd name="connsiteX1" fmla="*/ 0 w 414039"/>
                  <a:gd name="connsiteY1" fmla="*/ 292263 h 292263"/>
                  <a:gd name="connsiteX2" fmla="*/ 414039 w 414039"/>
                  <a:gd name="connsiteY2" fmla="*/ 292263 h 292263"/>
                  <a:gd name="connsiteX3" fmla="*/ 414039 w 414039"/>
                  <a:gd name="connsiteY3" fmla="*/ 0 h 292263"/>
                  <a:gd name="connsiteX4" fmla="*/ 365329 w 414039"/>
                  <a:gd name="connsiteY4" fmla="*/ 243553 h 292263"/>
                  <a:gd name="connsiteX5" fmla="*/ 48711 w 414039"/>
                  <a:gd name="connsiteY5" fmla="*/ 243553 h 292263"/>
                  <a:gd name="connsiteX6" fmla="*/ 48711 w 414039"/>
                  <a:gd name="connsiteY6" fmla="*/ 48711 h 292263"/>
                  <a:gd name="connsiteX7" fmla="*/ 365329 w 414039"/>
                  <a:gd name="connsiteY7" fmla="*/ 48711 h 292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14039" h="292263">
                    <a:moveTo>
                      <a:pt x="0" y="0"/>
                    </a:moveTo>
                    <a:lnTo>
                      <a:pt x="0" y="292263"/>
                    </a:lnTo>
                    <a:lnTo>
                      <a:pt x="414039" y="292263"/>
                    </a:lnTo>
                    <a:lnTo>
                      <a:pt x="414039" y="0"/>
                    </a:lnTo>
                    <a:close/>
                    <a:moveTo>
                      <a:pt x="365329" y="243553"/>
                    </a:moveTo>
                    <a:lnTo>
                      <a:pt x="48711" y="243553"/>
                    </a:lnTo>
                    <a:lnTo>
                      <a:pt x="48711" y="48711"/>
                    </a:lnTo>
                    <a:lnTo>
                      <a:pt x="365329" y="48711"/>
                    </a:lnTo>
                    <a:close/>
                  </a:path>
                </a:pathLst>
              </a:custGeom>
              <a:solidFill>
                <a:schemeClr val="bg1"/>
              </a:solidFill>
              <a:ln w="243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9" name="자유형: 도형 118">
                <a:extLst>
                  <a:ext uri="{FF2B5EF4-FFF2-40B4-BE49-F238E27FC236}">
                    <a16:creationId xmlns:a16="http://schemas.microsoft.com/office/drawing/2014/main" id="{221525F9-9E0B-4460-BA73-6B7DCAD90307}"/>
                  </a:ext>
                </a:extLst>
              </p:cNvPr>
              <p:cNvSpPr/>
              <p:nvPr/>
            </p:nvSpPr>
            <p:spPr>
              <a:xfrm>
                <a:off x="6320746" y="4335693"/>
                <a:ext cx="389684" cy="389684"/>
              </a:xfrm>
              <a:custGeom>
                <a:avLst/>
                <a:gdLst>
                  <a:gd name="connsiteX0" fmla="*/ 194842 w 389684"/>
                  <a:gd name="connsiteY0" fmla="*/ 0 h 389684"/>
                  <a:gd name="connsiteX1" fmla="*/ 0 w 389684"/>
                  <a:gd name="connsiteY1" fmla="*/ 194842 h 389684"/>
                  <a:gd name="connsiteX2" fmla="*/ 194842 w 389684"/>
                  <a:gd name="connsiteY2" fmla="*/ 389684 h 389684"/>
                  <a:gd name="connsiteX3" fmla="*/ 389684 w 389684"/>
                  <a:gd name="connsiteY3" fmla="*/ 194842 h 389684"/>
                  <a:gd name="connsiteX4" fmla="*/ 194842 w 389684"/>
                  <a:gd name="connsiteY4" fmla="*/ 0 h 389684"/>
                  <a:gd name="connsiteX5" fmla="*/ 194842 w 389684"/>
                  <a:gd name="connsiteY5" fmla="*/ 340974 h 389684"/>
                  <a:gd name="connsiteX6" fmla="*/ 48711 w 389684"/>
                  <a:gd name="connsiteY6" fmla="*/ 194842 h 389684"/>
                  <a:gd name="connsiteX7" fmla="*/ 194842 w 389684"/>
                  <a:gd name="connsiteY7" fmla="*/ 48711 h 389684"/>
                  <a:gd name="connsiteX8" fmla="*/ 340974 w 389684"/>
                  <a:gd name="connsiteY8" fmla="*/ 194842 h 389684"/>
                  <a:gd name="connsiteX9" fmla="*/ 194842 w 389684"/>
                  <a:gd name="connsiteY9" fmla="*/ 340974 h 3896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89684" h="389684">
                    <a:moveTo>
                      <a:pt x="194842" y="0"/>
                    </a:moveTo>
                    <a:cubicBezTo>
                      <a:pt x="87233" y="0"/>
                      <a:pt x="0" y="87233"/>
                      <a:pt x="0" y="194842"/>
                    </a:cubicBezTo>
                    <a:cubicBezTo>
                      <a:pt x="0" y="302451"/>
                      <a:pt x="87233" y="389684"/>
                      <a:pt x="194842" y="389684"/>
                    </a:cubicBezTo>
                    <a:cubicBezTo>
                      <a:pt x="302451" y="389684"/>
                      <a:pt x="389684" y="302451"/>
                      <a:pt x="389684" y="194842"/>
                    </a:cubicBezTo>
                    <a:cubicBezTo>
                      <a:pt x="389550" y="87289"/>
                      <a:pt x="302395" y="134"/>
                      <a:pt x="194842" y="0"/>
                    </a:cubicBezTo>
                    <a:close/>
                    <a:moveTo>
                      <a:pt x="194842" y="340974"/>
                    </a:moveTo>
                    <a:cubicBezTo>
                      <a:pt x="114136" y="340974"/>
                      <a:pt x="48711" y="275548"/>
                      <a:pt x="48711" y="194842"/>
                    </a:cubicBezTo>
                    <a:cubicBezTo>
                      <a:pt x="48711" y="114136"/>
                      <a:pt x="114136" y="48711"/>
                      <a:pt x="194842" y="48711"/>
                    </a:cubicBezTo>
                    <a:cubicBezTo>
                      <a:pt x="275548" y="48711"/>
                      <a:pt x="340974" y="114136"/>
                      <a:pt x="340974" y="194842"/>
                    </a:cubicBezTo>
                    <a:cubicBezTo>
                      <a:pt x="340879" y="275509"/>
                      <a:pt x="275509" y="340879"/>
                      <a:pt x="194842" y="340974"/>
                    </a:cubicBezTo>
                    <a:close/>
                  </a:path>
                </a:pathLst>
              </a:custGeom>
              <a:solidFill>
                <a:schemeClr val="bg1"/>
              </a:solidFill>
              <a:ln w="243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20" name="자유형: 도형 119">
                <a:extLst>
                  <a:ext uri="{FF2B5EF4-FFF2-40B4-BE49-F238E27FC236}">
                    <a16:creationId xmlns:a16="http://schemas.microsoft.com/office/drawing/2014/main" id="{02A1E512-53EB-41E0-8EC9-561B9C50F105}"/>
                  </a:ext>
                </a:extLst>
              </p:cNvPr>
              <p:cNvSpPr/>
              <p:nvPr/>
            </p:nvSpPr>
            <p:spPr>
              <a:xfrm>
                <a:off x="5784928" y="3580678"/>
                <a:ext cx="2045843" cy="1144698"/>
              </a:xfrm>
              <a:custGeom>
                <a:avLst/>
                <a:gdLst>
                  <a:gd name="connsiteX0" fmla="*/ 1802291 w 2045843"/>
                  <a:gd name="connsiteY0" fmla="*/ 974212 h 1144698"/>
                  <a:gd name="connsiteX1" fmla="*/ 1802291 w 2045843"/>
                  <a:gd name="connsiteY1" fmla="*/ 1144699 h 1144698"/>
                  <a:gd name="connsiteX2" fmla="*/ 1851002 w 2045843"/>
                  <a:gd name="connsiteY2" fmla="*/ 1144699 h 1144698"/>
                  <a:gd name="connsiteX3" fmla="*/ 1851002 w 2045843"/>
                  <a:gd name="connsiteY3" fmla="*/ 974212 h 1144698"/>
                  <a:gd name="connsiteX4" fmla="*/ 2045844 w 2045843"/>
                  <a:gd name="connsiteY4" fmla="*/ 974212 h 1144698"/>
                  <a:gd name="connsiteX5" fmla="*/ 2045844 w 2045843"/>
                  <a:gd name="connsiteY5" fmla="*/ 925502 h 1144698"/>
                  <a:gd name="connsiteX6" fmla="*/ 1656159 w 2045843"/>
                  <a:gd name="connsiteY6" fmla="*/ 925502 h 1144698"/>
                  <a:gd name="connsiteX7" fmla="*/ 1656159 w 2045843"/>
                  <a:gd name="connsiteY7" fmla="*/ 97423 h 1144698"/>
                  <a:gd name="connsiteX8" fmla="*/ 1558738 w 2045843"/>
                  <a:gd name="connsiteY8" fmla="*/ 2 h 1144698"/>
                  <a:gd name="connsiteX9" fmla="*/ 584528 w 2045843"/>
                  <a:gd name="connsiteY9" fmla="*/ 2 h 1144698"/>
                  <a:gd name="connsiteX10" fmla="*/ 2 w 2045843"/>
                  <a:gd name="connsiteY10" fmla="*/ 581700 h 1144698"/>
                  <a:gd name="connsiteX11" fmla="*/ 2 w 2045843"/>
                  <a:gd name="connsiteY11" fmla="*/ 584528 h 1144698"/>
                  <a:gd name="connsiteX12" fmla="*/ 2 w 2045843"/>
                  <a:gd name="connsiteY12" fmla="*/ 974212 h 1144698"/>
                  <a:gd name="connsiteX13" fmla="*/ 463969 w 2045843"/>
                  <a:gd name="connsiteY13" fmla="*/ 974212 h 1144698"/>
                  <a:gd name="connsiteX14" fmla="*/ 462752 w 2045843"/>
                  <a:gd name="connsiteY14" fmla="*/ 949857 h 1144698"/>
                  <a:gd name="connsiteX15" fmla="*/ 463969 w 2045843"/>
                  <a:gd name="connsiteY15" fmla="*/ 925502 h 1144698"/>
                  <a:gd name="connsiteX16" fmla="*/ 48712 w 2045843"/>
                  <a:gd name="connsiteY16" fmla="*/ 925502 h 1144698"/>
                  <a:gd name="connsiteX17" fmla="*/ 48712 w 2045843"/>
                  <a:gd name="connsiteY17" fmla="*/ 584528 h 1144698"/>
                  <a:gd name="connsiteX18" fmla="*/ 584528 w 2045843"/>
                  <a:gd name="connsiteY18" fmla="*/ 48712 h 1144698"/>
                  <a:gd name="connsiteX19" fmla="*/ 1558738 w 2045843"/>
                  <a:gd name="connsiteY19" fmla="*/ 48712 h 1144698"/>
                  <a:gd name="connsiteX20" fmla="*/ 1607449 w 2045843"/>
                  <a:gd name="connsiteY20" fmla="*/ 97423 h 1144698"/>
                  <a:gd name="connsiteX21" fmla="*/ 1607449 w 2045843"/>
                  <a:gd name="connsiteY21" fmla="*/ 925502 h 1144698"/>
                  <a:gd name="connsiteX22" fmla="*/ 997325 w 2045843"/>
                  <a:gd name="connsiteY22" fmla="*/ 925502 h 1144698"/>
                  <a:gd name="connsiteX23" fmla="*/ 998567 w 2045843"/>
                  <a:gd name="connsiteY23" fmla="*/ 949857 h 1144698"/>
                  <a:gd name="connsiteX24" fmla="*/ 997325 w 2045843"/>
                  <a:gd name="connsiteY24" fmla="*/ 974212 h 1144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045843" h="1144698">
                    <a:moveTo>
                      <a:pt x="1802291" y="974212"/>
                    </a:moveTo>
                    <a:lnTo>
                      <a:pt x="1802291" y="1144699"/>
                    </a:lnTo>
                    <a:lnTo>
                      <a:pt x="1851002" y="1144699"/>
                    </a:lnTo>
                    <a:lnTo>
                      <a:pt x="1851002" y="974212"/>
                    </a:lnTo>
                    <a:lnTo>
                      <a:pt x="2045844" y="974212"/>
                    </a:lnTo>
                    <a:lnTo>
                      <a:pt x="2045844" y="925502"/>
                    </a:lnTo>
                    <a:lnTo>
                      <a:pt x="1656159" y="925502"/>
                    </a:lnTo>
                    <a:lnTo>
                      <a:pt x="1656159" y="97423"/>
                    </a:lnTo>
                    <a:cubicBezTo>
                      <a:pt x="1655999" y="43685"/>
                      <a:pt x="1612476" y="162"/>
                      <a:pt x="1558738" y="2"/>
                    </a:cubicBezTo>
                    <a:lnTo>
                      <a:pt x="584528" y="2"/>
                    </a:lnTo>
                    <a:cubicBezTo>
                      <a:pt x="262483" y="-780"/>
                      <a:pt x="783" y="259656"/>
                      <a:pt x="2" y="581700"/>
                    </a:cubicBezTo>
                    <a:cubicBezTo>
                      <a:pt x="-1" y="582643"/>
                      <a:pt x="-1" y="583585"/>
                      <a:pt x="2" y="584528"/>
                    </a:cubicBezTo>
                    <a:lnTo>
                      <a:pt x="2" y="974212"/>
                    </a:lnTo>
                    <a:lnTo>
                      <a:pt x="463969" y="974212"/>
                    </a:lnTo>
                    <a:cubicBezTo>
                      <a:pt x="463239" y="966199"/>
                      <a:pt x="462752" y="958113"/>
                      <a:pt x="462752" y="949857"/>
                    </a:cubicBezTo>
                    <a:cubicBezTo>
                      <a:pt x="462752" y="941600"/>
                      <a:pt x="463239" y="933515"/>
                      <a:pt x="463969" y="925502"/>
                    </a:cubicBezTo>
                    <a:lnTo>
                      <a:pt x="48712" y="925502"/>
                    </a:lnTo>
                    <a:lnTo>
                      <a:pt x="48712" y="584528"/>
                    </a:lnTo>
                    <a:cubicBezTo>
                      <a:pt x="49048" y="288743"/>
                      <a:pt x="288743" y="49048"/>
                      <a:pt x="584528" y="48712"/>
                    </a:cubicBezTo>
                    <a:lnTo>
                      <a:pt x="1558738" y="48712"/>
                    </a:lnTo>
                    <a:cubicBezTo>
                      <a:pt x="1585641" y="48712"/>
                      <a:pt x="1607449" y="70520"/>
                      <a:pt x="1607449" y="97423"/>
                    </a:cubicBezTo>
                    <a:lnTo>
                      <a:pt x="1607449" y="925502"/>
                    </a:lnTo>
                    <a:lnTo>
                      <a:pt x="997325" y="925502"/>
                    </a:lnTo>
                    <a:cubicBezTo>
                      <a:pt x="998056" y="933563"/>
                      <a:pt x="998567" y="941674"/>
                      <a:pt x="998567" y="949857"/>
                    </a:cubicBezTo>
                    <a:cubicBezTo>
                      <a:pt x="998567" y="958040"/>
                      <a:pt x="998056" y="966151"/>
                      <a:pt x="997325" y="974212"/>
                    </a:cubicBezTo>
                    <a:close/>
                  </a:path>
                </a:pathLst>
              </a:custGeom>
              <a:solidFill>
                <a:schemeClr val="bg1"/>
              </a:solidFill>
              <a:ln w="243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sp>
          <p:nvSpPr>
            <p:cNvPr id="106" name="그래픽 7" descr="백팩">
              <a:extLst>
                <a:ext uri="{FF2B5EF4-FFF2-40B4-BE49-F238E27FC236}">
                  <a16:creationId xmlns:a16="http://schemas.microsoft.com/office/drawing/2014/main" id="{F0A68BA7-0706-47E8-8A86-0D54CE9CDF76}"/>
                </a:ext>
              </a:extLst>
            </p:cNvPr>
            <p:cNvSpPr/>
            <p:nvPr/>
          </p:nvSpPr>
          <p:spPr>
            <a:xfrm>
              <a:off x="8417021" y="5068758"/>
              <a:ext cx="1656155" cy="1875550"/>
            </a:xfrm>
            <a:custGeom>
              <a:avLst/>
              <a:gdLst>
                <a:gd name="connsiteX0" fmla="*/ 1534381 w 1656157"/>
                <a:gd name="connsiteY0" fmla="*/ 1071826 h 1875549"/>
                <a:gd name="connsiteX1" fmla="*/ 1510026 w 1656157"/>
                <a:gd name="connsiteY1" fmla="*/ 1071826 h 1875549"/>
                <a:gd name="connsiteX2" fmla="*/ 1510026 w 1656157"/>
                <a:gd name="connsiteY2" fmla="*/ 560365 h 1875549"/>
                <a:gd name="connsiteX3" fmla="*/ 1242118 w 1656157"/>
                <a:gd name="connsiteY3" fmla="*/ 292458 h 1875549"/>
                <a:gd name="connsiteX4" fmla="*/ 1143455 w 1656157"/>
                <a:gd name="connsiteY4" fmla="*/ 292458 h 1875549"/>
                <a:gd name="connsiteX5" fmla="*/ 804196 w 1656157"/>
                <a:gd name="connsiteY5" fmla="*/ 916 h 1875549"/>
                <a:gd name="connsiteX6" fmla="*/ 512654 w 1656157"/>
                <a:gd name="connsiteY6" fmla="*/ 292458 h 1875549"/>
                <a:gd name="connsiteX7" fmla="*/ 414039 w 1656157"/>
                <a:gd name="connsiteY7" fmla="*/ 292458 h 1875549"/>
                <a:gd name="connsiteX8" fmla="*/ 146132 w 1656157"/>
                <a:gd name="connsiteY8" fmla="*/ 560365 h 1875549"/>
                <a:gd name="connsiteX9" fmla="*/ 146132 w 1656157"/>
                <a:gd name="connsiteY9" fmla="*/ 1071826 h 1875549"/>
                <a:gd name="connsiteX10" fmla="*/ 121776 w 1656157"/>
                <a:gd name="connsiteY10" fmla="*/ 1071826 h 1875549"/>
                <a:gd name="connsiteX11" fmla="*/ 0 w 1656157"/>
                <a:gd name="connsiteY11" fmla="*/ 1193602 h 1875549"/>
                <a:gd name="connsiteX12" fmla="*/ 0 w 1656157"/>
                <a:gd name="connsiteY12" fmla="*/ 1534576 h 1875549"/>
                <a:gd name="connsiteX13" fmla="*/ 121776 w 1656157"/>
                <a:gd name="connsiteY13" fmla="*/ 1656352 h 1875549"/>
                <a:gd name="connsiteX14" fmla="*/ 146132 w 1656157"/>
                <a:gd name="connsiteY14" fmla="*/ 1656352 h 1875549"/>
                <a:gd name="connsiteX15" fmla="*/ 146132 w 1656157"/>
                <a:gd name="connsiteY15" fmla="*/ 1705063 h 1875549"/>
                <a:gd name="connsiteX16" fmla="*/ 316618 w 1656157"/>
                <a:gd name="connsiteY16" fmla="*/ 1875550 h 1875549"/>
                <a:gd name="connsiteX17" fmla="*/ 1388250 w 1656157"/>
                <a:gd name="connsiteY17" fmla="*/ 1875550 h 1875549"/>
                <a:gd name="connsiteX18" fmla="*/ 1510026 w 1656157"/>
                <a:gd name="connsiteY18" fmla="*/ 1753773 h 1875549"/>
                <a:gd name="connsiteX19" fmla="*/ 1510026 w 1656157"/>
                <a:gd name="connsiteY19" fmla="*/ 1656352 h 1875549"/>
                <a:gd name="connsiteX20" fmla="*/ 1534381 w 1656157"/>
                <a:gd name="connsiteY20" fmla="*/ 1656352 h 1875549"/>
                <a:gd name="connsiteX21" fmla="*/ 1656158 w 1656157"/>
                <a:gd name="connsiteY21" fmla="*/ 1534576 h 1875549"/>
                <a:gd name="connsiteX22" fmla="*/ 1656158 w 1656157"/>
                <a:gd name="connsiteY22" fmla="*/ 1193602 h 1875549"/>
                <a:gd name="connsiteX23" fmla="*/ 1534381 w 1656157"/>
                <a:gd name="connsiteY23" fmla="*/ 1071826 h 1875549"/>
                <a:gd name="connsiteX24" fmla="*/ 828079 w 1656157"/>
                <a:gd name="connsiteY24" fmla="*/ 48905 h 1875549"/>
                <a:gd name="connsiteX25" fmla="*/ 1094745 w 1656157"/>
                <a:gd name="connsiteY25" fmla="*/ 292458 h 1875549"/>
                <a:gd name="connsiteX26" fmla="*/ 561364 w 1656157"/>
                <a:gd name="connsiteY26" fmla="*/ 292458 h 1875549"/>
                <a:gd name="connsiteX27" fmla="*/ 828079 w 1656157"/>
                <a:gd name="connsiteY27" fmla="*/ 48905 h 1875549"/>
                <a:gd name="connsiteX28" fmla="*/ 1242118 w 1656157"/>
                <a:gd name="connsiteY28" fmla="*/ 341168 h 1875549"/>
                <a:gd name="connsiteX29" fmla="*/ 1266474 w 1656157"/>
                <a:gd name="connsiteY29" fmla="*/ 342605 h 1875549"/>
                <a:gd name="connsiteX30" fmla="*/ 1266474 w 1656157"/>
                <a:gd name="connsiteY30" fmla="*/ 755208 h 1875549"/>
                <a:gd name="connsiteX31" fmla="*/ 1193408 w 1656157"/>
                <a:gd name="connsiteY31" fmla="*/ 828273 h 1875549"/>
                <a:gd name="connsiteX32" fmla="*/ 925500 w 1656157"/>
                <a:gd name="connsiteY32" fmla="*/ 828273 h 1875549"/>
                <a:gd name="connsiteX33" fmla="*/ 925500 w 1656157"/>
                <a:gd name="connsiteY33" fmla="*/ 779563 h 1875549"/>
                <a:gd name="connsiteX34" fmla="*/ 852434 w 1656157"/>
                <a:gd name="connsiteY34" fmla="*/ 706497 h 1875549"/>
                <a:gd name="connsiteX35" fmla="*/ 803724 w 1656157"/>
                <a:gd name="connsiteY35" fmla="*/ 706497 h 1875549"/>
                <a:gd name="connsiteX36" fmla="*/ 730658 w 1656157"/>
                <a:gd name="connsiteY36" fmla="*/ 779563 h 1875549"/>
                <a:gd name="connsiteX37" fmla="*/ 730658 w 1656157"/>
                <a:gd name="connsiteY37" fmla="*/ 828273 h 1875549"/>
                <a:gd name="connsiteX38" fmla="*/ 462750 w 1656157"/>
                <a:gd name="connsiteY38" fmla="*/ 828273 h 1875549"/>
                <a:gd name="connsiteX39" fmla="*/ 389684 w 1656157"/>
                <a:gd name="connsiteY39" fmla="*/ 755208 h 1875549"/>
                <a:gd name="connsiteX40" fmla="*/ 389684 w 1656157"/>
                <a:gd name="connsiteY40" fmla="*/ 342605 h 1875549"/>
                <a:gd name="connsiteX41" fmla="*/ 414039 w 1656157"/>
                <a:gd name="connsiteY41" fmla="*/ 341168 h 1875549"/>
                <a:gd name="connsiteX42" fmla="*/ 876789 w 1656157"/>
                <a:gd name="connsiteY42" fmla="*/ 779563 h 1875549"/>
                <a:gd name="connsiteX43" fmla="*/ 876789 w 1656157"/>
                <a:gd name="connsiteY43" fmla="*/ 925694 h 1875549"/>
                <a:gd name="connsiteX44" fmla="*/ 852434 w 1656157"/>
                <a:gd name="connsiteY44" fmla="*/ 950050 h 1875549"/>
                <a:gd name="connsiteX45" fmla="*/ 803724 w 1656157"/>
                <a:gd name="connsiteY45" fmla="*/ 950050 h 1875549"/>
                <a:gd name="connsiteX46" fmla="*/ 779368 w 1656157"/>
                <a:gd name="connsiteY46" fmla="*/ 925694 h 1875549"/>
                <a:gd name="connsiteX47" fmla="*/ 779368 w 1656157"/>
                <a:gd name="connsiteY47" fmla="*/ 779563 h 1875549"/>
                <a:gd name="connsiteX48" fmla="*/ 803724 w 1656157"/>
                <a:gd name="connsiteY48" fmla="*/ 755208 h 1875549"/>
                <a:gd name="connsiteX49" fmla="*/ 852434 w 1656157"/>
                <a:gd name="connsiteY49" fmla="*/ 755208 h 1875549"/>
                <a:gd name="connsiteX50" fmla="*/ 876789 w 1656157"/>
                <a:gd name="connsiteY50" fmla="*/ 779563 h 1875549"/>
                <a:gd name="connsiteX51" fmla="*/ 121776 w 1656157"/>
                <a:gd name="connsiteY51" fmla="*/ 1607642 h 1875549"/>
                <a:gd name="connsiteX52" fmla="*/ 48711 w 1656157"/>
                <a:gd name="connsiteY52" fmla="*/ 1534576 h 1875549"/>
                <a:gd name="connsiteX53" fmla="*/ 48711 w 1656157"/>
                <a:gd name="connsiteY53" fmla="*/ 1193602 h 1875549"/>
                <a:gd name="connsiteX54" fmla="*/ 121776 w 1656157"/>
                <a:gd name="connsiteY54" fmla="*/ 1120536 h 1875549"/>
                <a:gd name="connsiteX55" fmla="*/ 146132 w 1656157"/>
                <a:gd name="connsiteY55" fmla="*/ 1120536 h 1875549"/>
                <a:gd name="connsiteX56" fmla="*/ 146132 w 1656157"/>
                <a:gd name="connsiteY56" fmla="*/ 1607642 h 1875549"/>
                <a:gd name="connsiteX57" fmla="*/ 1193408 w 1656157"/>
                <a:gd name="connsiteY57" fmla="*/ 1826839 h 1875549"/>
                <a:gd name="connsiteX58" fmla="*/ 462750 w 1656157"/>
                <a:gd name="connsiteY58" fmla="*/ 1826839 h 1875549"/>
                <a:gd name="connsiteX59" fmla="*/ 462750 w 1656157"/>
                <a:gd name="connsiteY59" fmla="*/ 1558931 h 1875549"/>
                <a:gd name="connsiteX60" fmla="*/ 535816 w 1656157"/>
                <a:gd name="connsiteY60" fmla="*/ 1485865 h 1875549"/>
                <a:gd name="connsiteX61" fmla="*/ 1120342 w 1656157"/>
                <a:gd name="connsiteY61" fmla="*/ 1485865 h 1875549"/>
                <a:gd name="connsiteX62" fmla="*/ 1193408 w 1656157"/>
                <a:gd name="connsiteY62" fmla="*/ 1558931 h 1875549"/>
                <a:gd name="connsiteX63" fmla="*/ 1461316 w 1656157"/>
                <a:gd name="connsiteY63" fmla="*/ 1753773 h 1875549"/>
                <a:gd name="connsiteX64" fmla="*/ 1388250 w 1656157"/>
                <a:gd name="connsiteY64" fmla="*/ 1826839 h 1875549"/>
                <a:gd name="connsiteX65" fmla="*/ 1242118 w 1656157"/>
                <a:gd name="connsiteY65" fmla="*/ 1826839 h 1875549"/>
                <a:gd name="connsiteX66" fmla="*/ 1242118 w 1656157"/>
                <a:gd name="connsiteY66" fmla="*/ 1558931 h 1875549"/>
                <a:gd name="connsiteX67" fmla="*/ 1120342 w 1656157"/>
                <a:gd name="connsiteY67" fmla="*/ 1437155 h 1875549"/>
                <a:gd name="connsiteX68" fmla="*/ 535816 w 1656157"/>
                <a:gd name="connsiteY68" fmla="*/ 1437155 h 1875549"/>
                <a:gd name="connsiteX69" fmla="*/ 414039 w 1656157"/>
                <a:gd name="connsiteY69" fmla="*/ 1558931 h 1875549"/>
                <a:gd name="connsiteX70" fmla="*/ 414039 w 1656157"/>
                <a:gd name="connsiteY70" fmla="*/ 1826839 h 1875549"/>
                <a:gd name="connsiteX71" fmla="*/ 316618 w 1656157"/>
                <a:gd name="connsiteY71" fmla="*/ 1826839 h 1875549"/>
                <a:gd name="connsiteX72" fmla="*/ 194842 w 1656157"/>
                <a:gd name="connsiteY72" fmla="*/ 1705063 h 1875549"/>
                <a:gd name="connsiteX73" fmla="*/ 194842 w 1656157"/>
                <a:gd name="connsiteY73" fmla="*/ 560365 h 1875549"/>
                <a:gd name="connsiteX74" fmla="*/ 340974 w 1656157"/>
                <a:gd name="connsiteY74" fmla="*/ 353955 h 1875549"/>
                <a:gd name="connsiteX75" fmla="*/ 340974 w 1656157"/>
                <a:gd name="connsiteY75" fmla="*/ 755208 h 1875549"/>
                <a:gd name="connsiteX76" fmla="*/ 462750 w 1656157"/>
                <a:gd name="connsiteY76" fmla="*/ 876984 h 1875549"/>
                <a:gd name="connsiteX77" fmla="*/ 730658 w 1656157"/>
                <a:gd name="connsiteY77" fmla="*/ 876984 h 1875549"/>
                <a:gd name="connsiteX78" fmla="*/ 730658 w 1656157"/>
                <a:gd name="connsiteY78" fmla="*/ 925694 h 1875549"/>
                <a:gd name="connsiteX79" fmla="*/ 803724 w 1656157"/>
                <a:gd name="connsiteY79" fmla="*/ 998760 h 1875549"/>
                <a:gd name="connsiteX80" fmla="*/ 852434 w 1656157"/>
                <a:gd name="connsiteY80" fmla="*/ 998760 h 1875549"/>
                <a:gd name="connsiteX81" fmla="*/ 925500 w 1656157"/>
                <a:gd name="connsiteY81" fmla="*/ 925694 h 1875549"/>
                <a:gd name="connsiteX82" fmla="*/ 925500 w 1656157"/>
                <a:gd name="connsiteY82" fmla="*/ 876984 h 1875549"/>
                <a:gd name="connsiteX83" fmla="*/ 1193408 w 1656157"/>
                <a:gd name="connsiteY83" fmla="*/ 876984 h 1875549"/>
                <a:gd name="connsiteX84" fmla="*/ 1315184 w 1656157"/>
                <a:gd name="connsiteY84" fmla="*/ 755208 h 1875549"/>
                <a:gd name="connsiteX85" fmla="*/ 1315184 w 1656157"/>
                <a:gd name="connsiteY85" fmla="*/ 353955 h 1875549"/>
                <a:gd name="connsiteX86" fmla="*/ 1461316 w 1656157"/>
                <a:gd name="connsiteY86" fmla="*/ 560365 h 1875549"/>
                <a:gd name="connsiteX87" fmla="*/ 1461316 w 1656157"/>
                <a:gd name="connsiteY87" fmla="*/ 1753773 h 1875549"/>
                <a:gd name="connsiteX88" fmla="*/ 1607447 w 1656157"/>
                <a:gd name="connsiteY88" fmla="*/ 1534576 h 1875549"/>
                <a:gd name="connsiteX89" fmla="*/ 1534381 w 1656157"/>
                <a:gd name="connsiteY89" fmla="*/ 1607642 h 1875549"/>
                <a:gd name="connsiteX90" fmla="*/ 1510026 w 1656157"/>
                <a:gd name="connsiteY90" fmla="*/ 1607642 h 1875549"/>
                <a:gd name="connsiteX91" fmla="*/ 1510026 w 1656157"/>
                <a:gd name="connsiteY91" fmla="*/ 1120536 h 1875549"/>
                <a:gd name="connsiteX92" fmla="*/ 1534381 w 1656157"/>
                <a:gd name="connsiteY92" fmla="*/ 1120536 h 1875549"/>
                <a:gd name="connsiteX93" fmla="*/ 1607447 w 1656157"/>
                <a:gd name="connsiteY93" fmla="*/ 1193602 h 1875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</a:cxnLst>
              <a:rect l="l" t="t" r="r" b="b"/>
              <a:pathLst>
                <a:path w="1656157" h="1875549">
                  <a:moveTo>
                    <a:pt x="1534381" y="1071826"/>
                  </a:moveTo>
                  <a:lnTo>
                    <a:pt x="1510026" y="1071826"/>
                  </a:lnTo>
                  <a:lnTo>
                    <a:pt x="1510026" y="560365"/>
                  </a:lnTo>
                  <a:cubicBezTo>
                    <a:pt x="1509851" y="412475"/>
                    <a:pt x="1390008" y="292633"/>
                    <a:pt x="1242118" y="292458"/>
                  </a:cubicBezTo>
                  <a:lnTo>
                    <a:pt x="1143455" y="292458"/>
                  </a:lnTo>
                  <a:cubicBezTo>
                    <a:pt x="1130279" y="118266"/>
                    <a:pt x="978387" y="-12261"/>
                    <a:pt x="804196" y="916"/>
                  </a:cubicBezTo>
                  <a:cubicBezTo>
                    <a:pt x="648327" y="12707"/>
                    <a:pt x="524444" y="136589"/>
                    <a:pt x="512654" y="292458"/>
                  </a:cubicBezTo>
                  <a:lnTo>
                    <a:pt x="414039" y="292458"/>
                  </a:lnTo>
                  <a:cubicBezTo>
                    <a:pt x="266149" y="292633"/>
                    <a:pt x="146307" y="412475"/>
                    <a:pt x="146132" y="560365"/>
                  </a:cubicBezTo>
                  <a:lnTo>
                    <a:pt x="146132" y="1071826"/>
                  </a:lnTo>
                  <a:lnTo>
                    <a:pt x="121776" y="1071826"/>
                  </a:lnTo>
                  <a:cubicBezTo>
                    <a:pt x="54553" y="1071906"/>
                    <a:pt x="80" y="1126379"/>
                    <a:pt x="0" y="1193602"/>
                  </a:cubicBezTo>
                  <a:lnTo>
                    <a:pt x="0" y="1534576"/>
                  </a:lnTo>
                  <a:cubicBezTo>
                    <a:pt x="80" y="1601799"/>
                    <a:pt x="54553" y="1656272"/>
                    <a:pt x="121776" y="1656352"/>
                  </a:cubicBezTo>
                  <a:lnTo>
                    <a:pt x="146132" y="1656352"/>
                  </a:lnTo>
                  <a:lnTo>
                    <a:pt x="146132" y="1705063"/>
                  </a:lnTo>
                  <a:cubicBezTo>
                    <a:pt x="146239" y="1799176"/>
                    <a:pt x="222505" y="1875442"/>
                    <a:pt x="316618" y="1875550"/>
                  </a:cubicBezTo>
                  <a:lnTo>
                    <a:pt x="1388250" y="1875550"/>
                  </a:lnTo>
                  <a:cubicBezTo>
                    <a:pt x="1455473" y="1875469"/>
                    <a:pt x="1509946" y="1820996"/>
                    <a:pt x="1510026" y="1753773"/>
                  </a:cubicBezTo>
                  <a:lnTo>
                    <a:pt x="1510026" y="1656352"/>
                  </a:lnTo>
                  <a:lnTo>
                    <a:pt x="1534381" y="1656352"/>
                  </a:lnTo>
                  <a:cubicBezTo>
                    <a:pt x="1601604" y="1656272"/>
                    <a:pt x="1656077" y="1601799"/>
                    <a:pt x="1656158" y="1534576"/>
                  </a:cubicBezTo>
                  <a:lnTo>
                    <a:pt x="1656158" y="1193602"/>
                  </a:lnTo>
                  <a:cubicBezTo>
                    <a:pt x="1656077" y="1126379"/>
                    <a:pt x="1601604" y="1071906"/>
                    <a:pt x="1534381" y="1071826"/>
                  </a:cubicBezTo>
                  <a:close/>
                  <a:moveTo>
                    <a:pt x="828079" y="48905"/>
                  </a:moveTo>
                  <a:cubicBezTo>
                    <a:pt x="966507" y="49088"/>
                    <a:pt x="1082046" y="154612"/>
                    <a:pt x="1094745" y="292458"/>
                  </a:cubicBezTo>
                  <a:lnTo>
                    <a:pt x="561364" y="292458"/>
                  </a:lnTo>
                  <a:cubicBezTo>
                    <a:pt x="574066" y="154595"/>
                    <a:pt x="689631" y="49063"/>
                    <a:pt x="828079" y="48905"/>
                  </a:cubicBezTo>
                  <a:close/>
                  <a:moveTo>
                    <a:pt x="1242118" y="341168"/>
                  </a:moveTo>
                  <a:cubicBezTo>
                    <a:pt x="1250258" y="341192"/>
                    <a:pt x="1258388" y="341670"/>
                    <a:pt x="1266474" y="342605"/>
                  </a:cubicBezTo>
                  <a:lnTo>
                    <a:pt x="1266474" y="755208"/>
                  </a:lnTo>
                  <a:cubicBezTo>
                    <a:pt x="1266474" y="795562"/>
                    <a:pt x="1233762" y="828273"/>
                    <a:pt x="1193408" y="828273"/>
                  </a:cubicBezTo>
                  <a:lnTo>
                    <a:pt x="925500" y="828273"/>
                  </a:lnTo>
                  <a:lnTo>
                    <a:pt x="925500" y="779563"/>
                  </a:lnTo>
                  <a:cubicBezTo>
                    <a:pt x="925500" y="739209"/>
                    <a:pt x="892788" y="706497"/>
                    <a:pt x="852434" y="706497"/>
                  </a:cubicBezTo>
                  <a:lnTo>
                    <a:pt x="803724" y="706497"/>
                  </a:lnTo>
                  <a:cubicBezTo>
                    <a:pt x="763369" y="706497"/>
                    <a:pt x="730658" y="739209"/>
                    <a:pt x="730658" y="779563"/>
                  </a:cubicBezTo>
                  <a:lnTo>
                    <a:pt x="730658" y="828273"/>
                  </a:lnTo>
                  <a:lnTo>
                    <a:pt x="462750" y="828273"/>
                  </a:lnTo>
                  <a:cubicBezTo>
                    <a:pt x="422396" y="828273"/>
                    <a:pt x="389684" y="795562"/>
                    <a:pt x="389684" y="755208"/>
                  </a:cubicBezTo>
                  <a:lnTo>
                    <a:pt x="389684" y="342605"/>
                  </a:lnTo>
                  <a:cubicBezTo>
                    <a:pt x="397770" y="341670"/>
                    <a:pt x="405900" y="341192"/>
                    <a:pt x="414039" y="341168"/>
                  </a:cubicBezTo>
                  <a:close/>
                  <a:moveTo>
                    <a:pt x="876789" y="779563"/>
                  </a:moveTo>
                  <a:lnTo>
                    <a:pt x="876789" y="925694"/>
                  </a:lnTo>
                  <a:cubicBezTo>
                    <a:pt x="876789" y="939146"/>
                    <a:pt x="865886" y="950050"/>
                    <a:pt x="852434" y="950050"/>
                  </a:cubicBezTo>
                  <a:lnTo>
                    <a:pt x="803724" y="950050"/>
                  </a:lnTo>
                  <a:cubicBezTo>
                    <a:pt x="790272" y="950050"/>
                    <a:pt x="779368" y="939146"/>
                    <a:pt x="779368" y="925694"/>
                  </a:cubicBezTo>
                  <a:lnTo>
                    <a:pt x="779368" y="779563"/>
                  </a:lnTo>
                  <a:cubicBezTo>
                    <a:pt x="779368" y="766111"/>
                    <a:pt x="790272" y="755208"/>
                    <a:pt x="803724" y="755208"/>
                  </a:cubicBezTo>
                  <a:lnTo>
                    <a:pt x="852434" y="755208"/>
                  </a:lnTo>
                  <a:cubicBezTo>
                    <a:pt x="865886" y="755208"/>
                    <a:pt x="876789" y="766111"/>
                    <a:pt x="876789" y="779563"/>
                  </a:cubicBezTo>
                  <a:close/>
                  <a:moveTo>
                    <a:pt x="121776" y="1607642"/>
                  </a:moveTo>
                  <a:cubicBezTo>
                    <a:pt x="81422" y="1607642"/>
                    <a:pt x="48711" y="1574930"/>
                    <a:pt x="48711" y="1534576"/>
                  </a:cubicBezTo>
                  <a:lnTo>
                    <a:pt x="48711" y="1193602"/>
                  </a:lnTo>
                  <a:cubicBezTo>
                    <a:pt x="48711" y="1153248"/>
                    <a:pt x="81422" y="1120536"/>
                    <a:pt x="121776" y="1120536"/>
                  </a:cubicBezTo>
                  <a:lnTo>
                    <a:pt x="146132" y="1120536"/>
                  </a:lnTo>
                  <a:lnTo>
                    <a:pt x="146132" y="1607642"/>
                  </a:lnTo>
                  <a:close/>
                  <a:moveTo>
                    <a:pt x="1193408" y="1826839"/>
                  </a:moveTo>
                  <a:lnTo>
                    <a:pt x="462750" y="1826839"/>
                  </a:lnTo>
                  <a:lnTo>
                    <a:pt x="462750" y="1558931"/>
                  </a:lnTo>
                  <a:cubicBezTo>
                    <a:pt x="462750" y="1518577"/>
                    <a:pt x="495462" y="1485865"/>
                    <a:pt x="535816" y="1485865"/>
                  </a:cubicBezTo>
                  <a:lnTo>
                    <a:pt x="1120342" y="1485865"/>
                  </a:lnTo>
                  <a:cubicBezTo>
                    <a:pt x="1160696" y="1485865"/>
                    <a:pt x="1193408" y="1518577"/>
                    <a:pt x="1193408" y="1558931"/>
                  </a:cubicBezTo>
                  <a:close/>
                  <a:moveTo>
                    <a:pt x="1461316" y="1753773"/>
                  </a:moveTo>
                  <a:cubicBezTo>
                    <a:pt x="1461316" y="1794127"/>
                    <a:pt x="1428604" y="1826839"/>
                    <a:pt x="1388250" y="1826839"/>
                  </a:cubicBezTo>
                  <a:lnTo>
                    <a:pt x="1242118" y="1826839"/>
                  </a:lnTo>
                  <a:lnTo>
                    <a:pt x="1242118" y="1558931"/>
                  </a:lnTo>
                  <a:cubicBezTo>
                    <a:pt x="1242038" y="1491708"/>
                    <a:pt x="1187565" y="1437235"/>
                    <a:pt x="1120342" y="1437155"/>
                  </a:cubicBezTo>
                  <a:lnTo>
                    <a:pt x="535816" y="1437155"/>
                  </a:lnTo>
                  <a:cubicBezTo>
                    <a:pt x="468593" y="1437235"/>
                    <a:pt x="414120" y="1491708"/>
                    <a:pt x="414039" y="1558931"/>
                  </a:cubicBezTo>
                  <a:lnTo>
                    <a:pt x="414039" y="1826839"/>
                  </a:lnTo>
                  <a:lnTo>
                    <a:pt x="316618" y="1826839"/>
                  </a:lnTo>
                  <a:cubicBezTo>
                    <a:pt x="249395" y="1826759"/>
                    <a:pt x="194922" y="1772286"/>
                    <a:pt x="194842" y="1705063"/>
                  </a:cubicBezTo>
                  <a:lnTo>
                    <a:pt x="194842" y="560365"/>
                  </a:lnTo>
                  <a:cubicBezTo>
                    <a:pt x="195005" y="467584"/>
                    <a:pt x="253516" y="384937"/>
                    <a:pt x="340974" y="353955"/>
                  </a:cubicBezTo>
                  <a:lnTo>
                    <a:pt x="340974" y="755208"/>
                  </a:lnTo>
                  <a:cubicBezTo>
                    <a:pt x="341054" y="822431"/>
                    <a:pt x="395527" y="876903"/>
                    <a:pt x="462750" y="876984"/>
                  </a:cubicBezTo>
                  <a:lnTo>
                    <a:pt x="730658" y="876984"/>
                  </a:lnTo>
                  <a:lnTo>
                    <a:pt x="730658" y="925694"/>
                  </a:lnTo>
                  <a:cubicBezTo>
                    <a:pt x="730658" y="966049"/>
                    <a:pt x="763369" y="998760"/>
                    <a:pt x="803724" y="998760"/>
                  </a:cubicBezTo>
                  <a:lnTo>
                    <a:pt x="852434" y="998760"/>
                  </a:lnTo>
                  <a:cubicBezTo>
                    <a:pt x="892788" y="998760"/>
                    <a:pt x="925500" y="966049"/>
                    <a:pt x="925500" y="925694"/>
                  </a:cubicBezTo>
                  <a:lnTo>
                    <a:pt x="925500" y="876984"/>
                  </a:lnTo>
                  <a:lnTo>
                    <a:pt x="1193408" y="876984"/>
                  </a:lnTo>
                  <a:cubicBezTo>
                    <a:pt x="1260631" y="876903"/>
                    <a:pt x="1315104" y="822431"/>
                    <a:pt x="1315184" y="755208"/>
                  </a:cubicBezTo>
                  <a:lnTo>
                    <a:pt x="1315184" y="353955"/>
                  </a:lnTo>
                  <a:cubicBezTo>
                    <a:pt x="1402641" y="384937"/>
                    <a:pt x="1461153" y="467584"/>
                    <a:pt x="1461316" y="560365"/>
                  </a:cubicBezTo>
                  <a:lnTo>
                    <a:pt x="1461316" y="1753773"/>
                  </a:lnTo>
                  <a:close/>
                  <a:moveTo>
                    <a:pt x="1607447" y="1534576"/>
                  </a:moveTo>
                  <a:cubicBezTo>
                    <a:pt x="1607447" y="1574930"/>
                    <a:pt x="1574736" y="1607642"/>
                    <a:pt x="1534381" y="1607642"/>
                  </a:cubicBezTo>
                  <a:lnTo>
                    <a:pt x="1510026" y="1607642"/>
                  </a:lnTo>
                  <a:lnTo>
                    <a:pt x="1510026" y="1120536"/>
                  </a:lnTo>
                  <a:lnTo>
                    <a:pt x="1534381" y="1120536"/>
                  </a:lnTo>
                  <a:cubicBezTo>
                    <a:pt x="1574736" y="1120536"/>
                    <a:pt x="1607447" y="1153248"/>
                    <a:pt x="1607447" y="1193602"/>
                  </a:cubicBezTo>
                  <a:close/>
                </a:path>
              </a:pathLst>
            </a:custGeom>
            <a:solidFill>
              <a:schemeClr val="bg1"/>
            </a:solidFill>
            <a:ln w="243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7" name="그래픽 9" descr="피크닉 테이블">
              <a:extLst>
                <a:ext uri="{FF2B5EF4-FFF2-40B4-BE49-F238E27FC236}">
                  <a16:creationId xmlns:a16="http://schemas.microsoft.com/office/drawing/2014/main" id="{DE9CE3C3-7E0E-4FE8-AB9E-8491192B073F}"/>
                </a:ext>
              </a:extLst>
            </p:cNvPr>
            <p:cNvSpPr/>
            <p:nvPr/>
          </p:nvSpPr>
          <p:spPr>
            <a:xfrm>
              <a:off x="4107988" y="5677836"/>
              <a:ext cx="2143261" cy="1266472"/>
            </a:xfrm>
            <a:custGeom>
              <a:avLst/>
              <a:gdLst>
                <a:gd name="connsiteX0" fmla="*/ 1514264 w 2143262"/>
                <a:gd name="connsiteY0" fmla="*/ 633237 h 1266473"/>
                <a:gd name="connsiteX1" fmla="*/ 1278213 w 2143262"/>
                <a:gd name="connsiteY1" fmla="*/ 48711 h 1266473"/>
                <a:gd name="connsiteX2" fmla="*/ 1753579 w 2143262"/>
                <a:gd name="connsiteY2" fmla="*/ 48711 h 1266473"/>
                <a:gd name="connsiteX3" fmla="*/ 1753579 w 2143262"/>
                <a:gd name="connsiteY3" fmla="*/ 0 h 1266473"/>
                <a:gd name="connsiteX4" fmla="*/ 389684 w 2143262"/>
                <a:gd name="connsiteY4" fmla="*/ 0 h 1266473"/>
                <a:gd name="connsiteX5" fmla="*/ 389684 w 2143262"/>
                <a:gd name="connsiteY5" fmla="*/ 48711 h 1266473"/>
                <a:gd name="connsiteX6" fmla="*/ 865050 w 2143262"/>
                <a:gd name="connsiteY6" fmla="*/ 48711 h 1266473"/>
                <a:gd name="connsiteX7" fmla="*/ 628999 w 2143262"/>
                <a:gd name="connsiteY7" fmla="*/ 633237 h 1266473"/>
                <a:gd name="connsiteX8" fmla="*/ 0 w 2143262"/>
                <a:gd name="connsiteY8" fmla="*/ 633237 h 1266473"/>
                <a:gd name="connsiteX9" fmla="*/ 0 w 2143262"/>
                <a:gd name="connsiteY9" fmla="*/ 681947 h 1266473"/>
                <a:gd name="connsiteX10" fmla="*/ 609320 w 2143262"/>
                <a:gd name="connsiteY10" fmla="*/ 681947 h 1266473"/>
                <a:gd name="connsiteX11" fmla="*/ 373269 w 2143262"/>
                <a:gd name="connsiteY11" fmla="*/ 1266474 h 1266473"/>
                <a:gd name="connsiteX12" fmla="*/ 425779 w 2143262"/>
                <a:gd name="connsiteY12" fmla="*/ 1266474 h 1266473"/>
                <a:gd name="connsiteX13" fmla="*/ 661830 w 2143262"/>
                <a:gd name="connsiteY13" fmla="*/ 681947 h 1266473"/>
                <a:gd name="connsiteX14" fmla="*/ 1481433 w 2143262"/>
                <a:gd name="connsiteY14" fmla="*/ 681947 h 1266473"/>
                <a:gd name="connsiteX15" fmla="*/ 1717484 w 2143262"/>
                <a:gd name="connsiteY15" fmla="*/ 1266474 h 1266473"/>
                <a:gd name="connsiteX16" fmla="*/ 1769994 w 2143262"/>
                <a:gd name="connsiteY16" fmla="*/ 1266474 h 1266473"/>
                <a:gd name="connsiteX17" fmla="*/ 1533943 w 2143262"/>
                <a:gd name="connsiteY17" fmla="*/ 681947 h 1266473"/>
                <a:gd name="connsiteX18" fmla="*/ 2143263 w 2143262"/>
                <a:gd name="connsiteY18" fmla="*/ 681947 h 1266473"/>
                <a:gd name="connsiteX19" fmla="*/ 2143263 w 2143262"/>
                <a:gd name="connsiteY19" fmla="*/ 633237 h 1266473"/>
                <a:gd name="connsiteX20" fmla="*/ 681509 w 2143262"/>
                <a:gd name="connsiteY20" fmla="*/ 633237 h 1266473"/>
                <a:gd name="connsiteX21" fmla="*/ 917560 w 2143262"/>
                <a:gd name="connsiteY21" fmla="*/ 48711 h 1266473"/>
                <a:gd name="connsiteX22" fmla="*/ 1225703 w 2143262"/>
                <a:gd name="connsiteY22" fmla="*/ 48711 h 1266473"/>
                <a:gd name="connsiteX23" fmla="*/ 1461754 w 2143262"/>
                <a:gd name="connsiteY23" fmla="*/ 633237 h 1266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143262" h="1266473">
                  <a:moveTo>
                    <a:pt x="1514264" y="633237"/>
                  </a:moveTo>
                  <a:lnTo>
                    <a:pt x="1278213" y="48711"/>
                  </a:lnTo>
                  <a:lnTo>
                    <a:pt x="1753579" y="48711"/>
                  </a:lnTo>
                  <a:lnTo>
                    <a:pt x="1753579" y="0"/>
                  </a:lnTo>
                  <a:lnTo>
                    <a:pt x="389684" y="0"/>
                  </a:lnTo>
                  <a:lnTo>
                    <a:pt x="389684" y="48711"/>
                  </a:lnTo>
                  <a:lnTo>
                    <a:pt x="865050" y="48711"/>
                  </a:lnTo>
                  <a:lnTo>
                    <a:pt x="628999" y="633237"/>
                  </a:lnTo>
                  <a:lnTo>
                    <a:pt x="0" y="633237"/>
                  </a:lnTo>
                  <a:lnTo>
                    <a:pt x="0" y="681947"/>
                  </a:lnTo>
                  <a:lnTo>
                    <a:pt x="609320" y="681947"/>
                  </a:lnTo>
                  <a:lnTo>
                    <a:pt x="373269" y="1266474"/>
                  </a:lnTo>
                  <a:lnTo>
                    <a:pt x="425779" y="1266474"/>
                  </a:lnTo>
                  <a:lnTo>
                    <a:pt x="661830" y="681947"/>
                  </a:lnTo>
                  <a:lnTo>
                    <a:pt x="1481433" y="681947"/>
                  </a:lnTo>
                  <a:lnTo>
                    <a:pt x="1717484" y="1266474"/>
                  </a:lnTo>
                  <a:lnTo>
                    <a:pt x="1769994" y="1266474"/>
                  </a:lnTo>
                  <a:lnTo>
                    <a:pt x="1533943" y="681947"/>
                  </a:lnTo>
                  <a:lnTo>
                    <a:pt x="2143263" y="681947"/>
                  </a:lnTo>
                  <a:lnTo>
                    <a:pt x="2143263" y="633237"/>
                  </a:lnTo>
                  <a:close/>
                  <a:moveTo>
                    <a:pt x="681509" y="633237"/>
                  </a:moveTo>
                  <a:lnTo>
                    <a:pt x="917560" y="48711"/>
                  </a:lnTo>
                  <a:lnTo>
                    <a:pt x="1225703" y="48711"/>
                  </a:lnTo>
                  <a:lnTo>
                    <a:pt x="1461754" y="633237"/>
                  </a:lnTo>
                  <a:close/>
                </a:path>
              </a:pathLst>
            </a:custGeom>
            <a:solidFill>
              <a:schemeClr val="bg1"/>
            </a:solidFill>
            <a:ln w="243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grpSp>
          <p:nvGrpSpPr>
            <p:cNvPr id="108" name="그래픽 11" descr="하이킹">
              <a:extLst>
                <a:ext uri="{FF2B5EF4-FFF2-40B4-BE49-F238E27FC236}">
                  <a16:creationId xmlns:a16="http://schemas.microsoft.com/office/drawing/2014/main" id="{F193BC1E-7829-4507-BBE2-3CB154B9CF50}"/>
                </a:ext>
              </a:extLst>
            </p:cNvPr>
            <p:cNvGrpSpPr/>
            <p:nvPr/>
          </p:nvGrpSpPr>
          <p:grpSpPr>
            <a:xfrm>
              <a:off x="2451359" y="4845692"/>
              <a:ext cx="1373175" cy="2098616"/>
              <a:chOff x="6563952" y="3540014"/>
              <a:chExt cx="1373174" cy="2098616"/>
            </a:xfrm>
            <a:solidFill>
              <a:srgbClr val="FFFFFF"/>
            </a:solidFill>
          </p:grpSpPr>
          <p:sp>
            <p:nvSpPr>
              <p:cNvPr id="113" name="자유형: 도형 112">
                <a:extLst>
                  <a:ext uri="{FF2B5EF4-FFF2-40B4-BE49-F238E27FC236}">
                    <a16:creationId xmlns:a16="http://schemas.microsoft.com/office/drawing/2014/main" id="{B2CB8B99-02D0-4229-8B7A-598038AE3D00}"/>
                  </a:ext>
                </a:extLst>
              </p:cNvPr>
              <p:cNvSpPr/>
              <p:nvPr/>
            </p:nvSpPr>
            <p:spPr>
              <a:xfrm>
                <a:off x="7201943" y="3540014"/>
                <a:ext cx="389791" cy="389791"/>
              </a:xfrm>
              <a:custGeom>
                <a:avLst/>
                <a:gdLst>
                  <a:gd name="connsiteX0" fmla="*/ 194842 w 389791"/>
                  <a:gd name="connsiteY0" fmla="*/ 389791 h 389791"/>
                  <a:gd name="connsiteX1" fmla="*/ 389791 w 389791"/>
                  <a:gd name="connsiteY1" fmla="*/ 194949 h 389791"/>
                  <a:gd name="connsiteX2" fmla="*/ 194949 w 389791"/>
                  <a:gd name="connsiteY2" fmla="*/ 0 h 389791"/>
                  <a:gd name="connsiteX3" fmla="*/ 0 w 389791"/>
                  <a:gd name="connsiteY3" fmla="*/ 194842 h 389791"/>
                  <a:gd name="connsiteX4" fmla="*/ 0 w 389791"/>
                  <a:gd name="connsiteY4" fmla="*/ 194896 h 389791"/>
                  <a:gd name="connsiteX5" fmla="*/ 194842 w 389791"/>
                  <a:gd name="connsiteY5" fmla="*/ 389791 h 389791"/>
                  <a:gd name="connsiteX6" fmla="*/ 194842 w 389791"/>
                  <a:gd name="connsiteY6" fmla="*/ 48711 h 389791"/>
                  <a:gd name="connsiteX7" fmla="*/ 341081 w 389791"/>
                  <a:gd name="connsiteY7" fmla="*/ 194842 h 389791"/>
                  <a:gd name="connsiteX8" fmla="*/ 194949 w 389791"/>
                  <a:gd name="connsiteY8" fmla="*/ 341081 h 389791"/>
                  <a:gd name="connsiteX9" fmla="*/ 48711 w 389791"/>
                  <a:gd name="connsiteY9" fmla="*/ 194949 h 389791"/>
                  <a:gd name="connsiteX10" fmla="*/ 48711 w 389791"/>
                  <a:gd name="connsiteY10" fmla="*/ 194896 h 389791"/>
                  <a:gd name="connsiteX11" fmla="*/ 194842 w 389791"/>
                  <a:gd name="connsiteY11" fmla="*/ 48711 h 3897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89791" h="389791">
                    <a:moveTo>
                      <a:pt x="194842" y="389791"/>
                    </a:moveTo>
                    <a:cubicBezTo>
                      <a:pt x="302480" y="389821"/>
                      <a:pt x="389762" y="302587"/>
                      <a:pt x="389791" y="194949"/>
                    </a:cubicBezTo>
                    <a:cubicBezTo>
                      <a:pt x="389821" y="87311"/>
                      <a:pt x="302587" y="30"/>
                      <a:pt x="194949" y="0"/>
                    </a:cubicBezTo>
                    <a:cubicBezTo>
                      <a:pt x="87311" y="-29"/>
                      <a:pt x="29" y="87204"/>
                      <a:pt x="0" y="194842"/>
                    </a:cubicBezTo>
                    <a:cubicBezTo>
                      <a:pt x="0" y="194859"/>
                      <a:pt x="0" y="194879"/>
                      <a:pt x="0" y="194896"/>
                    </a:cubicBezTo>
                    <a:cubicBezTo>
                      <a:pt x="-10" y="302517"/>
                      <a:pt x="87221" y="389772"/>
                      <a:pt x="194842" y="389791"/>
                    </a:cubicBezTo>
                    <a:close/>
                    <a:moveTo>
                      <a:pt x="194842" y="48711"/>
                    </a:moveTo>
                    <a:cubicBezTo>
                      <a:pt x="275577" y="48681"/>
                      <a:pt x="341052" y="114106"/>
                      <a:pt x="341081" y="194842"/>
                    </a:cubicBezTo>
                    <a:cubicBezTo>
                      <a:pt x="341110" y="275577"/>
                      <a:pt x="275685" y="341052"/>
                      <a:pt x="194949" y="341081"/>
                    </a:cubicBezTo>
                    <a:cubicBezTo>
                      <a:pt x="114214" y="341110"/>
                      <a:pt x="48740" y="275685"/>
                      <a:pt x="48711" y="194949"/>
                    </a:cubicBezTo>
                    <a:cubicBezTo>
                      <a:pt x="48711" y="194932"/>
                      <a:pt x="48711" y="194913"/>
                      <a:pt x="48711" y="194896"/>
                    </a:cubicBezTo>
                    <a:cubicBezTo>
                      <a:pt x="48788" y="114214"/>
                      <a:pt x="114160" y="48819"/>
                      <a:pt x="194842" y="48711"/>
                    </a:cubicBezTo>
                    <a:close/>
                  </a:path>
                </a:pathLst>
              </a:custGeom>
              <a:solidFill>
                <a:schemeClr val="bg1"/>
              </a:solidFill>
              <a:ln w="243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4" name="자유형: 도형 113">
                <a:extLst>
                  <a:ext uri="{FF2B5EF4-FFF2-40B4-BE49-F238E27FC236}">
                    <a16:creationId xmlns:a16="http://schemas.microsoft.com/office/drawing/2014/main" id="{090EE339-2852-49C4-A08D-F1550A5C048E}"/>
                  </a:ext>
                </a:extLst>
              </p:cNvPr>
              <p:cNvSpPr/>
              <p:nvPr/>
            </p:nvSpPr>
            <p:spPr>
              <a:xfrm>
                <a:off x="6563952" y="4792491"/>
                <a:ext cx="602240" cy="845639"/>
              </a:xfrm>
              <a:custGeom>
                <a:avLst/>
                <a:gdLst>
                  <a:gd name="connsiteX0" fmla="*/ 564024 w 602240"/>
                  <a:gd name="connsiteY0" fmla="*/ 348709 h 845639"/>
                  <a:gd name="connsiteX1" fmla="*/ 602240 w 602240"/>
                  <a:gd name="connsiteY1" fmla="*/ 163891 h 845639"/>
                  <a:gd name="connsiteX2" fmla="*/ 558944 w 602240"/>
                  <a:gd name="connsiteY2" fmla="*/ 132697 h 845639"/>
                  <a:gd name="connsiteX3" fmla="*/ 516147 w 602240"/>
                  <a:gd name="connsiteY3" fmla="*/ 339778 h 845639"/>
                  <a:gd name="connsiteX4" fmla="*/ 502447 w 602240"/>
                  <a:gd name="connsiteY4" fmla="*/ 368485 h 845639"/>
                  <a:gd name="connsiteX5" fmla="*/ 171369 w 602240"/>
                  <a:gd name="connsiteY5" fmla="*/ 770596 h 845639"/>
                  <a:gd name="connsiteX6" fmla="*/ 117115 w 602240"/>
                  <a:gd name="connsiteY6" fmla="*/ 796926 h 845639"/>
                  <a:gd name="connsiteX7" fmla="*/ 73519 w 602240"/>
                  <a:gd name="connsiteY7" fmla="*/ 781205 h 845639"/>
                  <a:gd name="connsiteX8" fmla="*/ 48920 w 602240"/>
                  <a:gd name="connsiteY8" fmla="*/ 734372 h 845639"/>
                  <a:gd name="connsiteX9" fmla="*/ 65024 w 602240"/>
                  <a:gd name="connsiteY9" fmla="*/ 683095 h 845639"/>
                  <a:gd name="connsiteX10" fmla="*/ 381718 w 602240"/>
                  <a:gd name="connsiteY10" fmla="*/ 297763 h 845639"/>
                  <a:gd name="connsiteX11" fmla="*/ 386759 w 602240"/>
                  <a:gd name="connsiteY11" fmla="*/ 287178 h 845639"/>
                  <a:gd name="connsiteX12" fmla="*/ 436515 w 602240"/>
                  <a:gd name="connsiteY12" fmla="*/ 44137 h 845639"/>
                  <a:gd name="connsiteX13" fmla="*/ 395842 w 602240"/>
                  <a:gd name="connsiteY13" fmla="*/ 0 h 845639"/>
                  <a:gd name="connsiteX14" fmla="*/ 340260 w 602240"/>
                  <a:gd name="connsiteY14" fmla="*/ 271505 h 845639"/>
                  <a:gd name="connsiteX15" fmla="*/ 27424 w 602240"/>
                  <a:gd name="connsiteY15" fmla="*/ 652151 h 845639"/>
                  <a:gd name="connsiteX16" fmla="*/ 42171 w 602240"/>
                  <a:gd name="connsiteY16" fmla="*/ 818476 h 845639"/>
                  <a:gd name="connsiteX17" fmla="*/ 117115 w 602240"/>
                  <a:gd name="connsiteY17" fmla="*/ 845637 h 845639"/>
                  <a:gd name="connsiteX18" fmla="*/ 209210 w 602240"/>
                  <a:gd name="connsiteY18" fmla="*/ 801310 h 845639"/>
                  <a:gd name="connsiteX19" fmla="*/ 540288 w 602240"/>
                  <a:gd name="connsiteY19" fmla="*/ 399156 h 845639"/>
                  <a:gd name="connsiteX20" fmla="*/ 564024 w 602240"/>
                  <a:gd name="connsiteY20" fmla="*/ 348709 h 8456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602240" h="845639">
                    <a:moveTo>
                      <a:pt x="564024" y="348709"/>
                    </a:moveTo>
                    <a:lnTo>
                      <a:pt x="602240" y="163891"/>
                    </a:lnTo>
                    <a:lnTo>
                      <a:pt x="558944" y="132697"/>
                    </a:lnTo>
                    <a:lnTo>
                      <a:pt x="516147" y="339778"/>
                    </a:lnTo>
                    <a:cubicBezTo>
                      <a:pt x="514023" y="350333"/>
                      <a:pt x="509318" y="360197"/>
                      <a:pt x="502447" y="368485"/>
                    </a:cubicBezTo>
                    <a:lnTo>
                      <a:pt x="171369" y="770596"/>
                    </a:lnTo>
                    <a:cubicBezTo>
                      <a:pt x="158429" y="787413"/>
                      <a:pt x="138333" y="797167"/>
                      <a:pt x="117115" y="796926"/>
                    </a:cubicBezTo>
                    <a:cubicBezTo>
                      <a:pt x="101167" y="797082"/>
                      <a:pt x="85697" y="791502"/>
                      <a:pt x="73519" y="781205"/>
                    </a:cubicBezTo>
                    <a:cubicBezTo>
                      <a:pt x="59320" y="769565"/>
                      <a:pt x="50443" y="752668"/>
                      <a:pt x="48920" y="734372"/>
                    </a:cubicBezTo>
                    <a:cubicBezTo>
                      <a:pt x="47325" y="715825"/>
                      <a:pt x="53112" y="697398"/>
                      <a:pt x="65024" y="683095"/>
                    </a:cubicBezTo>
                    <a:lnTo>
                      <a:pt x="381718" y="297763"/>
                    </a:lnTo>
                    <a:cubicBezTo>
                      <a:pt x="384244" y="294701"/>
                      <a:pt x="385973" y="291067"/>
                      <a:pt x="386759" y="287178"/>
                    </a:cubicBezTo>
                    <a:lnTo>
                      <a:pt x="436515" y="44137"/>
                    </a:lnTo>
                    <a:cubicBezTo>
                      <a:pt x="420440" y="31961"/>
                      <a:pt x="406665" y="17015"/>
                      <a:pt x="395842" y="0"/>
                    </a:cubicBezTo>
                    <a:lnTo>
                      <a:pt x="340260" y="271505"/>
                    </a:lnTo>
                    <a:lnTo>
                      <a:pt x="27424" y="652151"/>
                    </a:lnTo>
                    <a:cubicBezTo>
                      <a:pt x="-14274" y="702201"/>
                      <a:pt x="-7684" y="776541"/>
                      <a:pt x="42171" y="818476"/>
                    </a:cubicBezTo>
                    <a:cubicBezTo>
                      <a:pt x="63110" y="836182"/>
                      <a:pt x="89693" y="845817"/>
                      <a:pt x="117115" y="845637"/>
                    </a:cubicBezTo>
                    <a:cubicBezTo>
                      <a:pt x="153017" y="845900"/>
                      <a:pt x="187020" y="829533"/>
                      <a:pt x="209210" y="801310"/>
                    </a:cubicBezTo>
                    <a:lnTo>
                      <a:pt x="540288" y="399156"/>
                    </a:lnTo>
                    <a:cubicBezTo>
                      <a:pt x="552256" y="384567"/>
                      <a:pt x="560412" y="367231"/>
                      <a:pt x="564024" y="348709"/>
                    </a:cubicBezTo>
                    <a:close/>
                  </a:path>
                </a:pathLst>
              </a:custGeom>
              <a:solidFill>
                <a:schemeClr val="bg1"/>
              </a:solidFill>
              <a:ln w="243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5" name="자유형: 도형 114">
                <a:extLst>
                  <a:ext uri="{FF2B5EF4-FFF2-40B4-BE49-F238E27FC236}">
                    <a16:creationId xmlns:a16="http://schemas.microsoft.com/office/drawing/2014/main" id="{FBD57C69-1B75-40FC-8941-949FFC327513}"/>
                  </a:ext>
                </a:extLst>
              </p:cNvPr>
              <p:cNvSpPr/>
              <p:nvPr/>
            </p:nvSpPr>
            <p:spPr>
              <a:xfrm>
                <a:off x="6981113" y="3981969"/>
                <a:ext cx="956013" cy="1656660"/>
              </a:xfrm>
              <a:custGeom>
                <a:avLst/>
                <a:gdLst>
                  <a:gd name="connsiteX0" fmla="*/ 875095 w 956013"/>
                  <a:gd name="connsiteY0" fmla="*/ 502376 h 1656660"/>
                  <a:gd name="connsiteX1" fmla="*/ 642067 w 956013"/>
                  <a:gd name="connsiteY1" fmla="*/ 425433 h 1656660"/>
                  <a:gd name="connsiteX2" fmla="*/ 505853 w 956013"/>
                  <a:gd name="connsiteY2" fmla="*/ 111737 h 1656660"/>
                  <a:gd name="connsiteX3" fmla="*/ 319160 w 956013"/>
                  <a:gd name="connsiteY3" fmla="*/ 0 h 1656660"/>
                  <a:gd name="connsiteX4" fmla="*/ 310477 w 956013"/>
                  <a:gd name="connsiteY4" fmla="*/ 0 h 1656660"/>
                  <a:gd name="connsiteX5" fmla="*/ 103945 w 956013"/>
                  <a:gd name="connsiteY5" fmla="*/ 202098 h 1656660"/>
                  <a:gd name="connsiteX6" fmla="*/ 2456 w 956013"/>
                  <a:gd name="connsiteY6" fmla="*/ 694291 h 1656660"/>
                  <a:gd name="connsiteX7" fmla="*/ 50680 w 956013"/>
                  <a:gd name="connsiteY7" fmla="*/ 817589 h 1656660"/>
                  <a:gd name="connsiteX8" fmla="*/ 410609 w 956013"/>
                  <a:gd name="connsiteY8" fmla="*/ 1076936 h 1656660"/>
                  <a:gd name="connsiteX9" fmla="*/ 410609 w 956013"/>
                  <a:gd name="connsiteY9" fmla="*/ 1108301 h 1656660"/>
                  <a:gd name="connsiteX10" fmla="*/ 11602 w 956013"/>
                  <a:gd name="connsiteY10" fmla="*/ 1591940 h 1656660"/>
                  <a:gd name="connsiteX11" fmla="*/ 14885 w 956013"/>
                  <a:gd name="connsiteY11" fmla="*/ 1626237 h 1656660"/>
                  <a:gd name="connsiteX12" fmla="*/ 49182 w 956013"/>
                  <a:gd name="connsiteY12" fmla="*/ 1622954 h 1656660"/>
                  <a:gd name="connsiteX13" fmla="*/ 410614 w 956013"/>
                  <a:gd name="connsiteY13" fmla="*/ 1184864 h 1656660"/>
                  <a:gd name="connsiteX14" fmla="*/ 410614 w 956013"/>
                  <a:gd name="connsiteY14" fmla="*/ 1537236 h 1656660"/>
                  <a:gd name="connsiteX15" fmla="*/ 528963 w 956013"/>
                  <a:gd name="connsiteY15" fmla="*/ 1656659 h 1656660"/>
                  <a:gd name="connsiteX16" fmla="*/ 648387 w 956013"/>
                  <a:gd name="connsiteY16" fmla="*/ 1538312 h 1656660"/>
                  <a:gd name="connsiteX17" fmla="*/ 648387 w 956013"/>
                  <a:gd name="connsiteY17" fmla="*/ 1537236 h 1656660"/>
                  <a:gd name="connsiteX18" fmla="*/ 648387 w 956013"/>
                  <a:gd name="connsiteY18" fmla="*/ 1017188 h 1656660"/>
                  <a:gd name="connsiteX19" fmla="*/ 616255 w 956013"/>
                  <a:gd name="connsiteY19" fmla="*/ 935598 h 1656660"/>
                  <a:gd name="connsiteX20" fmla="*/ 789745 w 956013"/>
                  <a:gd name="connsiteY20" fmla="*/ 725309 h 1656660"/>
                  <a:gd name="connsiteX21" fmla="*/ 800417 w 956013"/>
                  <a:gd name="connsiteY21" fmla="*/ 728865 h 1656660"/>
                  <a:gd name="connsiteX22" fmla="*/ 836736 w 956013"/>
                  <a:gd name="connsiteY22" fmla="*/ 734240 h 1656660"/>
                  <a:gd name="connsiteX23" fmla="*/ 949674 w 956013"/>
                  <a:gd name="connsiteY23" fmla="*/ 653763 h 1656660"/>
                  <a:gd name="connsiteX24" fmla="*/ 875095 w 956013"/>
                  <a:gd name="connsiteY24" fmla="*/ 502376 h 1656660"/>
                  <a:gd name="connsiteX25" fmla="*/ 599672 w 956013"/>
                  <a:gd name="connsiteY25" fmla="*/ 1017188 h 1656660"/>
                  <a:gd name="connsiteX26" fmla="*/ 599672 w 956013"/>
                  <a:gd name="connsiteY26" fmla="*/ 1537236 h 1656660"/>
                  <a:gd name="connsiteX27" fmla="*/ 529908 w 956013"/>
                  <a:gd name="connsiteY27" fmla="*/ 1607825 h 1656660"/>
                  <a:gd name="connsiteX28" fmla="*/ 459319 w 956013"/>
                  <a:gd name="connsiteY28" fmla="*/ 1538064 h 1656660"/>
                  <a:gd name="connsiteX29" fmla="*/ 459319 w 956013"/>
                  <a:gd name="connsiteY29" fmla="*/ 1537236 h 1656660"/>
                  <a:gd name="connsiteX30" fmla="*/ 459319 w 956013"/>
                  <a:gd name="connsiteY30" fmla="*/ 1125824 h 1656660"/>
                  <a:gd name="connsiteX31" fmla="*/ 584832 w 956013"/>
                  <a:gd name="connsiteY31" fmla="*/ 973687 h 1656660"/>
                  <a:gd name="connsiteX32" fmla="*/ 599672 w 956013"/>
                  <a:gd name="connsiteY32" fmla="*/ 1017188 h 1656660"/>
                  <a:gd name="connsiteX33" fmla="*/ 578012 w 956013"/>
                  <a:gd name="connsiteY33" fmla="*/ 905378 h 1656660"/>
                  <a:gd name="connsiteX34" fmla="*/ 383901 w 956013"/>
                  <a:gd name="connsiteY34" fmla="*/ 763243 h 1656660"/>
                  <a:gd name="connsiteX35" fmla="*/ 429377 w 956013"/>
                  <a:gd name="connsiteY35" fmla="*/ 535864 h 1656660"/>
                  <a:gd name="connsiteX36" fmla="*/ 443907 w 956013"/>
                  <a:gd name="connsiteY36" fmla="*/ 569494 h 1656660"/>
                  <a:gd name="connsiteX37" fmla="*/ 514689 w 956013"/>
                  <a:gd name="connsiteY37" fmla="*/ 633690 h 1656660"/>
                  <a:gd name="connsiteX38" fmla="*/ 740189 w 956013"/>
                  <a:gd name="connsiteY38" fmla="*/ 708811 h 1656660"/>
                  <a:gd name="connsiteX39" fmla="*/ 402452 w 956013"/>
                  <a:gd name="connsiteY39" fmla="*/ 353531 h 1656660"/>
                  <a:gd name="connsiteX40" fmla="*/ 369997 w 956013"/>
                  <a:gd name="connsiteY40" fmla="*/ 342004 h 1656660"/>
                  <a:gd name="connsiteX41" fmla="*/ 357882 w 956013"/>
                  <a:gd name="connsiteY41" fmla="*/ 373130 h 1656660"/>
                  <a:gd name="connsiteX42" fmla="*/ 395258 w 956013"/>
                  <a:gd name="connsiteY42" fmla="*/ 458093 h 1656660"/>
                  <a:gd name="connsiteX43" fmla="*/ 333096 w 956013"/>
                  <a:gd name="connsiteY43" fmla="*/ 768927 h 1656660"/>
                  <a:gd name="connsiteX44" fmla="*/ 342594 w 956013"/>
                  <a:gd name="connsiteY44" fmla="*/ 793353 h 1656660"/>
                  <a:gd name="connsiteX45" fmla="*/ 546986 w 956013"/>
                  <a:gd name="connsiteY45" fmla="*/ 943006 h 1656660"/>
                  <a:gd name="connsiteX46" fmla="*/ 456331 w 956013"/>
                  <a:gd name="connsiteY46" fmla="*/ 1052890 h 1656660"/>
                  <a:gd name="connsiteX47" fmla="*/ 449244 w 956013"/>
                  <a:gd name="connsiteY47" fmla="*/ 1044731 h 1656660"/>
                  <a:gd name="connsiteX48" fmla="*/ 79134 w 956013"/>
                  <a:gd name="connsiteY48" fmla="*/ 778041 h 1656660"/>
                  <a:gd name="connsiteX49" fmla="*/ 50188 w 956013"/>
                  <a:gd name="connsiteY49" fmla="*/ 704072 h 1656660"/>
                  <a:gd name="connsiteX50" fmla="*/ 151700 w 956013"/>
                  <a:gd name="connsiteY50" fmla="*/ 211757 h 1656660"/>
                  <a:gd name="connsiteX51" fmla="*/ 310477 w 956013"/>
                  <a:gd name="connsiteY51" fmla="*/ 48711 h 1656660"/>
                  <a:gd name="connsiteX52" fmla="*/ 319160 w 956013"/>
                  <a:gd name="connsiteY52" fmla="*/ 48711 h 1656660"/>
                  <a:gd name="connsiteX53" fmla="*/ 462746 w 956013"/>
                  <a:gd name="connsiteY53" fmla="*/ 134358 h 1656660"/>
                  <a:gd name="connsiteX54" fmla="*/ 601671 w 956013"/>
                  <a:gd name="connsiteY54" fmla="*/ 454783 h 1656660"/>
                  <a:gd name="connsiteX55" fmla="*/ 616394 w 956013"/>
                  <a:gd name="connsiteY55" fmla="*/ 468245 h 1656660"/>
                  <a:gd name="connsiteX56" fmla="*/ 859757 w 956013"/>
                  <a:gd name="connsiteY56" fmla="*/ 548588 h 1656660"/>
                  <a:gd name="connsiteX57" fmla="*/ 903732 w 956013"/>
                  <a:gd name="connsiteY57" fmla="*/ 637518 h 1656660"/>
                  <a:gd name="connsiteX58" fmla="*/ 836731 w 956013"/>
                  <a:gd name="connsiteY58" fmla="*/ 685540 h 1656660"/>
                  <a:gd name="connsiteX59" fmla="*/ 813708 w 956013"/>
                  <a:gd name="connsiteY59" fmla="*/ 682067 h 1656660"/>
                  <a:gd name="connsiteX60" fmla="*/ 530722 w 956013"/>
                  <a:gd name="connsiteY60" fmla="*/ 587714 h 1656660"/>
                  <a:gd name="connsiteX61" fmla="*/ 488051 w 956013"/>
                  <a:gd name="connsiteY61" fmla="*/ 548946 h 16566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</a:cxnLst>
                <a:rect l="l" t="t" r="r" b="b"/>
                <a:pathLst>
                  <a:path w="956013" h="1656660">
                    <a:moveTo>
                      <a:pt x="875095" y="502376"/>
                    </a:moveTo>
                    <a:lnTo>
                      <a:pt x="642067" y="425433"/>
                    </a:lnTo>
                    <a:cubicBezTo>
                      <a:pt x="612168" y="356196"/>
                      <a:pt x="510894" y="121801"/>
                      <a:pt x="505853" y="111737"/>
                    </a:cubicBezTo>
                    <a:cubicBezTo>
                      <a:pt x="468397" y="43481"/>
                      <a:pt x="397014" y="760"/>
                      <a:pt x="319160" y="0"/>
                    </a:cubicBezTo>
                    <a:lnTo>
                      <a:pt x="310477" y="0"/>
                    </a:lnTo>
                    <a:cubicBezTo>
                      <a:pt x="207849" y="0"/>
                      <a:pt x="128694" y="77513"/>
                      <a:pt x="103945" y="202098"/>
                    </a:cubicBezTo>
                    <a:lnTo>
                      <a:pt x="2456" y="694291"/>
                    </a:lnTo>
                    <a:cubicBezTo>
                      <a:pt x="-7113" y="741296"/>
                      <a:pt x="11760" y="789546"/>
                      <a:pt x="50680" y="817589"/>
                    </a:cubicBezTo>
                    <a:lnTo>
                      <a:pt x="410609" y="1076936"/>
                    </a:lnTo>
                    <a:lnTo>
                      <a:pt x="410609" y="1108301"/>
                    </a:lnTo>
                    <a:lnTo>
                      <a:pt x="11602" y="1591940"/>
                    </a:lnTo>
                    <a:cubicBezTo>
                      <a:pt x="3038" y="1602318"/>
                      <a:pt x="4507" y="1617674"/>
                      <a:pt x="14885" y="1626237"/>
                    </a:cubicBezTo>
                    <a:cubicBezTo>
                      <a:pt x="25262" y="1634801"/>
                      <a:pt x="40618" y="1633332"/>
                      <a:pt x="49182" y="1622954"/>
                    </a:cubicBezTo>
                    <a:lnTo>
                      <a:pt x="410614" y="1184864"/>
                    </a:lnTo>
                    <a:lnTo>
                      <a:pt x="410614" y="1537236"/>
                    </a:lnTo>
                    <a:cubicBezTo>
                      <a:pt x="410317" y="1602895"/>
                      <a:pt x="463304" y="1656362"/>
                      <a:pt x="528963" y="1656659"/>
                    </a:cubicBezTo>
                    <a:cubicBezTo>
                      <a:pt x="594623" y="1656957"/>
                      <a:pt x="648090" y="1603972"/>
                      <a:pt x="648387" y="1538312"/>
                    </a:cubicBezTo>
                    <a:cubicBezTo>
                      <a:pt x="648389" y="1537954"/>
                      <a:pt x="648389" y="1537594"/>
                      <a:pt x="648387" y="1537236"/>
                    </a:cubicBezTo>
                    <a:lnTo>
                      <a:pt x="648387" y="1017188"/>
                    </a:lnTo>
                    <a:cubicBezTo>
                      <a:pt x="648572" y="986870"/>
                      <a:pt x="637064" y="957646"/>
                      <a:pt x="616255" y="935598"/>
                    </a:cubicBezTo>
                    <a:lnTo>
                      <a:pt x="789745" y="725309"/>
                    </a:lnTo>
                    <a:lnTo>
                      <a:pt x="800417" y="728865"/>
                    </a:lnTo>
                    <a:cubicBezTo>
                      <a:pt x="812239" y="732224"/>
                      <a:pt x="824449" y="734031"/>
                      <a:pt x="836736" y="734240"/>
                    </a:cubicBezTo>
                    <a:cubicBezTo>
                      <a:pt x="887453" y="733505"/>
                      <a:pt x="932420" y="701461"/>
                      <a:pt x="949674" y="653763"/>
                    </a:cubicBezTo>
                    <a:cubicBezTo>
                      <a:pt x="970792" y="591370"/>
                      <a:pt x="937435" y="523655"/>
                      <a:pt x="875095" y="502376"/>
                    </a:cubicBezTo>
                    <a:close/>
                    <a:moveTo>
                      <a:pt x="599672" y="1017188"/>
                    </a:moveTo>
                    <a:lnTo>
                      <a:pt x="599672" y="1537236"/>
                    </a:lnTo>
                    <a:cubicBezTo>
                      <a:pt x="599900" y="1575993"/>
                      <a:pt x="568667" y="1607596"/>
                      <a:pt x="529908" y="1607825"/>
                    </a:cubicBezTo>
                    <a:cubicBezTo>
                      <a:pt x="491152" y="1608054"/>
                      <a:pt x="459548" y="1576821"/>
                      <a:pt x="459319" y="1538064"/>
                    </a:cubicBezTo>
                    <a:cubicBezTo>
                      <a:pt x="459317" y="1537786"/>
                      <a:pt x="459317" y="1537511"/>
                      <a:pt x="459319" y="1537236"/>
                    </a:cubicBezTo>
                    <a:lnTo>
                      <a:pt x="459319" y="1125824"/>
                    </a:lnTo>
                    <a:lnTo>
                      <a:pt x="584832" y="973687"/>
                    </a:lnTo>
                    <a:cubicBezTo>
                      <a:pt x="594545" y="986098"/>
                      <a:pt x="599774" y="1001427"/>
                      <a:pt x="599672" y="1017188"/>
                    </a:cubicBezTo>
                    <a:close/>
                    <a:moveTo>
                      <a:pt x="578012" y="905378"/>
                    </a:moveTo>
                    <a:lnTo>
                      <a:pt x="383901" y="763243"/>
                    </a:lnTo>
                    <a:lnTo>
                      <a:pt x="429377" y="535864"/>
                    </a:lnTo>
                    <a:lnTo>
                      <a:pt x="443907" y="569494"/>
                    </a:lnTo>
                    <a:cubicBezTo>
                      <a:pt x="458192" y="599329"/>
                      <a:pt x="483604" y="622377"/>
                      <a:pt x="514689" y="633690"/>
                    </a:cubicBezTo>
                    <a:lnTo>
                      <a:pt x="740189" y="708811"/>
                    </a:lnTo>
                    <a:close/>
                    <a:moveTo>
                      <a:pt x="402452" y="353531"/>
                    </a:moveTo>
                    <a:cubicBezTo>
                      <a:pt x="396673" y="341385"/>
                      <a:pt x="382143" y="336224"/>
                      <a:pt x="369997" y="342004"/>
                    </a:cubicBezTo>
                    <a:cubicBezTo>
                      <a:pt x="358360" y="347540"/>
                      <a:pt x="353050" y="361184"/>
                      <a:pt x="357882" y="373130"/>
                    </a:cubicBezTo>
                    <a:lnTo>
                      <a:pt x="395258" y="458093"/>
                    </a:lnTo>
                    <a:lnTo>
                      <a:pt x="333096" y="768927"/>
                    </a:lnTo>
                    <a:cubicBezTo>
                      <a:pt x="331233" y="778224"/>
                      <a:pt x="334940" y="787756"/>
                      <a:pt x="342594" y="793353"/>
                    </a:cubicBezTo>
                    <a:lnTo>
                      <a:pt x="546986" y="943006"/>
                    </a:lnTo>
                    <a:lnTo>
                      <a:pt x="456331" y="1052890"/>
                    </a:lnTo>
                    <a:cubicBezTo>
                      <a:pt x="454614" y="1049673"/>
                      <a:pt x="452191" y="1046882"/>
                      <a:pt x="449244" y="1044731"/>
                    </a:cubicBezTo>
                    <a:lnTo>
                      <a:pt x="79134" y="778041"/>
                    </a:lnTo>
                    <a:cubicBezTo>
                      <a:pt x="55787" y="761216"/>
                      <a:pt x="44459" y="732275"/>
                      <a:pt x="50188" y="704072"/>
                    </a:cubicBezTo>
                    <a:lnTo>
                      <a:pt x="151700" y="211757"/>
                    </a:lnTo>
                    <a:cubicBezTo>
                      <a:pt x="167344" y="132931"/>
                      <a:pt x="217289" y="48711"/>
                      <a:pt x="310477" y="48711"/>
                    </a:cubicBezTo>
                    <a:lnTo>
                      <a:pt x="319160" y="48711"/>
                    </a:lnTo>
                    <a:cubicBezTo>
                      <a:pt x="378942" y="49358"/>
                      <a:pt x="433771" y="82063"/>
                      <a:pt x="462746" y="134358"/>
                    </a:cubicBezTo>
                    <a:cubicBezTo>
                      <a:pt x="467169" y="143635"/>
                      <a:pt x="548250" y="331081"/>
                      <a:pt x="601671" y="454783"/>
                    </a:cubicBezTo>
                    <a:cubicBezTo>
                      <a:pt x="604428" y="461169"/>
                      <a:pt x="609786" y="466070"/>
                      <a:pt x="616394" y="468245"/>
                    </a:cubicBezTo>
                    <a:lnTo>
                      <a:pt x="859757" y="548588"/>
                    </a:lnTo>
                    <a:cubicBezTo>
                      <a:pt x="896301" y="561179"/>
                      <a:pt x="915910" y="600835"/>
                      <a:pt x="903732" y="637518"/>
                    </a:cubicBezTo>
                    <a:cubicBezTo>
                      <a:pt x="893496" y="665853"/>
                      <a:pt x="866854" y="684948"/>
                      <a:pt x="836731" y="685540"/>
                    </a:cubicBezTo>
                    <a:cubicBezTo>
                      <a:pt x="828945" y="685321"/>
                      <a:pt x="821214" y="684154"/>
                      <a:pt x="813708" y="682067"/>
                    </a:cubicBezTo>
                    <a:lnTo>
                      <a:pt x="530722" y="587714"/>
                    </a:lnTo>
                    <a:cubicBezTo>
                      <a:pt x="512090" y="580681"/>
                      <a:pt x="496836" y="566818"/>
                      <a:pt x="488051" y="548946"/>
                    </a:cubicBezTo>
                    <a:close/>
                  </a:path>
                </a:pathLst>
              </a:custGeom>
              <a:solidFill>
                <a:schemeClr val="bg1"/>
              </a:solidFill>
              <a:ln w="243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6" name="자유형: 도형 115">
                <a:extLst>
                  <a:ext uri="{FF2B5EF4-FFF2-40B4-BE49-F238E27FC236}">
                    <a16:creationId xmlns:a16="http://schemas.microsoft.com/office/drawing/2014/main" id="{1E871E08-2401-4959-BF4B-B98559F1DD05}"/>
                  </a:ext>
                </a:extLst>
              </p:cNvPr>
              <p:cNvSpPr/>
              <p:nvPr/>
            </p:nvSpPr>
            <p:spPr>
              <a:xfrm>
                <a:off x="6623522" y="3750151"/>
                <a:ext cx="464221" cy="936932"/>
              </a:xfrm>
              <a:custGeom>
                <a:avLst/>
                <a:gdLst>
                  <a:gd name="connsiteX0" fmla="*/ 129851 w 464221"/>
                  <a:gd name="connsiteY0" fmla="*/ 932127 h 936932"/>
                  <a:gd name="connsiteX1" fmla="*/ 170166 w 464221"/>
                  <a:gd name="connsiteY1" fmla="*/ 936932 h 936932"/>
                  <a:gd name="connsiteX2" fmla="*/ 336632 w 464221"/>
                  <a:gd name="connsiteY2" fmla="*/ 801171 h 936932"/>
                  <a:gd name="connsiteX3" fmla="*/ 416166 w 464221"/>
                  <a:gd name="connsiteY3" fmla="*/ 419692 h 936932"/>
                  <a:gd name="connsiteX4" fmla="*/ 376009 w 464221"/>
                  <a:gd name="connsiteY4" fmla="*/ 319570 h 936932"/>
                  <a:gd name="connsiteX5" fmla="*/ 443072 w 464221"/>
                  <a:gd name="connsiteY5" fmla="*/ 88213 h 936932"/>
                  <a:gd name="connsiteX6" fmla="*/ 211714 w 464221"/>
                  <a:gd name="connsiteY6" fmla="*/ 21150 h 936932"/>
                  <a:gd name="connsiteX7" fmla="*/ 144651 w 464221"/>
                  <a:gd name="connsiteY7" fmla="*/ 252508 h 936932"/>
                  <a:gd name="connsiteX8" fmla="*/ 151400 w 464221"/>
                  <a:gd name="connsiteY8" fmla="*/ 263724 h 936932"/>
                  <a:gd name="connsiteX9" fmla="*/ 159123 w 464221"/>
                  <a:gd name="connsiteY9" fmla="*/ 274355 h 936932"/>
                  <a:gd name="connsiteX10" fmla="*/ 82404 w 464221"/>
                  <a:gd name="connsiteY10" fmla="*/ 350100 h 936932"/>
                  <a:gd name="connsiteX11" fmla="*/ 4107 w 464221"/>
                  <a:gd name="connsiteY11" fmla="*/ 725585 h 936932"/>
                  <a:gd name="connsiteX12" fmla="*/ 129851 w 464221"/>
                  <a:gd name="connsiteY12" fmla="*/ 932127 h 936932"/>
                  <a:gd name="connsiteX13" fmla="*/ 174803 w 464221"/>
                  <a:gd name="connsiteY13" fmla="*/ 145452 h 936932"/>
                  <a:gd name="connsiteX14" fmla="*/ 293749 w 464221"/>
                  <a:gd name="connsiteY14" fmla="*/ 48484 h 936932"/>
                  <a:gd name="connsiteX15" fmla="*/ 318865 w 464221"/>
                  <a:gd name="connsiteY15" fmla="*/ 51076 h 936932"/>
                  <a:gd name="connsiteX16" fmla="*/ 413241 w 464221"/>
                  <a:gd name="connsiteY16" fmla="*/ 195137 h 936932"/>
                  <a:gd name="connsiteX17" fmla="*/ 269180 w 464221"/>
                  <a:gd name="connsiteY17" fmla="*/ 289514 h 936932"/>
                  <a:gd name="connsiteX18" fmla="*/ 269131 w 464221"/>
                  <a:gd name="connsiteY18" fmla="*/ 289514 h 936932"/>
                  <a:gd name="connsiteX19" fmla="*/ 174803 w 464221"/>
                  <a:gd name="connsiteY19" fmla="*/ 145457 h 936932"/>
                  <a:gd name="connsiteX20" fmla="*/ 51765 w 464221"/>
                  <a:gd name="connsiteY20" fmla="*/ 735524 h 936932"/>
                  <a:gd name="connsiteX21" fmla="*/ 130065 w 464221"/>
                  <a:gd name="connsiteY21" fmla="*/ 360039 h 936932"/>
                  <a:gd name="connsiteX22" fmla="*/ 177667 w 464221"/>
                  <a:gd name="connsiteY22" fmla="*/ 321249 h 936932"/>
                  <a:gd name="connsiteX23" fmla="*/ 187704 w 464221"/>
                  <a:gd name="connsiteY23" fmla="*/ 322271 h 936932"/>
                  <a:gd name="connsiteX24" fmla="*/ 330743 w 464221"/>
                  <a:gd name="connsiteY24" fmla="*/ 352097 h 936932"/>
                  <a:gd name="connsiteX25" fmla="*/ 368513 w 464221"/>
                  <a:gd name="connsiteY25" fmla="*/ 409751 h 936932"/>
                  <a:gd name="connsiteX26" fmla="*/ 288971 w 464221"/>
                  <a:gd name="connsiteY26" fmla="*/ 791230 h 936932"/>
                  <a:gd name="connsiteX27" fmla="*/ 144897 w 464221"/>
                  <a:gd name="connsiteY27" fmla="*/ 885579 h 936932"/>
                  <a:gd name="connsiteX28" fmla="*/ 141222 w 464221"/>
                  <a:gd name="connsiteY28" fmla="*/ 884754 h 936932"/>
                  <a:gd name="connsiteX29" fmla="*/ 51765 w 464221"/>
                  <a:gd name="connsiteY29" fmla="*/ 735524 h 9369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464221" h="936932">
                    <a:moveTo>
                      <a:pt x="129851" y="932127"/>
                    </a:moveTo>
                    <a:cubicBezTo>
                      <a:pt x="143054" y="935308"/>
                      <a:pt x="156585" y="936920"/>
                      <a:pt x="170166" y="936932"/>
                    </a:cubicBezTo>
                    <a:cubicBezTo>
                      <a:pt x="250748" y="936655"/>
                      <a:pt x="320153" y="880051"/>
                      <a:pt x="336632" y="801171"/>
                    </a:cubicBezTo>
                    <a:lnTo>
                      <a:pt x="416166" y="419692"/>
                    </a:lnTo>
                    <a:cubicBezTo>
                      <a:pt x="424130" y="381279"/>
                      <a:pt x="408309" y="341834"/>
                      <a:pt x="376009" y="319570"/>
                    </a:cubicBezTo>
                    <a:cubicBezTo>
                      <a:pt x="458415" y="274201"/>
                      <a:pt x="488440" y="170619"/>
                      <a:pt x="443072" y="88213"/>
                    </a:cubicBezTo>
                    <a:cubicBezTo>
                      <a:pt x="397703" y="5806"/>
                      <a:pt x="294120" y="-24219"/>
                      <a:pt x="211714" y="21150"/>
                    </a:cubicBezTo>
                    <a:cubicBezTo>
                      <a:pt x="129308" y="66519"/>
                      <a:pt x="99282" y="170102"/>
                      <a:pt x="144651" y="252508"/>
                    </a:cubicBezTo>
                    <a:cubicBezTo>
                      <a:pt x="146756" y="256332"/>
                      <a:pt x="149009" y="260073"/>
                      <a:pt x="151400" y="263724"/>
                    </a:cubicBezTo>
                    <a:cubicBezTo>
                      <a:pt x="153816" y="267416"/>
                      <a:pt x="156466" y="270894"/>
                      <a:pt x="159123" y="274355"/>
                    </a:cubicBezTo>
                    <a:cubicBezTo>
                      <a:pt x="120644" y="281878"/>
                      <a:pt x="90417" y="311721"/>
                      <a:pt x="82404" y="350100"/>
                    </a:cubicBezTo>
                    <a:lnTo>
                      <a:pt x="4107" y="725585"/>
                    </a:lnTo>
                    <a:cubicBezTo>
                      <a:pt x="-15974" y="816983"/>
                      <a:pt x="39437" y="907998"/>
                      <a:pt x="129851" y="932127"/>
                    </a:cubicBezTo>
                    <a:close/>
                    <a:moveTo>
                      <a:pt x="174803" y="145452"/>
                    </a:moveTo>
                    <a:cubicBezTo>
                      <a:pt x="186555" y="89082"/>
                      <a:pt x="236169" y="48638"/>
                      <a:pt x="293749" y="48484"/>
                    </a:cubicBezTo>
                    <a:cubicBezTo>
                      <a:pt x="302189" y="48487"/>
                      <a:pt x="310603" y="49354"/>
                      <a:pt x="318865" y="51076"/>
                    </a:cubicBezTo>
                    <a:cubicBezTo>
                      <a:pt x="384707" y="64795"/>
                      <a:pt x="426961" y="129295"/>
                      <a:pt x="413241" y="195137"/>
                    </a:cubicBezTo>
                    <a:cubicBezTo>
                      <a:pt x="399522" y="260979"/>
                      <a:pt x="335022" y="303233"/>
                      <a:pt x="269180" y="289514"/>
                    </a:cubicBezTo>
                    <a:lnTo>
                      <a:pt x="269131" y="289514"/>
                    </a:lnTo>
                    <a:cubicBezTo>
                      <a:pt x="203309" y="275772"/>
                      <a:pt x="161081" y="211282"/>
                      <a:pt x="174803" y="145457"/>
                    </a:cubicBezTo>
                    <a:close/>
                    <a:moveTo>
                      <a:pt x="51765" y="735524"/>
                    </a:moveTo>
                    <a:lnTo>
                      <a:pt x="130065" y="360039"/>
                    </a:lnTo>
                    <a:cubicBezTo>
                      <a:pt x="134763" y="337479"/>
                      <a:pt x="154622" y="321295"/>
                      <a:pt x="177667" y="321249"/>
                    </a:cubicBezTo>
                    <a:cubicBezTo>
                      <a:pt x="181038" y="321246"/>
                      <a:pt x="184402" y="321589"/>
                      <a:pt x="187704" y="322271"/>
                    </a:cubicBezTo>
                    <a:lnTo>
                      <a:pt x="330743" y="352097"/>
                    </a:lnTo>
                    <a:cubicBezTo>
                      <a:pt x="357063" y="357630"/>
                      <a:pt x="373954" y="383410"/>
                      <a:pt x="368513" y="409751"/>
                    </a:cubicBezTo>
                    <a:lnTo>
                      <a:pt x="288971" y="791230"/>
                    </a:lnTo>
                    <a:cubicBezTo>
                      <a:pt x="275239" y="857069"/>
                      <a:pt x="210737" y="899311"/>
                      <a:pt x="144897" y="885579"/>
                    </a:cubicBezTo>
                    <a:cubicBezTo>
                      <a:pt x="143667" y="885324"/>
                      <a:pt x="142442" y="885048"/>
                      <a:pt x="141222" y="884754"/>
                    </a:cubicBezTo>
                    <a:cubicBezTo>
                      <a:pt x="76306" y="866923"/>
                      <a:pt x="36896" y="801184"/>
                      <a:pt x="51765" y="735524"/>
                    </a:cubicBezTo>
                    <a:close/>
                  </a:path>
                </a:pathLst>
              </a:custGeom>
              <a:solidFill>
                <a:schemeClr val="bg1"/>
              </a:solidFill>
              <a:ln w="243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7" name="자유형: 도형 116">
                <a:extLst>
                  <a:ext uri="{FF2B5EF4-FFF2-40B4-BE49-F238E27FC236}">
                    <a16:creationId xmlns:a16="http://schemas.microsoft.com/office/drawing/2014/main" id="{76FE3A9C-6356-467F-80E4-0583D75BE321}"/>
                  </a:ext>
                </a:extLst>
              </p:cNvPr>
              <p:cNvSpPr/>
              <p:nvPr/>
            </p:nvSpPr>
            <p:spPr>
              <a:xfrm>
                <a:off x="6881516" y="3884018"/>
                <a:ext cx="72540" cy="72985"/>
              </a:xfrm>
              <a:custGeom>
                <a:avLst/>
                <a:gdLst>
                  <a:gd name="connsiteX0" fmla="*/ 28541 w 72540"/>
                  <a:gd name="connsiteY0" fmla="*/ 72194 h 72985"/>
                  <a:gd name="connsiteX1" fmla="*/ 71760 w 72540"/>
                  <a:gd name="connsiteY1" fmla="*/ 44022 h 72985"/>
                  <a:gd name="connsiteX2" fmla="*/ 71782 w 72540"/>
                  <a:gd name="connsiteY2" fmla="*/ 43915 h 72985"/>
                  <a:gd name="connsiteX3" fmla="*/ 71782 w 72540"/>
                  <a:gd name="connsiteY3" fmla="*/ 43883 h 72985"/>
                  <a:gd name="connsiteX4" fmla="*/ 43454 w 72540"/>
                  <a:gd name="connsiteY4" fmla="*/ 667 h 72985"/>
                  <a:gd name="connsiteX5" fmla="*/ 667 w 72540"/>
                  <a:gd name="connsiteY5" fmla="*/ 29623 h 72985"/>
                  <a:gd name="connsiteX6" fmla="*/ 28541 w 72540"/>
                  <a:gd name="connsiteY6" fmla="*/ 72186 h 72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2540" h="72985">
                    <a:moveTo>
                      <a:pt x="28541" y="72194"/>
                    </a:moveTo>
                    <a:cubicBezTo>
                      <a:pt x="48255" y="76349"/>
                      <a:pt x="67605" y="63735"/>
                      <a:pt x="71760" y="44022"/>
                    </a:cubicBezTo>
                    <a:cubicBezTo>
                      <a:pt x="71767" y="43985"/>
                      <a:pt x="71774" y="43951"/>
                      <a:pt x="71782" y="43915"/>
                    </a:cubicBezTo>
                    <a:lnTo>
                      <a:pt x="71782" y="43883"/>
                    </a:lnTo>
                    <a:cubicBezTo>
                      <a:pt x="75847" y="24136"/>
                      <a:pt x="63184" y="4817"/>
                      <a:pt x="43454" y="667"/>
                    </a:cubicBezTo>
                    <a:cubicBezTo>
                      <a:pt x="23641" y="-3152"/>
                      <a:pt x="4486" y="9813"/>
                      <a:pt x="667" y="29623"/>
                    </a:cubicBezTo>
                    <a:cubicBezTo>
                      <a:pt x="-3072" y="49012"/>
                      <a:pt x="9274" y="67863"/>
                      <a:pt x="28541" y="72186"/>
                    </a:cubicBezTo>
                    <a:close/>
                  </a:path>
                </a:pathLst>
              </a:custGeom>
              <a:solidFill>
                <a:schemeClr val="bg1"/>
              </a:solidFill>
              <a:ln w="243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sp>
          <p:nvSpPr>
            <p:cNvPr id="109" name="그래픽 13" descr="텐트">
              <a:extLst>
                <a:ext uri="{FF2B5EF4-FFF2-40B4-BE49-F238E27FC236}">
                  <a16:creationId xmlns:a16="http://schemas.microsoft.com/office/drawing/2014/main" id="{03F683BB-796C-4A4F-BB8E-3F380468B4D4}"/>
                </a:ext>
              </a:extLst>
            </p:cNvPr>
            <p:cNvSpPr/>
            <p:nvPr/>
          </p:nvSpPr>
          <p:spPr>
            <a:xfrm>
              <a:off x="10356633" y="5667388"/>
              <a:ext cx="1948420" cy="1276920"/>
            </a:xfrm>
            <a:custGeom>
              <a:avLst/>
              <a:gdLst>
                <a:gd name="connsiteX0" fmla="*/ 1948421 w 1948420"/>
                <a:gd name="connsiteY0" fmla="*/ 1276922 h 1276921"/>
                <a:gd name="connsiteX1" fmla="*/ 1948421 w 1948420"/>
                <a:gd name="connsiteY1" fmla="*/ 1228212 h 1276921"/>
                <a:gd name="connsiteX2" fmla="*/ 1788017 w 1948420"/>
                <a:gd name="connsiteY2" fmla="*/ 1228212 h 1276921"/>
                <a:gd name="connsiteX3" fmla="*/ 1916930 w 1948420"/>
                <a:gd name="connsiteY3" fmla="*/ 1099299 h 1276921"/>
                <a:gd name="connsiteX4" fmla="*/ 1882491 w 1948420"/>
                <a:gd name="connsiteY4" fmla="*/ 1064861 h 1276921"/>
                <a:gd name="connsiteX5" fmla="*/ 1719140 w 1948420"/>
                <a:gd name="connsiteY5" fmla="*/ 1228212 h 1276921"/>
                <a:gd name="connsiteX6" fmla="*/ 1718580 w 1948420"/>
                <a:gd name="connsiteY6" fmla="*/ 1228212 h 1276921"/>
                <a:gd name="connsiteX7" fmla="*/ 974210 w 1948420"/>
                <a:gd name="connsiteY7" fmla="*/ 0 h 1276921"/>
                <a:gd name="connsiteX8" fmla="*/ 229841 w 1948420"/>
                <a:gd name="connsiteY8" fmla="*/ 1228212 h 1276921"/>
                <a:gd name="connsiteX9" fmla="*/ 229280 w 1948420"/>
                <a:gd name="connsiteY9" fmla="*/ 1228212 h 1276921"/>
                <a:gd name="connsiteX10" fmla="*/ 65930 w 1948420"/>
                <a:gd name="connsiteY10" fmla="*/ 1064861 h 1276921"/>
                <a:gd name="connsiteX11" fmla="*/ 31491 w 1948420"/>
                <a:gd name="connsiteY11" fmla="*/ 1099299 h 1276921"/>
                <a:gd name="connsiteX12" fmla="*/ 160404 w 1948420"/>
                <a:gd name="connsiteY12" fmla="*/ 1228212 h 1276921"/>
                <a:gd name="connsiteX13" fmla="*/ 0 w 1948420"/>
                <a:gd name="connsiteY13" fmla="*/ 1228212 h 1276921"/>
                <a:gd name="connsiteX14" fmla="*/ 0 w 1948420"/>
                <a:gd name="connsiteY14" fmla="*/ 1276922 h 1276921"/>
                <a:gd name="connsiteX15" fmla="*/ 1450307 w 1948420"/>
                <a:gd name="connsiteY15" fmla="*/ 1228212 h 1276921"/>
                <a:gd name="connsiteX16" fmla="*/ 998566 w 1948420"/>
                <a:gd name="connsiteY16" fmla="*/ 482941 h 1276921"/>
                <a:gd name="connsiteX17" fmla="*/ 998566 w 1948420"/>
                <a:gd name="connsiteY17" fmla="*/ 135026 h 1276921"/>
                <a:gd name="connsiteX18" fmla="*/ 999028 w 1948420"/>
                <a:gd name="connsiteY18" fmla="*/ 135026 h 1276921"/>
                <a:gd name="connsiteX19" fmla="*/ 1661613 w 1948420"/>
                <a:gd name="connsiteY19" fmla="*/ 1228212 h 1276921"/>
                <a:gd name="connsiteX20" fmla="*/ 998566 w 1948420"/>
                <a:gd name="connsiteY20" fmla="*/ 576854 h 1276921"/>
                <a:gd name="connsiteX21" fmla="*/ 1393340 w 1948420"/>
                <a:gd name="connsiteY21" fmla="*/ 1228212 h 1276921"/>
                <a:gd name="connsiteX22" fmla="*/ 998566 w 1948420"/>
                <a:gd name="connsiteY22" fmla="*/ 1228212 h 1276921"/>
                <a:gd name="connsiteX23" fmla="*/ 949855 w 1948420"/>
                <a:gd name="connsiteY23" fmla="*/ 135026 h 1276921"/>
                <a:gd name="connsiteX24" fmla="*/ 949855 w 1948420"/>
                <a:gd name="connsiteY24" fmla="*/ 1228212 h 1276921"/>
                <a:gd name="connsiteX25" fmla="*/ 286808 w 1948420"/>
                <a:gd name="connsiteY25" fmla="*/ 1228212 h 1276921"/>
                <a:gd name="connsiteX26" fmla="*/ 949392 w 1948420"/>
                <a:gd name="connsiteY26" fmla="*/ 134904 h 1276921"/>
                <a:gd name="connsiteX27" fmla="*/ 949855 w 1948420"/>
                <a:gd name="connsiteY27" fmla="*/ 135026 h 1276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948420" h="1276921">
                  <a:moveTo>
                    <a:pt x="1948421" y="1276922"/>
                  </a:moveTo>
                  <a:lnTo>
                    <a:pt x="1948421" y="1228212"/>
                  </a:lnTo>
                  <a:lnTo>
                    <a:pt x="1788017" y="1228212"/>
                  </a:lnTo>
                  <a:lnTo>
                    <a:pt x="1916930" y="1099299"/>
                  </a:lnTo>
                  <a:lnTo>
                    <a:pt x="1882491" y="1064861"/>
                  </a:lnTo>
                  <a:lnTo>
                    <a:pt x="1719140" y="1228212"/>
                  </a:lnTo>
                  <a:lnTo>
                    <a:pt x="1718580" y="1228212"/>
                  </a:lnTo>
                  <a:lnTo>
                    <a:pt x="974210" y="0"/>
                  </a:lnTo>
                  <a:lnTo>
                    <a:pt x="229841" y="1228212"/>
                  </a:lnTo>
                  <a:lnTo>
                    <a:pt x="229280" y="1228212"/>
                  </a:lnTo>
                  <a:lnTo>
                    <a:pt x="65930" y="1064861"/>
                  </a:lnTo>
                  <a:lnTo>
                    <a:pt x="31491" y="1099299"/>
                  </a:lnTo>
                  <a:lnTo>
                    <a:pt x="160404" y="1228212"/>
                  </a:lnTo>
                  <a:lnTo>
                    <a:pt x="0" y="1228212"/>
                  </a:lnTo>
                  <a:lnTo>
                    <a:pt x="0" y="1276922"/>
                  </a:lnTo>
                  <a:close/>
                  <a:moveTo>
                    <a:pt x="1450307" y="1228212"/>
                  </a:moveTo>
                  <a:lnTo>
                    <a:pt x="998566" y="482941"/>
                  </a:lnTo>
                  <a:lnTo>
                    <a:pt x="998566" y="135026"/>
                  </a:lnTo>
                  <a:cubicBezTo>
                    <a:pt x="998566" y="134538"/>
                    <a:pt x="998761" y="134490"/>
                    <a:pt x="999028" y="135026"/>
                  </a:cubicBezTo>
                  <a:lnTo>
                    <a:pt x="1661613" y="1228212"/>
                  </a:lnTo>
                  <a:close/>
                  <a:moveTo>
                    <a:pt x="998566" y="576854"/>
                  </a:moveTo>
                  <a:lnTo>
                    <a:pt x="1393340" y="1228212"/>
                  </a:lnTo>
                  <a:lnTo>
                    <a:pt x="998566" y="1228212"/>
                  </a:lnTo>
                  <a:close/>
                  <a:moveTo>
                    <a:pt x="949855" y="135026"/>
                  </a:moveTo>
                  <a:lnTo>
                    <a:pt x="949855" y="1228212"/>
                  </a:lnTo>
                  <a:lnTo>
                    <a:pt x="286808" y="1228212"/>
                  </a:lnTo>
                  <a:lnTo>
                    <a:pt x="949392" y="134904"/>
                  </a:lnTo>
                  <a:cubicBezTo>
                    <a:pt x="949660" y="134490"/>
                    <a:pt x="949855" y="134660"/>
                    <a:pt x="949855" y="135026"/>
                  </a:cubicBezTo>
                  <a:close/>
                </a:path>
              </a:pathLst>
            </a:custGeom>
            <a:solidFill>
              <a:schemeClr val="bg1"/>
            </a:solidFill>
            <a:ln w="243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grpSp>
          <p:nvGrpSpPr>
            <p:cNvPr id="110" name="그래픽 15" descr="모닥불">
              <a:extLst>
                <a:ext uri="{FF2B5EF4-FFF2-40B4-BE49-F238E27FC236}">
                  <a16:creationId xmlns:a16="http://schemas.microsoft.com/office/drawing/2014/main" id="{AA01D5FE-5911-43BF-BD30-C3FA0CFE533A}"/>
                </a:ext>
              </a:extLst>
            </p:cNvPr>
            <p:cNvGrpSpPr/>
            <p:nvPr/>
          </p:nvGrpSpPr>
          <p:grpSpPr>
            <a:xfrm>
              <a:off x="6534705" y="4901151"/>
              <a:ext cx="1598869" cy="2043157"/>
              <a:chOff x="6755506" y="3867912"/>
              <a:chExt cx="1598868" cy="2043157"/>
            </a:xfrm>
            <a:solidFill>
              <a:srgbClr val="FFFFFF"/>
            </a:solidFill>
          </p:grpSpPr>
          <p:sp>
            <p:nvSpPr>
              <p:cNvPr id="111" name="자유형: 도형 110">
                <a:extLst>
                  <a:ext uri="{FF2B5EF4-FFF2-40B4-BE49-F238E27FC236}">
                    <a16:creationId xmlns:a16="http://schemas.microsoft.com/office/drawing/2014/main" id="{029C60FB-0E09-49F4-AE9A-47092D928656}"/>
                  </a:ext>
                </a:extLst>
              </p:cNvPr>
              <p:cNvSpPr/>
              <p:nvPr/>
            </p:nvSpPr>
            <p:spPr>
              <a:xfrm>
                <a:off x="7104128" y="3867912"/>
                <a:ext cx="913075" cy="1315180"/>
              </a:xfrm>
              <a:custGeom>
                <a:avLst/>
                <a:gdLst>
                  <a:gd name="connsiteX0" fmla="*/ 189298 w 913075"/>
                  <a:gd name="connsiteY0" fmla="*/ 1227937 h 1315180"/>
                  <a:gd name="connsiteX1" fmla="*/ 222363 w 913075"/>
                  <a:gd name="connsiteY1" fmla="*/ 1218290 h 1315180"/>
                  <a:gd name="connsiteX2" fmla="*/ 223274 w 913075"/>
                  <a:gd name="connsiteY2" fmla="*/ 1196714 h 1315180"/>
                  <a:gd name="connsiteX3" fmla="*/ 254205 w 913075"/>
                  <a:gd name="connsiteY3" fmla="*/ 818355 h 1315180"/>
                  <a:gd name="connsiteX4" fmla="*/ 254668 w 913075"/>
                  <a:gd name="connsiteY4" fmla="*/ 818355 h 1315180"/>
                  <a:gd name="connsiteX5" fmla="*/ 329536 w 913075"/>
                  <a:gd name="connsiteY5" fmla="*/ 1074353 h 1315180"/>
                  <a:gd name="connsiteX6" fmla="*/ 431828 w 913075"/>
                  <a:gd name="connsiteY6" fmla="*/ 1290822 h 1315180"/>
                  <a:gd name="connsiteX7" fmla="*/ 456183 w 913075"/>
                  <a:gd name="connsiteY7" fmla="*/ 1315178 h 1315180"/>
                  <a:gd name="connsiteX8" fmla="*/ 876238 w 913075"/>
                  <a:gd name="connsiteY8" fmla="*/ 1034240 h 1315180"/>
                  <a:gd name="connsiteX9" fmla="*/ 857314 w 913075"/>
                  <a:gd name="connsiteY9" fmla="*/ 660630 h 1315180"/>
                  <a:gd name="connsiteX10" fmla="*/ 823248 w 913075"/>
                  <a:gd name="connsiteY10" fmla="*/ 655542 h 1315180"/>
                  <a:gd name="connsiteX11" fmla="*/ 814059 w 913075"/>
                  <a:gd name="connsiteY11" fmla="*/ 680821 h 1315180"/>
                  <a:gd name="connsiteX12" fmla="*/ 772655 w 913075"/>
                  <a:gd name="connsiteY12" fmla="*/ 801014 h 1315180"/>
                  <a:gd name="connsiteX13" fmla="*/ 654118 w 913075"/>
                  <a:gd name="connsiteY13" fmla="*/ 820790 h 1315180"/>
                  <a:gd name="connsiteX14" fmla="*/ 580371 w 913075"/>
                  <a:gd name="connsiteY14" fmla="*/ 746775 h 1315180"/>
                  <a:gd name="connsiteX15" fmla="*/ 601974 w 913075"/>
                  <a:gd name="connsiteY15" fmla="*/ 628944 h 1315180"/>
                  <a:gd name="connsiteX16" fmla="*/ 657698 w 913075"/>
                  <a:gd name="connsiteY16" fmla="*/ 310109 h 1315180"/>
                  <a:gd name="connsiteX17" fmla="*/ 393346 w 913075"/>
                  <a:gd name="connsiteY17" fmla="*/ 2039 h 1315180"/>
                  <a:gd name="connsiteX18" fmla="*/ 361283 w 913075"/>
                  <a:gd name="connsiteY18" fmla="*/ 14619 h 1315180"/>
                  <a:gd name="connsiteX19" fmla="*/ 362074 w 913075"/>
                  <a:gd name="connsiteY19" fmla="*/ 35747 h 1315180"/>
                  <a:gd name="connsiteX20" fmla="*/ 215943 w 913075"/>
                  <a:gd name="connsiteY20" fmla="*/ 473776 h 1315180"/>
                  <a:gd name="connsiteX21" fmla="*/ 33278 w 913075"/>
                  <a:gd name="connsiteY21" fmla="*/ 689247 h 1315180"/>
                  <a:gd name="connsiteX22" fmla="*/ 189298 w 913075"/>
                  <a:gd name="connsiteY22" fmla="*/ 1227937 h 1315180"/>
                  <a:gd name="connsiteX23" fmla="*/ 78482 w 913075"/>
                  <a:gd name="connsiteY23" fmla="*/ 707636 h 1315180"/>
                  <a:gd name="connsiteX24" fmla="*/ 246996 w 913075"/>
                  <a:gd name="connsiteY24" fmla="*/ 511308 h 1315180"/>
                  <a:gd name="connsiteX25" fmla="*/ 431633 w 913075"/>
                  <a:gd name="connsiteY25" fmla="*/ 78077 h 1315180"/>
                  <a:gd name="connsiteX26" fmla="*/ 431998 w 913075"/>
                  <a:gd name="connsiteY26" fmla="*/ 77784 h 1315180"/>
                  <a:gd name="connsiteX27" fmla="*/ 610668 w 913075"/>
                  <a:gd name="connsiteY27" fmla="*/ 322506 h 1315180"/>
                  <a:gd name="connsiteX28" fmla="*/ 562567 w 913075"/>
                  <a:gd name="connsiteY28" fmla="*/ 600424 h 1315180"/>
                  <a:gd name="connsiteX29" fmla="*/ 534095 w 913075"/>
                  <a:gd name="connsiteY29" fmla="*/ 761631 h 1315180"/>
                  <a:gd name="connsiteX30" fmla="*/ 636534 w 913075"/>
                  <a:gd name="connsiteY30" fmla="*/ 866359 h 1315180"/>
                  <a:gd name="connsiteX31" fmla="*/ 804244 w 913075"/>
                  <a:gd name="connsiteY31" fmla="*/ 838180 h 1315180"/>
                  <a:gd name="connsiteX32" fmla="*/ 853904 w 913075"/>
                  <a:gd name="connsiteY32" fmla="*/ 769498 h 1315180"/>
                  <a:gd name="connsiteX33" fmla="*/ 854367 w 913075"/>
                  <a:gd name="connsiteY33" fmla="*/ 769498 h 1315180"/>
                  <a:gd name="connsiteX34" fmla="*/ 831644 w 913075"/>
                  <a:gd name="connsiteY34" fmla="*/ 1014877 h 1315180"/>
                  <a:gd name="connsiteX35" fmla="*/ 478078 w 913075"/>
                  <a:gd name="connsiteY35" fmla="*/ 1265931 h 1315180"/>
                  <a:gd name="connsiteX36" fmla="*/ 367432 w 913075"/>
                  <a:gd name="connsiteY36" fmla="*/ 1043641 h 1315180"/>
                  <a:gd name="connsiteX37" fmla="*/ 313705 w 913075"/>
                  <a:gd name="connsiteY37" fmla="*/ 742050 h 1315180"/>
                  <a:gd name="connsiteX38" fmla="*/ 296167 w 913075"/>
                  <a:gd name="connsiteY38" fmla="*/ 712407 h 1315180"/>
                  <a:gd name="connsiteX39" fmla="*/ 272520 w 913075"/>
                  <a:gd name="connsiteY39" fmla="*/ 719156 h 1315180"/>
                  <a:gd name="connsiteX40" fmla="*/ 150865 w 913075"/>
                  <a:gd name="connsiteY40" fmla="*/ 1132245 h 1315180"/>
                  <a:gd name="connsiteX41" fmla="*/ 150451 w 913075"/>
                  <a:gd name="connsiteY41" fmla="*/ 1132465 h 1315180"/>
                  <a:gd name="connsiteX42" fmla="*/ 78482 w 913075"/>
                  <a:gd name="connsiteY42" fmla="*/ 707636 h 13151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913075" h="1315180">
                    <a:moveTo>
                      <a:pt x="189298" y="1227937"/>
                    </a:moveTo>
                    <a:cubicBezTo>
                      <a:pt x="201093" y="1234403"/>
                      <a:pt x="215896" y="1230085"/>
                      <a:pt x="222363" y="1218290"/>
                    </a:cubicBezTo>
                    <a:cubicBezTo>
                      <a:pt x="226014" y="1211634"/>
                      <a:pt x="226350" y="1203655"/>
                      <a:pt x="223274" y="1196714"/>
                    </a:cubicBezTo>
                    <a:cubicBezTo>
                      <a:pt x="165364" y="1074104"/>
                      <a:pt x="177152" y="929931"/>
                      <a:pt x="254205" y="818355"/>
                    </a:cubicBezTo>
                    <a:cubicBezTo>
                      <a:pt x="254473" y="817941"/>
                      <a:pt x="254692" y="817989"/>
                      <a:pt x="254668" y="818355"/>
                    </a:cubicBezTo>
                    <a:cubicBezTo>
                      <a:pt x="251623" y="890130"/>
                      <a:pt x="262218" y="992397"/>
                      <a:pt x="329536" y="1074353"/>
                    </a:cubicBezTo>
                    <a:cubicBezTo>
                      <a:pt x="429392" y="1198224"/>
                      <a:pt x="431828" y="1290067"/>
                      <a:pt x="431828" y="1290822"/>
                    </a:cubicBezTo>
                    <a:cubicBezTo>
                      <a:pt x="431828" y="1304274"/>
                      <a:pt x="442732" y="1315178"/>
                      <a:pt x="456183" y="1315178"/>
                    </a:cubicBezTo>
                    <a:cubicBezTo>
                      <a:pt x="640370" y="1315884"/>
                      <a:pt x="806555" y="1204736"/>
                      <a:pt x="876238" y="1034240"/>
                    </a:cubicBezTo>
                    <a:cubicBezTo>
                      <a:pt x="925192" y="928976"/>
                      <a:pt x="931500" y="760438"/>
                      <a:pt x="857314" y="660630"/>
                    </a:cubicBezTo>
                    <a:cubicBezTo>
                      <a:pt x="849311" y="649819"/>
                      <a:pt x="834060" y="647542"/>
                      <a:pt x="823248" y="655542"/>
                    </a:cubicBezTo>
                    <a:cubicBezTo>
                      <a:pt x="815389" y="661361"/>
                      <a:pt x="811770" y="671315"/>
                      <a:pt x="814059" y="680821"/>
                    </a:cubicBezTo>
                    <a:cubicBezTo>
                      <a:pt x="824035" y="725488"/>
                      <a:pt x="808024" y="771968"/>
                      <a:pt x="772655" y="801014"/>
                    </a:cubicBezTo>
                    <a:cubicBezTo>
                      <a:pt x="740246" y="829877"/>
                      <a:pt x="694144" y="837569"/>
                      <a:pt x="654118" y="820790"/>
                    </a:cubicBezTo>
                    <a:cubicBezTo>
                      <a:pt x="619290" y="809049"/>
                      <a:pt x="591988" y="781646"/>
                      <a:pt x="580371" y="746775"/>
                    </a:cubicBezTo>
                    <a:cubicBezTo>
                      <a:pt x="568629" y="706286"/>
                      <a:pt x="576632" y="662634"/>
                      <a:pt x="601974" y="628944"/>
                    </a:cubicBezTo>
                    <a:cubicBezTo>
                      <a:pt x="668593" y="536891"/>
                      <a:pt x="689144" y="419301"/>
                      <a:pt x="657698" y="310109"/>
                    </a:cubicBezTo>
                    <a:cubicBezTo>
                      <a:pt x="620890" y="172626"/>
                      <a:pt x="523645" y="59298"/>
                      <a:pt x="393346" y="2039"/>
                    </a:cubicBezTo>
                    <a:cubicBezTo>
                      <a:pt x="381018" y="-3341"/>
                      <a:pt x="366663" y="2291"/>
                      <a:pt x="361283" y="14619"/>
                    </a:cubicBezTo>
                    <a:cubicBezTo>
                      <a:pt x="358316" y="21415"/>
                      <a:pt x="358609" y="29192"/>
                      <a:pt x="362074" y="35747"/>
                    </a:cubicBezTo>
                    <a:cubicBezTo>
                      <a:pt x="470139" y="240112"/>
                      <a:pt x="277513" y="422728"/>
                      <a:pt x="215943" y="473776"/>
                    </a:cubicBezTo>
                    <a:cubicBezTo>
                      <a:pt x="116573" y="555756"/>
                      <a:pt x="52592" y="641219"/>
                      <a:pt x="33278" y="689247"/>
                    </a:cubicBezTo>
                    <a:cubicBezTo>
                      <a:pt x="-67090" y="931850"/>
                      <a:pt x="81477" y="1168876"/>
                      <a:pt x="189298" y="1227937"/>
                    </a:cubicBezTo>
                    <a:close/>
                    <a:moveTo>
                      <a:pt x="78482" y="707636"/>
                    </a:moveTo>
                    <a:cubicBezTo>
                      <a:pt x="94970" y="666451"/>
                      <a:pt x="154714" y="587467"/>
                      <a:pt x="246996" y="511308"/>
                    </a:cubicBezTo>
                    <a:cubicBezTo>
                      <a:pt x="309370" y="459577"/>
                      <a:pt x="491766" y="286558"/>
                      <a:pt x="431633" y="78077"/>
                    </a:cubicBezTo>
                    <a:cubicBezTo>
                      <a:pt x="431633" y="77736"/>
                      <a:pt x="431633" y="77614"/>
                      <a:pt x="431998" y="77784"/>
                    </a:cubicBezTo>
                    <a:cubicBezTo>
                      <a:pt x="519928" y="134286"/>
                      <a:pt x="583634" y="221544"/>
                      <a:pt x="610668" y="322506"/>
                    </a:cubicBezTo>
                    <a:cubicBezTo>
                      <a:pt x="638938" y="417572"/>
                      <a:pt x="621141" y="520388"/>
                      <a:pt x="562567" y="600424"/>
                    </a:cubicBezTo>
                    <a:cubicBezTo>
                      <a:pt x="528433" y="646769"/>
                      <a:pt x="517902" y="706396"/>
                      <a:pt x="534095" y="761631"/>
                    </a:cubicBezTo>
                    <a:cubicBezTo>
                      <a:pt x="550024" y="810615"/>
                      <a:pt x="587913" y="849352"/>
                      <a:pt x="636534" y="866359"/>
                    </a:cubicBezTo>
                    <a:cubicBezTo>
                      <a:pt x="693218" y="889871"/>
                      <a:pt x="758356" y="878929"/>
                      <a:pt x="804244" y="838180"/>
                    </a:cubicBezTo>
                    <a:cubicBezTo>
                      <a:pt x="826108" y="819638"/>
                      <a:pt x="843147" y="796070"/>
                      <a:pt x="853904" y="769498"/>
                    </a:cubicBezTo>
                    <a:cubicBezTo>
                      <a:pt x="854050" y="769133"/>
                      <a:pt x="854270" y="769133"/>
                      <a:pt x="854367" y="769498"/>
                    </a:cubicBezTo>
                    <a:cubicBezTo>
                      <a:pt x="873067" y="851626"/>
                      <a:pt x="865108" y="937579"/>
                      <a:pt x="831644" y="1014877"/>
                    </a:cubicBezTo>
                    <a:cubicBezTo>
                      <a:pt x="772563" y="1160137"/>
                      <a:pt x="634695" y="1258033"/>
                      <a:pt x="478078" y="1265931"/>
                    </a:cubicBezTo>
                    <a:cubicBezTo>
                      <a:pt x="460832" y="1183586"/>
                      <a:pt x="422734" y="1107045"/>
                      <a:pt x="367432" y="1043641"/>
                    </a:cubicBezTo>
                    <a:cubicBezTo>
                      <a:pt x="269086" y="923910"/>
                      <a:pt x="313242" y="743852"/>
                      <a:pt x="313705" y="742050"/>
                    </a:cubicBezTo>
                    <a:cubicBezTo>
                      <a:pt x="317046" y="729020"/>
                      <a:pt x="309194" y="715748"/>
                      <a:pt x="296167" y="712407"/>
                    </a:cubicBezTo>
                    <a:cubicBezTo>
                      <a:pt x="287642" y="710220"/>
                      <a:pt x="278604" y="712799"/>
                      <a:pt x="272520" y="719156"/>
                    </a:cubicBezTo>
                    <a:cubicBezTo>
                      <a:pt x="127241" y="870329"/>
                      <a:pt x="126705" y="1028078"/>
                      <a:pt x="150865" y="1132245"/>
                    </a:cubicBezTo>
                    <a:cubicBezTo>
                      <a:pt x="150865" y="1132781"/>
                      <a:pt x="150865" y="1132854"/>
                      <a:pt x="150451" y="1132465"/>
                    </a:cubicBezTo>
                    <a:cubicBezTo>
                      <a:pt x="49053" y="1015386"/>
                      <a:pt x="21305" y="851580"/>
                      <a:pt x="78482" y="707636"/>
                    </a:cubicBezTo>
                    <a:close/>
                  </a:path>
                </a:pathLst>
              </a:custGeom>
              <a:solidFill>
                <a:schemeClr val="bg1"/>
              </a:solidFill>
              <a:ln w="243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2" name="자유형: 도형 111">
                <a:extLst>
                  <a:ext uri="{FF2B5EF4-FFF2-40B4-BE49-F238E27FC236}">
                    <a16:creationId xmlns:a16="http://schemas.microsoft.com/office/drawing/2014/main" id="{B9E24AD3-32F9-49BF-A96A-93A50B57FA11}"/>
                  </a:ext>
                </a:extLst>
              </p:cNvPr>
              <p:cNvSpPr/>
              <p:nvPr/>
            </p:nvSpPr>
            <p:spPr>
              <a:xfrm>
                <a:off x="6755506" y="5088375"/>
                <a:ext cx="1598868" cy="822694"/>
              </a:xfrm>
              <a:custGeom>
                <a:avLst/>
                <a:gdLst>
                  <a:gd name="connsiteX0" fmla="*/ 1542745 w 1598868"/>
                  <a:gd name="connsiteY0" fmla="*/ 567231 h 822694"/>
                  <a:gd name="connsiteX1" fmla="*/ 1158273 w 1598868"/>
                  <a:gd name="connsiteY1" fmla="*/ 410164 h 822694"/>
                  <a:gd name="connsiteX2" fmla="*/ 1536924 w 1598868"/>
                  <a:gd name="connsiteY2" fmla="*/ 255484 h 822694"/>
                  <a:gd name="connsiteX3" fmla="*/ 1592220 w 1598868"/>
                  <a:gd name="connsiteY3" fmla="*/ 133062 h 822694"/>
                  <a:gd name="connsiteX4" fmla="*/ 1590505 w 1598868"/>
                  <a:gd name="connsiteY4" fmla="*/ 128837 h 822694"/>
                  <a:gd name="connsiteX5" fmla="*/ 1561279 w 1598868"/>
                  <a:gd name="connsiteY5" fmla="*/ 60642 h 822694"/>
                  <a:gd name="connsiteX6" fmla="*/ 1467852 w 1598868"/>
                  <a:gd name="connsiteY6" fmla="*/ 22 h 822694"/>
                  <a:gd name="connsiteX7" fmla="*/ 1427325 w 1598868"/>
                  <a:gd name="connsiteY7" fmla="*/ 7060 h 822694"/>
                  <a:gd name="connsiteX8" fmla="*/ 799422 w 1598868"/>
                  <a:gd name="connsiteY8" fmla="*/ 263570 h 822694"/>
                  <a:gd name="connsiteX9" fmla="*/ 171544 w 1598868"/>
                  <a:gd name="connsiteY9" fmla="*/ 7060 h 822694"/>
                  <a:gd name="connsiteX10" fmla="*/ 131016 w 1598868"/>
                  <a:gd name="connsiteY10" fmla="*/ 22 h 822694"/>
                  <a:gd name="connsiteX11" fmla="*/ 37590 w 1598868"/>
                  <a:gd name="connsiteY11" fmla="*/ 60642 h 822694"/>
                  <a:gd name="connsiteX12" fmla="*/ 8363 w 1598868"/>
                  <a:gd name="connsiteY12" fmla="*/ 128837 h 822694"/>
                  <a:gd name="connsiteX13" fmla="*/ 57719 w 1598868"/>
                  <a:gd name="connsiteY13" fmla="*/ 253772 h 822694"/>
                  <a:gd name="connsiteX14" fmla="*/ 61945 w 1598868"/>
                  <a:gd name="connsiteY14" fmla="*/ 255484 h 822694"/>
                  <a:gd name="connsiteX15" fmla="*/ 440596 w 1598868"/>
                  <a:gd name="connsiteY15" fmla="*/ 410164 h 822694"/>
                  <a:gd name="connsiteX16" fmla="*/ 56124 w 1598868"/>
                  <a:gd name="connsiteY16" fmla="*/ 567231 h 822694"/>
                  <a:gd name="connsiteX17" fmla="*/ 7413 w 1598868"/>
                  <a:gd name="connsiteY17" fmla="*/ 693879 h 822694"/>
                  <a:gd name="connsiteX18" fmla="*/ 36640 w 1598868"/>
                  <a:gd name="connsiteY18" fmla="*/ 762073 h 822694"/>
                  <a:gd name="connsiteX19" fmla="*/ 127972 w 1598868"/>
                  <a:gd name="connsiteY19" fmla="*/ 822694 h 822694"/>
                  <a:gd name="connsiteX20" fmla="*/ 165723 w 1598868"/>
                  <a:gd name="connsiteY20" fmla="*/ 815655 h 822694"/>
                  <a:gd name="connsiteX21" fmla="*/ 799422 w 1598868"/>
                  <a:gd name="connsiteY21" fmla="*/ 556759 h 822694"/>
                  <a:gd name="connsiteX22" fmla="*/ 1433146 w 1598868"/>
                  <a:gd name="connsiteY22" fmla="*/ 815655 h 822694"/>
                  <a:gd name="connsiteX23" fmla="*/ 1470897 w 1598868"/>
                  <a:gd name="connsiteY23" fmla="*/ 822694 h 822694"/>
                  <a:gd name="connsiteX24" fmla="*/ 1562229 w 1598868"/>
                  <a:gd name="connsiteY24" fmla="*/ 762073 h 822694"/>
                  <a:gd name="connsiteX25" fmla="*/ 1591455 w 1598868"/>
                  <a:gd name="connsiteY25" fmla="*/ 693879 h 822694"/>
                  <a:gd name="connsiteX26" fmla="*/ 1542745 w 1598868"/>
                  <a:gd name="connsiteY26" fmla="*/ 567231 h 822694"/>
                  <a:gd name="connsiteX27" fmla="*/ 1444423 w 1598868"/>
                  <a:gd name="connsiteY27" fmla="*/ 52702 h 822694"/>
                  <a:gd name="connsiteX28" fmla="*/ 1467852 w 1598868"/>
                  <a:gd name="connsiteY28" fmla="*/ 48732 h 822694"/>
                  <a:gd name="connsiteX29" fmla="*/ 1516563 w 1598868"/>
                  <a:gd name="connsiteY29" fmla="*/ 79834 h 822694"/>
                  <a:gd name="connsiteX30" fmla="*/ 1546130 w 1598868"/>
                  <a:gd name="connsiteY30" fmla="*/ 148832 h 822694"/>
                  <a:gd name="connsiteX31" fmla="*/ 1546398 w 1598868"/>
                  <a:gd name="connsiteY31" fmla="*/ 183928 h 822694"/>
                  <a:gd name="connsiteX32" fmla="*/ 1518560 w 1598868"/>
                  <a:gd name="connsiteY32" fmla="*/ 210402 h 822694"/>
                  <a:gd name="connsiteX33" fmla="*/ 1093877 w 1598868"/>
                  <a:gd name="connsiteY33" fmla="*/ 383861 h 822694"/>
                  <a:gd name="connsiteX34" fmla="*/ 863842 w 1598868"/>
                  <a:gd name="connsiteY34" fmla="*/ 289874 h 822694"/>
                  <a:gd name="connsiteX35" fmla="*/ 148382 w 1598868"/>
                  <a:gd name="connsiteY35" fmla="*/ 770135 h 822694"/>
                  <a:gd name="connsiteX36" fmla="*/ 127972 w 1598868"/>
                  <a:gd name="connsiteY36" fmla="*/ 773983 h 822694"/>
                  <a:gd name="connsiteX37" fmla="*/ 81429 w 1598868"/>
                  <a:gd name="connsiteY37" fmla="*/ 742881 h 822694"/>
                  <a:gd name="connsiteX38" fmla="*/ 52666 w 1598868"/>
                  <a:gd name="connsiteY38" fmla="*/ 675783 h 822694"/>
                  <a:gd name="connsiteX39" fmla="*/ 74585 w 1598868"/>
                  <a:gd name="connsiteY39" fmla="*/ 612313 h 822694"/>
                  <a:gd name="connsiteX40" fmla="*/ 505040 w 1598868"/>
                  <a:gd name="connsiteY40" fmla="*/ 436468 h 822694"/>
                  <a:gd name="connsiteX41" fmla="*/ 735100 w 1598868"/>
                  <a:gd name="connsiteY41" fmla="*/ 530455 h 822694"/>
                  <a:gd name="connsiteX42" fmla="*/ 1546690 w 1598868"/>
                  <a:gd name="connsiteY42" fmla="*/ 674687 h 822694"/>
                  <a:gd name="connsiteX43" fmla="*/ 1517464 w 1598868"/>
                  <a:gd name="connsiteY43" fmla="*/ 742881 h 822694"/>
                  <a:gd name="connsiteX44" fmla="*/ 1470897 w 1598868"/>
                  <a:gd name="connsiteY44" fmla="*/ 773983 h 822694"/>
                  <a:gd name="connsiteX45" fmla="*/ 1451559 w 1598868"/>
                  <a:gd name="connsiteY45" fmla="*/ 770573 h 822694"/>
                  <a:gd name="connsiteX46" fmla="*/ 79286 w 1598868"/>
                  <a:gd name="connsiteY46" fmla="*/ 209964 h 822694"/>
                  <a:gd name="connsiteX47" fmla="*/ 52495 w 1598868"/>
                  <a:gd name="connsiteY47" fmla="*/ 183928 h 822694"/>
                  <a:gd name="connsiteX48" fmla="*/ 53104 w 1598868"/>
                  <a:gd name="connsiteY48" fmla="*/ 148029 h 822694"/>
                  <a:gd name="connsiteX49" fmla="*/ 82330 w 1598868"/>
                  <a:gd name="connsiteY49" fmla="*/ 79834 h 822694"/>
                  <a:gd name="connsiteX50" fmla="*/ 131041 w 1598868"/>
                  <a:gd name="connsiteY50" fmla="*/ 48732 h 822694"/>
                  <a:gd name="connsiteX51" fmla="*/ 154471 w 1598868"/>
                  <a:gd name="connsiteY51" fmla="*/ 52702 h 822694"/>
                  <a:gd name="connsiteX52" fmla="*/ 1523845 w 1598868"/>
                  <a:gd name="connsiteY52" fmla="*/ 612118 h 822694"/>
                  <a:gd name="connsiteX53" fmla="*/ 1546690 w 1598868"/>
                  <a:gd name="connsiteY53" fmla="*/ 674687 h 822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</a:cxnLst>
                <a:rect l="l" t="t" r="r" b="b"/>
                <a:pathLst>
                  <a:path w="1598868" h="822694">
                    <a:moveTo>
                      <a:pt x="1542745" y="567231"/>
                    </a:moveTo>
                    <a:lnTo>
                      <a:pt x="1158273" y="410164"/>
                    </a:lnTo>
                    <a:lnTo>
                      <a:pt x="1536924" y="255484"/>
                    </a:lnTo>
                    <a:cubicBezTo>
                      <a:pt x="1586000" y="236947"/>
                      <a:pt x="1610754" y="182138"/>
                      <a:pt x="1592220" y="133062"/>
                    </a:cubicBezTo>
                    <a:cubicBezTo>
                      <a:pt x="1591682" y="131640"/>
                      <a:pt x="1591110" y="130232"/>
                      <a:pt x="1590505" y="128837"/>
                    </a:cubicBezTo>
                    <a:lnTo>
                      <a:pt x="1561279" y="60642"/>
                    </a:lnTo>
                    <a:cubicBezTo>
                      <a:pt x="1545499" y="23200"/>
                      <a:pt x="1508474" y="-823"/>
                      <a:pt x="1467852" y="22"/>
                    </a:cubicBezTo>
                    <a:cubicBezTo>
                      <a:pt x="1454045" y="85"/>
                      <a:pt x="1440346" y="2464"/>
                      <a:pt x="1427325" y="7060"/>
                    </a:cubicBezTo>
                    <a:lnTo>
                      <a:pt x="799422" y="263570"/>
                    </a:lnTo>
                    <a:lnTo>
                      <a:pt x="171544" y="7060"/>
                    </a:lnTo>
                    <a:cubicBezTo>
                      <a:pt x="158523" y="2464"/>
                      <a:pt x="144823" y="85"/>
                      <a:pt x="131016" y="22"/>
                    </a:cubicBezTo>
                    <a:cubicBezTo>
                      <a:pt x="90394" y="-823"/>
                      <a:pt x="53369" y="23200"/>
                      <a:pt x="37590" y="60642"/>
                    </a:cubicBezTo>
                    <a:lnTo>
                      <a:pt x="8363" y="128837"/>
                    </a:lnTo>
                    <a:cubicBezTo>
                      <a:pt x="-12507" y="176965"/>
                      <a:pt x="9591" y="232899"/>
                      <a:pt x="57719" y="253772"/>
                    </a:cubicBezTo>
                    <a:cubicBezTo>
                      <a:pt x="59115" y="254376"/>
                      <a:pt x="60523" y="254946"/>
                      <a:pt x="61945" y="255484"/>
                    </a:cubicBezTo>
                    <a:lnTo>
                      <a:pt x="440596" y="410164"/>
                    </a:lnTo>
                    <a:lnTo>
                      <a:pt x="56124" y="567231"/>
                    </a:lnTo>
                    <a:cubicBezTo>
                      <a:pt x="8904" y="589879"/>
                      <a:pt x="-12458" y="645424"/>
                      <a:pt x="7413" y="693879"/>
                    </a:cubicBezTo>
                    <a:lnTo>
                      <a:pt x="36640" y="762073"/>
                    </a:lnTo>
                    <a:cubicBezTo>
                      <a:pt x="51967" y="798937"/>
                      <a:pt x="88049" y="822886"/>
                      <a:pt x="127972" y="822694"/>
                    </a:cubicBezTo>
                    <a:cubicBezTo>
                      <a:pt x="140880" y="822664"/>
                      <a:pt x="153672" y="820280"/>
                      <a:pt x="165723" y="815655"/>
                    </a:cubicBezTo>
                    <a:lnTo>
                      <a:pt x="799422" y="556759"/>
                    </a:lnTo>
                    <a:lnTo>
                      <a:pt x="1433146" y="815655"/>
                    </a:lnTo>
                    <a:cubicBezTo>
                      <a:pt x="1445197" y="820280"/>
                      <a:pt x="1457991" y="822664"/>
                      <a:pt x="1470897" y="822694"/>
                    </a:cubicBezTo>
                    <a:cubicBezTo>
                      <a:pt x="1510820" y="822886"/>
                      <a:pt x="1546902" y="798937"/>
                      <a:pt x="1562229" y="762073"/>
                    </a:cubicBezTo>
                    <a:lnTo>
                      <a:pt x="1591455" y="693879"/>
                    </a:lnTo>
                    <a:cubicBezTo>
                      <a:pt x="1611327" y="645424"/>
                      <a:pt x="1589965" y="589879"/>
                      <a:pt x="1542745" y="567231"/>
                    </a:cubicBezTo>
                    <a:close/>
                    <a:moveTo>
                      <a:pt x="1444423" y="52702"/>
                    </a:moveTo>
                    <a:cubicBezTo>
                      <a:pt x="1451968" y="50130"/>
                      <a:pt x="1459881" y="48791"/>
                      <a:pt x="1467852" y="48732"/>
                    </a:cubicBezTo>
                    <a:cubicBezTo>
                      <a:pt x="1489005" y="47863"/>
                      <a:pt x="1508453" y="60279"/>
                      <a:pt x="1516563" y="79834"/>
                    </a:cubicBezTo>
                    <a:lnTo>
                      <a:pt x="1546130" y="148832"/>
                    </a:lnTo>
                    <a:cubicBezTo>
                      <a:pt x="1551104" y="159982"/>
                      <a:pt x="1551201" y="172703"/>
                      <a:pt x="1546398" y="183928"/>
                    </a:cubicBezTo>
                    <a:cubicBezTo>
                      <a:pt x="1541259" y="196279"/>
                      <a:pt x="1531152" y="205889"/>
                      <a:pt x="1518560" y="210402"/>
                    </a:cubicBezTo>
                    <a:lnTo>
                      <a:pt x="1093877" y="383861"/>
                    </a:lnTo>
                    <a:lnTo>
                      <a:pt x="863842" y="289874"/>
                    </a:lnTo>
                    <a:close/>
                    <a:moveTo>
                      <a:pt x="148382" y="770135"/>
                    </a:moveTo>
                    <a:cubicBezTo>
                      <a:pt x="141869" y="772651"/>
                      <a:pt x="134952" y="773954"/>
                      <a:pt x="127972" y="773983"/>
                    </a:cubicBezTo>
                    <a:cubicBezTo>
                      <a:pt x="107528" y="774207"/>
                      <a:pt x="89043" y="761857"/>
                      <a:pt x="81429" y="742881"/>
                    </a:cubicBezTo>
                    <a:lnTo>
                      <a:pt x="52666" y="675783"/>
                    </a:lnTo>
                    <a:cubicBezTo>
                      <a:pt x="42794" y="652129"/>
                      <a:pt x="52220" y="624834"/>
                      <a:pt x="74585" y="612313"/>
                    </a:cubicBezTo>
                    <a:lnTo>
                      <a:pt x="505040" y="436468"/>
                    </a:lnTo>
                    <a:lnTo>
                      <a:pt x="735100" y="530455"/>
                    </a:lnTo>
                    <a:close/>
                    <a:moveTo>
                      <a:pt x="1546690" y="674687"/>
                    </a:moveTo>
                    <a:lnTo>
                      <a:pt x="1517464" y="742881"/>
                    </a:lnTo>
                    <a:cubicBezTo>
                      <a:pt x="1509846" y="761864"/>
                      <a:pt x="1491350" y="774219"/>
                      <a:pt x="1470897" y="773983"/>
                    </a:cubicBezTo>
                    <a:cubicBezTo>
                      <a:pt x="1464301" y="773986"/>
                      <a:pt x="1457755" y="772831"/>
                      <a:pt x="1451559" y="770573"/>
                    </a:cubicBezTo>
                    <a:lnTo>
                      <a:pt x="79286" y="209964"/>
                    </a:lnTo>
                    <a:cubicBezTo>
                      <a:pt x="67120" y="205392"/>
                      <a:pt x="57412" y="195957"/>
                      <a:pt x="52495" y="183928"/>
                    </a:cubicBezTo>
                    <a:cubicBezTo>
                      <a:pt x="47639" y="172408"/>
                      <a:pt x="47858" y="159376"/>
                      <a:pt x="53104" y="148029"/>
                    </a:cubicBezTo>
                    <a:lnTo>
                      <a:pt x="82330" y="79834"/>
                    </a:lnTo>
                    <a:cubicBezTo>
                      <a:pt x="90441" y="60279"/>
                      <a:pt x="109888" y="47863"/>
                      <a:pt x="131041" y="48732"/>
                    </a:cubicBezTo>
                    <a:cubicBezTo>
                      <a:pt x="139012" y="48791"/>
                      <a:pt x="146925" y="50130"/>
                      <a:pt x="154471" y="52702"/>
                    </a:cubicBezTo>
                    <a:lnTo>
                      <a:pt x="1523845" y="612118"/>
                    </a:lnTo>
                    <a:cubicBezTo>
                      <a:pt x="1546194" y="624191"/>
                      <a:pt x="1556004" y="651055"/>
                      <a:pt x="1546690" y="674687"/>
                    </a:cubicBezTo>
                    <a:close/>
                  </a:path>
                </a:pathLst>
              </a:custGeom>
              <a:solidFill>
                <a:schemeClr val="bg1"/>
              </a:solidFill>
              <a:ln w="243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49E5B5A9-7997-4EF3-B39F-CB0D45F1A423}"/>
              </a:ext>
            </a:extLst>
          </p:cNvPr>
          <p:cNvGrpSpPr/>
          <p:nvPr/>
        </p:nvGrpSpPr>
        <p:grpSpPr>
          <a:xfrm>
            <a:off x="4140192" y="6112284"/>
            <a:ext cx="3911616" cy="667060"/>
            <a:chOff x="122065" y="4845692"/>
            <a:chExt cx="12182988" cy="2098616"/>
          </a:xfrm>
        </p:grpSpPr>
        <p:grpSp>
          <p:nvGrpSpPr>
            <p:cNvPr id="89" name="그래픽 5" descr="트레일러">
              <a:extLst>
                <a:ext uri="{FF2B5EF4-FFF2-40B4-BE49-F238E27FC236}">
                  <a16:creationId xmlns:a16="http://schemas.microsoft.com/office/drawing/2014/main" id="{F1E0954C-C88E-4BF3-90FB-1E0A3F1A738F}"/>
                </a:ext>
              </a:extLst>
            </p:cNvPr>
            <p:cNvGrpSpPr/>
            <p:nvPr/>
          </p:nvGrpSpPr>
          <p:grpSpPr>
            <a:xfrm>
              <a:off x="122065" y="5799611"/>
              <a:ext cx="2045843" cy="1144697"/>
              <a:chOff x="5784928" y="3580678"/>
              <a:chExt cx="2045843" cy="1144698"/>
            </a:xfrm>
            <a:solidFill>
              <a:srgbClr val="FFFFFF"/>
            </a:solidFill>
          </p:grpSpPr>
          <p:sp>
            <p:nvSpPr>
              <p:cNvPr id="102" name="자유형: 도형 101">
                <a:extLst>
                  <a:ext uri="{FF2B5EF4-FFF2-40B4-BE49-F238E27FC236}">
                    <a16:creationId xmlns:a16="http://schemas.microsoft.com/office/drawing/2014/main" id="{9C972292-311B-4D32-9F3D-EF7440E89334}"/>
                  </a:ext>
                </a:extLst>
              </p:cNvPr>
              <p:cNvSpPr/>
              <p:nvPr/>
            </p:nvSpPr>
            <p:spPr>
              <a:xfrm>
                <a:off x="6832206" y="3799877"/>
                <a:ext cx="414039" cy="292263"/>
              </a:xfrm>
              <a:custGeom>
                <a:avLst/>
                <a:gdLst>
                  <a:gd name="connsiteX0" fmla="*/ 0 w 414039"/>
                  <a:gd name="connsiteY0" fmla="*/ 0 h 292263"/>
                  <a:gd name="connsiteX1" fmla="*/ 0 w 414039"/>
                  <a:gd name="connsiteY1" fmla="*/ 292263 h 292263"/>
                  <a:gd name="connsiteX2" fmla="*/ 414039 w 414039"/>
                  <a:gd name="connsiteY2" fmla="*/ 292263 h 292263"/>
                  <a:gd name="connsiteX3" fmla="*/ 414039 w 414039"/>
                  <a:gd name="connsiteY3" fmla="*/ 0 h 292263"/>
                  <a:gd name="connsiteX4" fmla="*/ 365329 w 414039"/>
                  <a:gd name="connsiteY4" fmla="*/ 243553 h 292263"/>
                  <a:gd name="connsiteX5" fmla="*/ 48711 w 414039"/>
                  <a:gd name="connsiteY5" fmla="*/ 243553 h 292263"/>
                  <a:gd name="connsiteX6" fmla="*/ 48711 w 414039"/>
                  <a:gd name="connsiteY6" fmla="*/ 48711 h 292263"/>
                  <a:gd name="connsiteX7" fmla="*/ 365329 w 414039"/>
                  <a:gd name="connsiteY7" fmla="*/ 48711 h 292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14039" h="292263">
                    <a:moveTo>
                      <a:pt x="0" y="0"/>
                    </a:moveTo>
                    <a:lnTo>
                      <a:pt x="0" y="292263"/>
                    </a:lnTo>
                    <a:lnTo>
                      <a:pt x="414039" y="292263"/>
                    </a:lnTo>
                    <a:lnTo>
                      <a:pt x="414039" y="0"/>
                    </a:lnTo>
                    <a:close/>
                    <a:moveTo>
                      <a:pt x="365329" y="243553"/>
                    </a:moveTo>
                    <a:lnTo>
                      <a:pt x="48711" y="243553"/>
                    </a:lnTo>
                    <a:lnTo>
                      <a:pt x="48711" y="48711"/>
                    </a:lnTo>
                    <a:lnTo>
                      <a:pt x="365329" y="48711"/>
                    </a:lnTo>
                    <a:close/>
                  </a:path>
                </a:pathLst>
              </a:custGeom>
              <a:solidFill>
                <a:schemeClr val="bg1"/>
              </a:solidFill>
              <a:ln w="243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03" name="자유형: 도형 102">
                <a:extLst>
                  <a:ext uri="{FF2B5EF4-FFF2-40B4-BE49-F238E27FC236}">
                    <a16:creationId xmlns:a16="http://schemas.microsoft.com/office/drawing/2014/main" id="{CC61727A-9B7C-42E5-B273-EEEA63C30DD8}"/>
                  </a:ext>
                </a:extLst>
              </p:cNvPr>
              <p:cNvSpPr/>
              <p:nvPr/>
            </p:nvSpPr>
            <p:spPr>
              <a:xfrm>
                <a:off x="6320746" y="4335693"/>
                <a:ext cx="389684" cy="389684"/>
              </a:xfrm>
              <a:custGeom>
                <a:avLst/>
                <a:gdLst>
                  <a:gd name="connsiteX0" fmla="*/ 194842 w 389684"/>
                  <a:gd name="connsiteY0" fmla="*/ 0 h 389684"/>
                  <a:gd name="connsiteX1" fmla="*/ 0 w 389684"/>
                  <a:gd name="connsiteY1" fmla="*/ 194842 h 389684"/>
                  <a:gd name="connsiteX2" fmla="*/ 194842 w 389684"/>
                  <a:gd name="connsiteY2" fmla="*/ 389684 h 389684"/>
                  <a:gd name="connsiteX3" fmla="*/ 389684 w 389684"/>
                  <a:gd name="connsiteY3" fmla="*/ 194842 h 389684"/>
                  <a:gd name="connsiteX4" fmla="*/ 194842 w 389684"/>
                  <a:gd name="connsiteY4" fmla="*/ 0 h 389684"/>
                  <a:gd name="connsiteX5" fmla="*/ 194842 w 389684"/>
                  <a:gd name="connsiteY5" fmla="*/ 340974 h 389684"/>
                  <a:gd name="connsiteX6" fmla="*/ 48711 w 389684"/>
                  <a:gd name="connsiteY6" fmla="*/ 194842 h 389684"/>
                  <a:gd name="connsiteX7" fmla="*/ 194842 w 389684"/>
                  <a:gd name="connsiteY7" fmla="*/ 48711 h 389684"/>
                  <a:gd name="connsiteX8" fmla="*/ 340974 w 389684"/>
                  <a:gd name="connsiteY8" fmla="*/ 194842 h 389684"/>
                  <a:gd name="connsiteX9" fmla="*/ 194842 w 389684"/>
                  <a:gd name="connsiteY9" fmla="*/ 340974 h 3896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89684" h="389684">
                    <a:moveTo>
                      <a:pt x="194842" y="0"/>
                    </a:moveTo>
                    <a:cubicBezTo>
                      <a:pt x="87233" y="0"/>
                      <a:pt x="0" y="87233"/>
                      <a:pt x="0" y="194842"/>
                    </a:cubicBezTo>
                    <a:cubicBezTo>
                      <a:pt x="0" y="302451"/>
                      <a:pt x="87233" y="389684"/>
                      <a:pt x="194842" y="389684"/>
                    </a:cubicBezTo>
                    <a:cubicBezTo>
                      <a:pt x="302451" y="389684"/>
                      <a:pt x="389684" y="302451"/>
                      <a:pt x="389684" y="194842"/>
                    </a:cubicBezTo>
                    <a:cubicBezTo>
                      <a:pt x="389550" y="87289"/>
                      <a:pt x="302395" y="134"/>
                      <a:pt x="194842" y="0"/>
                    </a:cubicBezTo>
                    <a:close/>
                    <a:moveTo>
                      <a:pt x="194842" y="340974"/>
                    </a:moveTo>
                    <a:cubicBezTo>
                      <a:pt x="114136" y="340974"/>
                      <a:pt x="48711" y="275548"/>
                      <a:pt x="48711" y="194842"/>
                    </a:cubicBezTo>
                    <a:cubicBezTo>
                      <a:pt x="48711" y="114136"/>
                      <a:pt x="114136" y="48711"/>
                      <a:pt x="194842" y="48711"/>
                    </a:cubicBezTo>
                    <a:cubicBezTo>
                      <a:pt x="275548" y="48711"/>
                      <a:pt x="340974" y="114136"/>
                      <a:pt x="340974" y="194842"/>
                    </a:cubicBezTo>
                    <a:cubicBezTo>
                      <a:pt x="340879" y="275509"/>
                      <a:pt x="275509" y="340879"/>
                      <a:pt x="194842" y="340974"/>
                    </a:cubicBezTo>
                    <a:close/>
                  </a:path>
                </a:pathLst>
              </a:custGeom>
              <a:solidFill>
                <a:schemeClr val="bg1"/>
              </a:solidFill>
              <a:ln w="243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04" name="자유형: 도형 103">
                <a:extLst>
                  <a:ext uri="{FF2B5EF4-FFF2-40B4-BE49-F238E27FC236}">
                    <a16:creationId xmlns:a16="http://schemas.microsoft.com/office/drawing/2014/main" id="{0052EDAE-D1A2-473D-9B42-BE50712D7CCC}"/>
                  </a:ext>
                </a:extLst>
              </p:cNvPr>
              <p:cNvSpPr/>
              <p:nvPr/>
            </p:nvSpPr>
            <p:spPr>
              <a:xfrm>
                <a:off x="5784928" y="3580678"/>
                <a:ext cx="2045843" cy="1144698"/>
              </a:xfrm>
              <a:custGeom>
                <a:avLst/>
                <a:gdLst>
                  <a:gd name="connsiteX0" fmla="*/ 1802291 w 2045843"/>
                  <a:gd name="connsiteY0" fmla="*/ 974212 h 1144698"/>
                  <a:gd name="connsiteX1" fmla="*/ 1802291 w 2045843"/>
                  <a:gd name="connsiteY1" fmla="*/ 1144699 h 1144698"/>
                  <a:gd name="connsiteX2" fmla="*/ 1851002 w 2045843"/>
                  <a:gd name="connsiteY2" fmla="*/ 1144699 h 1144698"/>
                  <a:gd name="connsiteX3" fmla="*/ 1851002 w 2045843"/>
                  <a:gd name="connsiteY3" fmla="*/ 974212 h 1144698"/>
                  <a:gd name="connsiteX4" fmla="*/ 2045844 w 2045843"/>
                  <a:gd name="connsiteY4" fmla="*/ 974212 h 1144698"/>
                  <a:gd name="connsiteX5" fmla="*/ 2045844 w 2045843"/>
                  <a:gd name="connsiteY5" fmla="*/ 925502 h 1144698"/>
                  <a:gd name="connsiteX6" fmla="*/ 1656159 w 2045843"/>
                  <a:gd name="connsiteY6" fmla="*/ 925502 h 1144698"/>
                  <a:gd name="connsiteX7" fmla="*/ 1656159 w 2045843"/>
                  <a:gd name="connsiteY7" fmla="*/ 97423 h 1144698"/>
                  <a:gd name="connsiteX8" fmla="*/ 1558738 w 2045843"/>
                  <a:gd name="connsiteY8" fmla="*/ 2 h 1144698"/>
                  <a:gd name="connsiteX9" fmla="*/ 584528 w 2045843"/>
                  <a:gd name="connsiteY9" fmla="*/ 2 h 1144698"/>
                  <a:gd name="connsiteX10" fmla="*/ 2 w 2045843"/>
                  <a:gd name="connsiteY10" fmla="*/ 581700 h 1144698"/>
                  <a:gd name="connsiteX11" fmla="*/ 2 w 2045843"/>
                  <a:gd name="connsiteY11" fmla="*/ 584528 h 1144698"/>
                  <a:gd name="connsiteX12" fmla="*/ 2 w 2045843"/>
                  <a:gd name="connsiteY12" fmla="*/ 974212 h 1144698"/>
                  <a:gd name="connsiteX13" fmla="*/ 463969 w 2045843"/>
                  <a:gd name="connsiteY13" fmla="*/ 974212 h 1144698"/>
                  <a:gd name="connsiteX14" fmla="*/ 462752 w 2045843"/>
                  <a:gd name="connsiteY14" fmla="*/ 949857 h 1144698"/>
                  <a:gd name="connsiteX15" fmla="*/ 463969 w 2045843"/>
                  <a:gd name="connsiteY15" fmla="*/ 925502 h 1144698"/>
                  <a:gd name="connsiteX16" fmla="*/ 48712 w 2045843"/>
                  <a:gd name="connsiteY16" fmla="*/ 925502 h 1144698"/>
                  <a:gd name="connsiteX17" fmla="*/ 48712 w 2045843"/>
                  <a:gd name="connsiteY17" fmla="*/ 584528 h 1144698"/>
                  <a:gd name="connsiteX18" fmla="*/ 584528 w 2045843"/>
                  <a:gd name="connsiteY18" fmla="*/ 48712 h 1144698"/>
                  <a:gd name="connsiteX19" fmla="*/ 1558738 w 2045843"/>
                  <a:gd name="connsiteY19" fmla="*/ 48712 h 1144698"/>
                  <a:gd name="connsiteX20" fmla="*/ 1607449 w 2045843"/>
                  <a:gd name="connsiteY20" fmla="*/ 97423 h 1144698"/>
                  <a:gd name="connsiteX21" fmla="*/ 1607449 w 2045843"/>
                  <a:gd name="connsiteY21" fmla="*/ 925502 h 1144698"/>
                  <a:gd name="connsiteX22" fmla="*/ 997325 w 2045843"/>
                  <a:gd name="connsiteY22" fmla="*/ 925502 h 1144698"/>
                  <a:gd name="connsiteX23" fmla="*/ 998567 w 2045843"/>
                  <a:gd name="connsiteY23" fmla="*/ 949857 h 1144698"/>
                  <a:gd name="connsiteX24" fmla="*/ 997325 w 2045843"/>
                  <a:gd name="connsiteY24" fmla="*/ 974212 h 1144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045843" h="1144698">
                    <a:moveTo>
                      <a:pt x="1802291" y="974212"/>
                    </a:moveTo>
                    <a:lnTo>
                      <a:pt x="1802291" y="1144699"/>
                    </a:lnTo>
                    <a:lnTo>
                      <a:pt x="1851002" y="1144699"/>
                    </a:lnTo>
                    <a:lnTo>
                      <a:pt x="1851002" y="974212"/>
                    </a:lnTo>
                    <a:lnTo>
                      <a:pt x="2045844" y="974212"/>
                    </a:lnTo>
                    <a:lnTo>
                      <a:pt x="2045844" y="925502"/>
                    </a:lnTo>
                    <a:lnTo>
                      <a:pt x="1656159" y="925502"/>
                    </a:lnTo>
                    <a:lnTo>
                      <a:pt x="1656159" y="97423"/>
                    </a:lnTo>
                    <a:cubicBezTo>
                      <a:pt x="1655999" y="43685"/>
                      <a:pt x="1612476" y="162"/>
                      <a:pt x="1558738" y="2"/>
                    </a:cubicBezTo>
                    <a:lnTo>
                      <a:pt x="584528" y="2"/>
                    </a:lnTo>
                    <a:cubicBezTo>
                      <a:pt x="262483" y="-780"/>
                      <a:pt x="783" y="259656"/>
                      <a:pt x="2" y="581700"/>
                    </a:cubicBezTo>
                    <a:cubicBezTo>
                      <a:pt x="-1" y="582643"/>
                      <a:pt x="-1" y="583585"/>
                      <a:pt x="2" y="584528"/>
                    </a:cubicBezTo>
                    <a:lnTo>
                      <a:pt x="2" y="974212"/>
                    </a:lnTo>
                    <a:lnTo>
                      <a:pt x="463969" y="974212"/>
                    </a:lnTo>
                    <a:cubicBezTo>
                      <a:pt x="463239" y="966199"/>
                      <a:pt x="462752" y="958113"/>
                      <a:pt x="462752" y="949857"/>
                    </a:cubicBezTo>
                    <a:cubicBezTo>
                      <a:pt x="462752" y="941600"/>
                      <a:pt x="463239" y="933515"/>
                      <a:pt x="463969" y="925502"/>
                    </a:cubicBezTo>
                    <a:lnTo>
                      <a:pt x="48712" y="925502"/>
                    </a:lnTo>
                    <a:lnTo>
                      <a:pt x="48712" y="584528"/>
                    </a:lnTo>
                    <a:cubicBezTo>
                      <a:pt x="49048" y="288743"/>
                      <a:pt x="288743" y="49048"/>
                      <a:pt x="584528" y="48712"/>
                    </a:cubicBezTo>
                    <a:lnTo>
                      <a:pt x="1558738" y="48712"/>
                    </a:lnTo>
                    <a:cubicBezTo>
                      <a:pt x="1585641" y="48712"/>
                      <a:pt x="1607449" y="70520"/>
                      <a:pt x="1607449" y="97423"/>
                    </a:cubicBezTo>
                    <a:lnTo>
                      <a:pt x="1607449" y="925502"/>
                    </a:lnTo>
                    <a:lnTo>
                      <a:pt x="997325" y="925502"/>
                    </a:lnTo>
                    <a:cubicBezTo>
                      <a:pt x="998056" y="933563"/>
                      <a:pt x="998567" y="941674"/>
                      <a:pt x="998567" y="949857"/>
                    </a:cubicBezTo>
                    <a:cubicBezTo>
                      <a:pt x="998567" y="958040"/>
                      <a:pt x="998056" y="966151"/>
                      <a:pt x="997325" y="974212"/>
                    </a:cubicBezTo>
                    <a:close/>
                  </a:path>
                </a:pathLst>
              </a:custGeom>
              <a:solidFill>
                <a:schemeClr val="bg1"/>
              </a:solidFill>
              <a:ln w="243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sp>
          <p:nvSpPr>
            <p:cNvPr id="90" name="그래픽 7" descr="백팩">
              <a:extLst>
                <a:ext uri="{FF2B5EF4-FFF2-40B4-BE49-F238E27FC236}">
                  <a16:creationId xmlns:a16="http://schemas.microsoft.com/office/drawing/2014/main" id="{77025AD1-43A5-43F6-8600-8B9DB00398F7}"/>
                </a:ext>
              </a:extLst>
            </p:cNvPr>
            <p:cNvSpPr/>
            <p:nvPr/>
          </p:nvSpPr>
          <p:spPr>
            <a:xfrm>
              <a:off x="8417021" y="5068758"/>
              <a:ext cx="1656155" cy="1875550"/>
            </a:xfrm>
            <a:custGeom>
              <a:avLst/>
              <a:gdLst>
                <a:gd name="connsiteX0" fmla="*/ 1534381 w 1656157"/>
                <a:gd name="connsiteY0" fmla="*/ 1071826 h 1875549"/>
                <a:gd name="connsiteX1" fmla="*/ 1510026 w 1656157"/>
                <a:gd name="connsiteY1" fmla="*/ 1071826 h 1875549"/>
                <a:gd name="connsiteX2" fmla="*/ 1510026 w 1656157"/>
                <a:gd name="connsiteY2" fmla="*/ 560365 h 1875549"/>
                <a:gd name="connsiteX3" fmla="*/ 1242118 w 1656157"/>
                <a:gd name="connsiteY3" fmla="*/ 292458 h 1875549"/>
                <a:gd name="connsiteX4" fmla="*/ 1143455 w 1656157"/>
                <a:gd name="connsiteY4" fmla="*/ 292458 h 1875549"/>
                <a:gd name="connsiteX5" fmla="*/ 804196 w 1656157"/>
                <a:gd name="connsiteY5" fmla="*/ 916 h 1875549"/>
                <a:gd name="connsiteX6" fmla="*/ 512654 w 1656157"/>
                <a:gd name="connsiteY6" fmla="*/ 292458 h 1875549"/>
                <a:gd name="connsiteX7" fmla="*/ 414039 w 1656157"/>
                <a:gd name="connsiteY7" fmla="*/ 292458 h 1875549"/>
                <a:gd name="connsiteX8" fmla="*/ 146132 w 1656157"/>
                <a:gd name="connsiteY8" fmla="*/ 560365 h 1875549"/>
                <a:gd name="connsiteX9" fmla="*/ 146132 w 1656157"/>
                <a:gd name="connsiteY9" fmla="*/ 1071826 h 1875549"/>
                <a:gd name="connsiteX10" fmla="*/ 121776 w 1656157"/>
                <a:gd name="connsiteY10" fmla="*/ 1071826 h 1875549"/>
                <a:gd name="connsiteX11" fmla="*/ 0 w 1656157"/>
                <a:gd name="connsiteY11" fmla="*/ 1193602 h 1875549"/>
                <a:gd name="connsiteX12" fmla="*/ 0 w 1656157"/>
                <a:gd name="connsiteY12" fmla="*/ 1534576 h 1875549"/>
                <a:gd name="connsiteX13" fmla="*/ 121776 w 1656157"/>
                <a:gd name="connsiteY13" fmla="*/ 1656352 h 1875549"/>
                <a:gd name="connsiteX14" fmla="*/ 146132 w 1656157"/>
                <a:gd name="connsiteY14" fmla="*/ 1656352 h 1875549"/>
                <a:gd name="connsiteX15" fmla="*/ 146132 w 1656157"/>
                <a:gd name="connsiteY15" fmla="*/ 1705063 h 1875549"/>
                <a:gd name="connsiteX16" fmla="*/ 316618 w 1656157"/>
                <a:gd name="connsiteY16" fmla="*/ 1875550 h 1875549"/>
                <a:gd name="connsiteX17" fmla="*/ 1388250 w 1656157"/>
                <a:gd name="connsiteY17" fmla="*/ 1875550 h 1875549"/>
                <a:gd name="connsiteX18" fmla="*/ 1510026 w 1656157"/>
                <a:gd name="connsiteY18" fmla="*/ 1753773 h 1875549"/>
                <a:gd name="connsiteX19" fmla="*/ 1510026 w 1656157"/>
                <a:gd name="connsiteY19" fmla="*/ 1656352 h 1875549"/>
                <a:gd name="connsiteX20" fmla="*/ 1534381 w 1656157"/>
                <a:gd name="connsiteY20" fmla="*/ 1656352 h 1875549"/>
                <a:gd name="connsiteX21" fmla="*/ 1656158 w 1656157"/>
                <a:gd name="connsiteY21" fmla="*/ 1534576 h 1875549"/>
                <a:gd name="connsiteX22" fmla="*/ 1656158 w 1656157"/>
                <a:gd name="connsiteY22" fmla="*/ 1193602 h 1875549"/>
                <a:gd name="connsiteX23" fmla="*/ 1534381 w 1656157"/>
                <a:gd name="connsiteY23" fmla="*/ 1071826 h 1875549"/>
                <a:gd name="connsiteX24" fmla="*/ 828079 w 1656157"/>
                <a:gd name="connsiteY24" fmla="*/ 48905 h 1875549"/>
                <a:gd name="connsiteX25" fmla="*/ 1094745 w 1656157"/>
                <a:gd name="connsiteY25" fmla="*/ 292458 h 1875549"/>
                <a:gd name="connsiteX26" fmla="*/ 561364 w 1656157"/>
                <a:gd name="connsiteY26" fmla="*/ 292458 h 1875549"/>
                <a:gd name="connsiteX27" fmla="*/ 828079 w 1656157"/>
                <a:gd name="connsiteY27" fmla="*/ 48905 h 1875549"/>
                <a:gd name="connsiteX28" fmla="*/ 1242118 w 1656157"/>
                <a:gd name="connsiteY28" fmla="*/ 341168 h 1875549"/>
                <a:gd name="connsiteX29" fmla="*/ 1266474 w 1656157"/>
                <a:gd name="connsiteY29" fmla="*/ 342605 h 1875549"/>
                <a:gd name="connsiteX30" fmla="*/ 1266474 w 1656157"/>
                <a:gd name="connsiteY30" fmla="*/ 755208 h 1875549"/>
                <a:gd name="connsiteX31" fmla="*/ 1193408 w 1656157"/>
                <a:gd name="connsiteY31" fmla="*/ 828273 h 1875549"/>
                <a:gd name="connsiteX32" fmla="*/ 925500 w 1656157"/>
                <a:gd name="connsiteY32" fmla="*/ 828273 h 1875549"/>
                <a:gd name="connsiteX33" fmla="*/ 925500 w 1656157"/>
                <a:gd name="connsiteY33" fmla="*/ 779563 h 1875549"/>
                <a:gd name="connsiteX34" fmla="*/ 852434 w 1656157"/>
                <a:gd name="connsiteY34" fmla="*/ 706497 h 1875549"/>
                <a:gd name="connsiteX35" fmla="*/ 803724 w 1656157"/>
                <a:gd name="connsiteY35" fmla="*/ 706497 h 1875549"/>
                <a:gd name="connsiteX36" fmla="*/ 730658 w 1656157"/>
                <a:gd name="connsiteY36" fmla="*/ 779563 h 1875549"/>
                <a:gd name="connsiteX37" fmla="*/ 730658 w 1656157"/>
                <a:gd name="connsiteY37" fmla="*/ 828273 h 1875549"/>
                <a:gd name="connsiteX38" fmla="*/ 462750 w 1656157"/>
                <a:gd name="connsiteY38" fmla="*/ 828273 h 1875549"/>
                <a:gd name="connsiteX39" fmla="*/ 389684 w 1656157"/>
                <a:gd name="connsiteY39" fmla="*/ 755208 h 1875549"/>
                <a:gd name="connsiteX40" fmla="*/ 389684 w 1656157"/>
                <a:gd name="connsiteY40" fmla="*/ 342605 h 1875549"/>
                <a:gd name="connsiteX41" fmla="*/ 414039 w 1656157"/>
                <a:gd name="connsiteY41" fmla="*/ 341168 h 1875549"/>
                <a:gd name="connsiteX42" fmla="*/ 876789 w 1656157"/>
                <a:gd name="connsiteY42" fmla="*/ 779563 h 1875549"/>
                <a:gd name="connsiteX43" fmla="*/ 876789 w 1656157"/>
                <a:gd name="connsiteY43" fmla="*/ 925694 h 1875549"/>
                <a:gd name="connsiteX44" fmla="*/ 852434 w 1656157"/>
                <a:gd name="connsiteY44" fmla="*/ 950050 h 1875549"/>
                <a:gd name="connsiteX45" fmla="*/ 803724 w 1656157"/>
                <a:gd name="connsiteY45" fmla="*/ 950050 h 1875549"/>
                <a:gd name="connsiteX46" fmla="*/ 779368 w 1656157"/>
                <a:gd name="connsiteY46" fmla="*/ 925694 h 1875549"/>
                <a:gd name="connsiteX47" fmla="*/ 779368 w 1656157"/>
                <a:gd name="connsiteY47" fmla="*/ 779563 h 1875549"/>
                <a:gd name="connsiteX48" fmla="*/ 803724 w 1656157"/>
                <a:gd name="connsiteY48" fmla="*/ 755208 h 1875549"/>
                <a:gd name="connsiteX49" fmla="*/ 852434 w 1656157"/>
                <a:gd name="connsiteY49" fmla="*/ 755208 h 1875549"/>
                <a:gd name="connsiteX50" fmla="*/ 876789 w 1656157"/>
                <a:gd name="connsiteY50" fmla="*/ 779563 h 1875549"/>
                <a:gd name="connsiteX51" fmla="*/ 121776 w 1656157"/>
                <a:gd name="connsiteY51" fmla="*/ 1607642 h 1875549"/>
                <a:gd name="connsiteX52" fmla="*/ 48711 w 1656157"/>
                <a:gd name="connsiteY52" fmla="*/ 1534576 h 1875549"/>
                <a:gd name="connsiteX53" fmla="*/ 48711 w 1656157"/>
                <a:gd name="connsiteY53" fmla="*/ 1193602 h 1875549"/>
                <a:gd name="connsiteX54" fmla="*/ 121776 w 1656157"/>
                <a:gd name="connsiteY54" fmla="*/ 1120536 h 1875549"/>
                <a:gd name="connsiteX55" fmla="*/ 146132 w 1656157"/>
                <a:gd name="connsiteY55" fmla="*/ 1120536 h 1875549"/>
                <a:gd name="connsiteX56" fmla="*/ 146132 w 1656157"/>
                <a:gd name="connsiteY56" fmla="*/ 1607642 h 1875549"/>
                <a:gd name="connsiteX57" fmla="*/ 1193408 w 1656157"/>
                <a:gd name="connsiteY57" fmla="*/ 1826839 h 1875549"/>
                <a:gd name="connsiteX58" fmla="*/ 462750 w 1656157"/>
                <a:gd name="connsiteY58" fmla="*/ 1826839 h 1875549"/>
                <a:gd name="connsiteX59" fmla="*/ 462750 w 1656157"/>
                <a:gd name="connsiteY59" fmla="*/ 1558931 h 1875549"/>
                <a:gd name="connsiteX60" fmla="*/ 535816 w 1656157"/>
                <a:gd name="connsiteY60" fmla="*/ 1485865 h 1875549"/>
                <a:gd name="connsiteX61" fmla="*/ 1120342 w 1656157"/>
                <a:gd name="connsiteY61" fmla="*/ 1485865 h 1875549"/>
                <a:gd name="connsiteX62" fmla="*/ 1193408 w 1656157"/>
                <a:gd name="connsiteY62" fmla="*/ 1558931 h 1875549"/>
                <a:gd name="connsiteX63" fmla="*/ 1461316 w 1656157"/>
                <a:gd name="connsiteY63" fmla="*/ 1753773 h 1875549"/>
                <a:gd name="connsiteX64" fmla="*/ 1388250 w 1656157"/>
                <a:gd name="connsiteY64" fmla="*/ 1826839 h 1875549"/>
                <a:gd name="connsiteX65" fmla="*/ 1242118 w 1656157"/>
                <a:gd name="connsiteY65" fmla="*/ 1826839 h 1875549"/>
                <a:gd name="connsiteX66" fmla="*/ 1242118 w 1656157"/>
                <a:gd name="connsiteY66" fmla="*/ 1558931 h 1875549"/>
                <a:gd name="connsiteX67" fmla="*/ 1120342 w 1656157"/>
                <a:gd name="connsiteY67" fmla="*/ 1437155 h 1875549"/>
                <a:gd name="connsiteX68" fmla="*/ 535816 w 1656157"/>
                <a:gd name="connsiteY68" fmla="*/ 1437155 h 1875549"/>
                <a:gd name="connsiteX69" fmla="*/ 414039 w 1656157"/>
                <a:gd name="connsiteY69" fmla="*/ 1558931 h 1875549"/>
                <a:gd name="connsiteX70" fmla="*/ 414039 w 1656157"/>
                <a:gd name="connsiteY70" fmla="*/ 1826839 h 1875549"/>
                <a:gd name="connsiteX71" fmla="*/ 316618 w 1656157"/>
                <a:gd name="connsiteY71" fmla="*/ 1826839 h 1875549"/>
                <a:gd name="connsiteX72" fmla="*/ 194842 w 1656157"/>
                <a:gd name="connsiteY72" fmla="*/ 1705063 h 1875549"/>
                <a:gd name="connsiteX73" fmla="*/ 194842 w 1656157"/>
                <a:gd name="connsiteY73" fmla="*/ 560365 h 1875549"/>
                <a:gd name="connsiteX74" fmla="*/ 340974 w 1656157"/>
                <a:gd name="connsiteY74" fmla="*/ 353955 h 1875549"/>
                <a:gd name="connsiteX75" fmla="*/ 340974 w 1656157"/>
                <a:gd name="connsiteY75" fmla="*/ 755208 h 1875549"/>
                <a:gd name="connsiteX76" fmla="*/ 462750 w 1656157"/>
                <a:gd name="connsiteY76" fmla="*/ 876984 h 1875549"/>
                <a:gd name="connsiteX77" fmla="*/ 730658 w 1656157"/>
                <a:gd name="connsiteY77" fmla="*/ 876984 h 1875549"/>
                <a:gd name="connsiteX78" fmla="*/ 730658 w 1656157"/>
                <a:gd name="connsiteY78" fmla="*/ 925694 h 1875549"/>
                <a:gd name="connsiteX79" fmla="*/ 803724 w 1656157"/>
                <a:gd name="connsiteY79" fmla="*/ 998760 h 1875549"/>
                <a:gd name="connsiteX80" fmla="*/ 852434 w 1656157"/>
                <a:gd name="connsiteY80" fmla="*/ 998760 h 1875549"/>
                <a:gd name="connsiteX81" fmla="*/ 925500 w 1656157"/>
                <a:gd name="connsiteY81" fmla="*/ 925694 h 1875549"/>
                <a:gd name="connsiteX82" fmla="*/ 925500 w 1656157"/>
                <a:gd name="connsiteY82" fmla="*/ 876984 h 1875549"/>
                <a:gd name="connsiteX83" fmla="*/ 1193408 w 1656157"/>
                <a:gd name="connsiteY83" fmla="*/ 876984 h 1875549"/>
                <a:gd name="connsiteX84" fmla="*/ 1315184 w 1656157"/>
                <a:gd name="connsiteY84" fmla="*/ 755208 h 1875549"/>
                <a:gd name="connsiteX85" fmla="*/ 1315184 w 1656157"/>
                <a:gd name="connsiteY85" fmla="*/ 353955 h 1875549"/>
                <a:gd name="connsiteX86" fmla="*/ 1461316 w 1656157"/>
                <a:gd name="connsiteY86" fmla="*/ 560365 h 1875549"/>
                <a:gd name="connsiteX87" fmla="*/ 1461316 w 1656157"/>
                <a:gd name="connsiteY87" fmla="*/ 1753773 h 1875549"/>
                <a:gd name="connsiteX88" fmla="*/ 1607447 w 1656157"/>
                <a:gd name="connsiteY88" fmla="*/ 1534576 h 1875549"/>
                <a:gd name="connsiteX89" fmla="*/ 1534381 w 1656157"/>
                <a:gd name="connsiteY89" fmla="*/ 1607642 h 1875549"/>
                <a:gd name="connsiteX90" fmla="*/ 1510026 w 1656157"/>
                <a:gd name="connsiteY90" fmla="*/ 1607642 h 1875549"/>
                <a:gd name="connsiteX91" fmla="*/ 1510026 w 1656157"/>
                <a:gd name="connsiteY91" fmla="*/ 1120536 h 1875549"/>
                <a:gd name="connsiteX92" fmla="*/ 1534381 w 1656157"/>
                <a:gd name="connsiteY92" fmla="*/ 1120536 h 1875549"/>
                <a:gd name="connsiteX93" fmla="*/ 1607447 w 1656157"/>
                <a:gd name="connsiteY93" fmla="*/ 1193602 h 1875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</a:cxnLst>
              <a:rect l="l" t="t" r="r" b="b"/>
              <a:pathLst>
                <a:path w="1656157" h="1875549">
                  <a:moveTo>
                    <a:pt x="1534381" y="1071826"/>
                  </a:moveTo>
                  <a:lnTo>
                    <a:pt x="1510026" y="1071826"/>
                  </a:lnTo>
                  <a:lnTo>
                    <a:pt x="1510026" y="560365"/>
                  </a:lnTo>
                  <a:cubicBezTo>
                    <a:pt x="1509851" y="412475"/>
                    <a:pt x="1390008" y="292633"/>
                    <a:pt x="1242118" y="292458"/>
                  </a:cubicBezTo>
                  <a:lnTo>
                    <a:pt x="1143455" y="292458"/>
                  </a:lnTo>
                  <a:cubicBezTo>
                    <a:pt x="1130279" y="118266"/>
                    <a:pt x="978387" y="-12261"/>
                    <a:pt x="804196" y="916"/>
                  </a:cubicBezTo>
                  <a:cubicBezTo>
                    <a:pt x="648327" y="12707"/>
                    <a:pt x="524444" y="136589"/>
                    <a:pt x="512654" y="292458"/>
                  </a:cubicBezTo>
                  <a:lnTo>
                    <a:pt x="414039" y="292458"/>
                  </a:lnTo>
                  <a:cubicBezTo>
                    <a:pt x="266149" y="292633"/>
                    <a:pt x="146307" y="412475"/>
                    <a:pt x="146132" y="560365"/>
                  </a:cubicBezTo>
                  <a:lnTo>
                    <a:pt x="146132" y="1071826"/>
                  </a:lnTo>
                  <a:lnTo>
                    <a:pt x="121776" y="1071826"/>
                  </a:lnTo>
                  <a:cubicBezTo>
                    <a:pt x="54553" y="1071906"/>
                    <a:pt x="80" y="1126379"/>
                    <a:pt x="0" y="1193602"/>
                  </a:cubicBezTo>
                  <a:lnTo>
                    <a:pt x="0" y="1534576"/>
                  </a:lnTo>
                  <a:cubicBezTo>
                    <a:pt x="80" y="1601799"/>
                    <a:pt x="54553" y="1656272"/>
                    <a:pt x="121776" y="1656352"/>
                  </a:cubicBezTo>
                  <a:lnTo>
                    <a:pt x="146132" y="1656352"/>
                  </a:lnTo>
                  <a:lnTo>
                    <a:pt x="146132" y="1705063"/>
                  </a:lnTo>
                  <a:cubicBezTo>
                    <a:pt x="146239" y="1799176"/>
                    <a:pt x="222505" y="1875442"/>
                    <a:pt x="316618" y="1875550"/>
                  </a:cubicBezTo>
                  <a:lnTo>
                    <a:pt x="1388250" y="1875550"/>
                  </a:lnTo>
                  <a:cubicBezTo>
                    <a:pt x="1455473" y="1875469"/>
                    <a:pt x="1509946" y="1820996"/>
                    <a:pt x="1510026" y="1753773"/>
                  </a:cubicBezTo>
                  <a:lnTo>
                    <a:pt x="1510026" y="1656352"/>
                  </a:lnTo>
                  <a:lnTo>
                    <a:pt x="1534381" y="1656352"/>
                  </a:lnTo>
                  <a:cubicBezTo>
                    <a:pt x="1601604" y="1656272"/>
                    <a:pt x="1656077" y="1601799"/>
                    <a:pt x="1656158" y="1534576"/>
                  </a:cubicBezTo>
                  <a:lnTo>
                    <a:pt x="1656158" y="1193602"/>
                  </a:lnTo>
                  <a:cubicBezTo>
                    <a:pt x="1656077" y="1126379"/>
                    <a:pt x="1601604" y="1071906"/>
                    <a:pt x="1534381" y="1071826"/>
                  </a:cubicBezTo>
                  <a:close/>
                  <a:moveTo>
                    <a:pt x="828079" y="48905"/>
                  </a:moveTo>
                  <a:cubicBezTo>
                    <a:pt x="966507" y="49088"/>
                    <a:pt x="1082046" y="154612"/>
                    <a:pt x="1094745" y="292458"/>
                  </a:cubicBezTo>
                  <a:lnTo>
                    <a:pt x="561364" y="292458"/>
                  </a:lnTo>
                  <a:cubicBezTo>
                    <a:pt x="574066" y="154595"/>
                    <a:pt x="689631" y="49063"/>
                    <a:pt x="828079" y="48905"/>
                  </a:cubicBezTo>
                  <a:close/>
                  <a:moveTo>
                    <a:pt x="1242118" y="341168"/>
                  </a:moveTo>
                  <a:cubicBezTo>
                    <a:pt x="1250258" y="341192"/>
                    <a:pt x="1258388" y="341670"/>
                    <a:pt x="1266474" y="342605"/>
                  </a:cubicBezTo>
                  <a:lnTo>
                    <a:pt x="1266474" y="755208"/>
                  </a:lnTo>
                  <a:cubicBezTo>
                    <a:pt x="1266474" y="795562"/>
                    <a:pt x="1233762" y="828273"/>
                    <a:pt x="1193408" y="828273"/>
                  </a:cubicBezTo>
                  <a:lnTo>
                    <a:pt x="925500" y="828273"/>
                  </a:lnTo>
                  <a:lnTo>
                    <a:pt x="925500" y="779563"/>
                  </a:lnTo>
                  <a:cubicBezTo>
                    <a:pt x="925500" y="739209"/>
                    <a:pt x="892788" y="706497"/>
                    <a:pt x="852434" y="706497"/>
                  </a:cubicBezTo>
                  <a:lnTo>
                    <a:pt x="803724" y="706497"/>
                  </a:lnTo>
                  <a:cubicBezTo>
                    <a:pt x="763369" y="706497"/>
                    <a:pt x="730658" y="739209"/>
                    <a:pt x="730658" y="779563"/>
                  </a:cubicBezTo>
                  <a:lnTo>
                    <a:pt x="730658" y="828273"/>
                  </a:lnTo>
                  <a:lnTo>
                    <a:pt x="462750" y="828273"/>
                  </a:lnTo>
                  <a:cubicBezTo>
                    <a:pt x="422396" y="828273"/>
                    <a:pt x="389684" y="795562"/>
                    <a:pt x="389684" y="755208"/>
                  </a:cubicBezTo>
                  <a:lnTo>
                    <a:pt x="389684" y="342605"/>
                  </a:lnTo>
                  <a:cubicBezTo>
                    <a:pt x="397770" y="341670"/>
                    <a:pt x="405900" y="341192"/>
                    <a:pt x="414039" y="341168"/>
                  </a:cubicBezTo>
                  <a:close/>
                  <a:moveTo>
                    <a:pt x="876789" y="779563"/>
                  </a:moveTo>
                  <a:lnTo>
                    <a:pt x="876789" y="925694"/>
                  </a:lnTo>
                  <a:cubicBezTo>
                    <a:pt x="876789" y="939146"/>
                    <a:pt x="865886" y="950050"/>
                    <a:pt x="852434" y="950050"/>
                  </a:cubicBezTo>
                  <a:lnTo>
                    <a:pt x="803724" y="950050"/>
                  </a:lnTo>
                  <a:cubicBezTo>
                    <a:pt x="790272" y="950050"/>
                    <a:pt x="779368" y="939146"/>
                    <a:pt x="779368" y="925694"/>
                  </a:cubicBezTo>
                  <a:lnTo>
                    <a:pt x="779368" y="779563"/>
                  </a:lnTo>
                  <a:cubicBezTo>
                    <a:pt x="779368" y="766111"/>
                    <a:pt x="790272" y="755208"/>
                    <a:pt x="803724" y="755208"/>
                  </a:cubicBezTo>
                  <a:lnTo>
                    <a:pt x="852434" y="755208"/>
                  </a:lnTo>
                  <a:cubicBezTo>
                    <a:pt x="865886" y="755208"/>
                    <a:pt x="876789" y="766111"/>
                    <a:pt x="876789" y="779563"/>
                  </a:cubicBezTo>
                  <a:close/>
                  <a:moveTo>
                    <a:pt x="121776" y="1607642"/>
                  </a:moveTo>
                  <a:cubicBezTo>
                    <a:pt x="81422" y="1607642"/>
                    <a:pt x="48711" y="1574930"/>
                    <a:pt x="48711" y="1534576"/>
                  </a:cubicBezTo>
                  <a:lnTo>
                    <a:pt x="48711" y="1193602"/>
                  </a:lnTo>
                  <a:cubicBezTo>
                    <a:pt x="48711" y="1153248"/>
                    <a:pt x="81422" y="1120536"/>
                    <a:pt x="121776" y="1120536"/>
                  </a:cubicBezTo>
                  <a:lnTo>
                    <a:pt x="146132" y="1120536"/>
                  </a:lnTo>
                  <a:lnTo>
                    <a:pt x="146132" y="1607642"/>
                  </a:lnTo>
                  <a:close/>
                  <a:moveTo>
                    <a:pt x="1193408" y="1826839"/>
                  </a:moveTo>
                  <a:lnTo>
                    <a:pt x="462750" y="1826839"/>
                  </a:lnTo>
                  <a:lnTo>
                    <a:pt x="462750" y="1558931"/>
                  </a:lnTo>
                  <a:cubicBezTo>
                    <a:pt x="462750" y="1518577"/>
                    <a:pt x="495462" y="1485865"/>
                    <a:pt x="535816" y="1485865"/>
                  </a:cubicBezTo>
                  <a:lnTo>
                    <a:pt x="1120342" y="1485865"/>
                  </a:lnTo>
                  <a:cubicBezTo>
                    <a:pt x="1160696" y="1485865"/>
                    <a:pt x="1193408" y="1518577"/>
                    <a:pt x="1193408" y="1558931"/>
                  </a:cubicBezTo>
                  <a:close/>
                  <a:moveTo>
                    <a:pt x="1461316" y="1753773"/>
                  </a:moveTo>
                  <a:cubicBezTo>
                    <a:pt x="1461316" y="1794127"/>
                    <a:pt x="1428604" y="1826839"/>
                    <a:pt x="1388250" y="1826839"/>
                  </a:cubicBezTo>
                  <a:lnTo>
                    <a:pt x="1242118" y="1826839"/>
                  </a:lnTo>
                  <a:lnTo>
                    <a:pt x="1242118" y="1558931"/>
                  </a:lnTo>
                  <a:cubicBezTo>
                    <a:pt x="1242038" y="1491708"/>
                    <a:pt x="1187565" y="1437235"/>
                    <a:pt x="1120342" y="1437155"/>
                  </a:cubicBezTo>
                  <a:lnTo>
                    <a:pt x="535816" y="1437155"/>
                  </a:lnTo>
                  <a:cubicBezTo>
                    <a:pt x="468593" y="1437235"/>
                    <a:pt x="414120" y="1491708"/>
                    <a:pt x="414039" y="1558931"/>
                  </a:cubicBezTo>
                  <a:lnTo>
                    <a:pt x="414039" y="1826839"/>
                  </a:lnTo>
                  <a:lnTo>
                    <a:pt x="316618" y="1826839"/>
                  </a:lnTo>
                  <a:cubicBezTo>
                    <a:pt x="249395" y="1826759"/>
                    <a:pt x="194922" y="1772286"/>
                    <a:pt x="194842" y="1705063"/>
                  </a:cubicBezTo>
                  <a:lnTo>
                    <a:pt x="194842" y="560365"/>
                  </a:lnTo>
                  <a:cubicBezTo>
                    <a:pt x="195005" y="467584"/>
                    <a:pt x="253516" y="384937"/>
                    <a:pt x="340974" y="353955"/>
                  </a:cubicBezTo>
                  <a:lnTo>
                    <a:pt x="340974" y="755208"/>
                  </a:lnTo>
                  <a:cubicBezTo>
                    <a:pt x="341054" y="822431"/>
                    <a:pt x="395527" y="876903"/>
                    <a:pt x="462750" y="876984"/>
                  </a:cubicBezTo>
                  <a:lnTo>
                    <a:pt x="730658" y="876984"/>
                  </a:lnTo>
                  <a:lnTo>
                    <a:pt x="730658" y="925694"/>
                  </a:lnTo>
                  <a:cubicBezTo>
                    <a:pt x="730658" y="966049"/>
                    <a:pt x="763369" y="998760"/>
                    <a:pt x="803724" y="998760"/>
                  </a:cubicBezTo>
                  <a:lnTo>
                    <a:pt x="852434" y="998760"/>
                  </a:lnTo>
                  <a:cubicBezTo>
                    <a:pt x="892788" y="998760"/>
                    <a:pt x="925500" y="966049"/>
                    <a:pt x="925500" y="925694"/>
                  </a:cubicBezTo>
                  <a:lnTo>
                    <a:pt x="925500" y="876984"/>
                  </a:lnTo>
                  <a:lnTo>
                    <a:pt x="1193408" y="876984"/>
                  </a:lnTo>
                  <a:cubicBezTo>
                    <a:pt x="1260631" y="876903"/>
                    <a:pt x="1315104" y="822431"/>
                    <a:pt x="1315184" y="755208"/>
                  </a:cubicBezTo>
                  <a:lnTo>
                    <a:pt x="1315184" y="353955"/>
                  </a:lnTo>
                  <a:cubicBezTo>
                    <a:pt x="1402641" y="384937"/>
                    <a:pt x="1461153" y="467584"/>
                    <a:pt x="1461316" y="560365"/>
                  </a:cubicBezTo>
                  <a:lnTo>
                    <a:pt x="1461316" y="1753773"/>
                  </a:lnTo>
                  <a:close/>
                  <a:moveTo>
                    <a:pt x="1607447" y="1534576"/>
                  </a:moveTo>
                  <a:cubicBezTo>
                    <a:pt x="1607447" y="1574930"/>
                    <a:pt x="1574736" y="1607642"/>
                    <a:pt x="1534381" y="1607642"/>
                  </a:cubicBezTo>
                  <a:lnTo>
                    <a:pt x="1510026" y="1607642"/>
                  </a:lnTo>
                  <a:lnTo>
                    <a:pt x="1510026" y="1120536"/>
                  </a:lnTo>
                  <a:lnTo>
                    <a:pt x="1534381" y="1120536"/>
                  </a:lnTo>
                  <a:cubicBezTo>
                    <a:pt x="1574736" y="1120536"/>
                    <a:pt x="1607447" y="1153248"/>
                    <a:pt x="1607447" y="1193602"/>
                  </a:cubicBezTo>
                  <a:close/>
                </a:path>
              </a:pathLst>
            </a:custGeom>
            <a:solidFill>
              <a:schemeClr val="bg1"/>
            </a:solidFill>
            <a:ln w="243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1" name="그래픽 9" descr="피크닉 테이블">
              <a:extLst>
                <a:ext uri="{FF2B5EF4-FFF2-40B4-BE49-F238E27FC236}">
                  <a16:creationId xmlns:a16="http://schemas.microsoft.com/office/drawing/2014/main" id="{324FAD16-D1D7-4D00-8E4E-FAEE78B7A222}"/>
                </a:ext>
              </a:extLst>
            </p:cNvPr>
            <p:cNvSpPr/>
            <p:nvPr/>
          </p:nvSpPr>
          <p:spPr>
            <a:xfrm>
              <a:off x="4107988" y="5677836"/>
              <a:ext cx="2143261" cy="1266472"/>
            </a:xfrm>
            <a:custGeom>
              <a:avLst/>
              <a:gdLst>
                <a:gd name="connsiteX0" fmla="*/ 1514264 w 2143262"/>
                <a:gd name="connsiteY0" fmla="*/ 633237 h 1266473"/>
                <a:gd name="connsiteX1" fmla="*/ 1278213 w 2143262"/>
                <a:gd name="connsiteY1" fmla="*/ 48711 h 1266473"/>
                <a:gd name="connsiteX2" fmla="*/ 1753579 w 2143262"/>
                <a:gd name="connsiteY2" fmla="*/ 48711 h 1266473"/>
                <a:gd name="connsiteX3" fmla="*/ 1753579 w 2143262"/>
                <a:gd name="connsiteY3" fmla="*/ 0 h 1266473"/>
                <a:gd name="connsiteX4" fmla="*/ 389684 w 2143262"/>
                <a:gd name="connsiteY4" fmla="*/ 0 h 1266473"/>
                <a:gd name="connsiteX5" fmla="*/ 389684 w 2143262"/>
                <a:gd name="connsiteY5" fmla="*/ 48711 h 1266473"/>
                <a:gd name="connsiteX6" fmla="*/ 865050 w 2143262"/>
                <a:gd name="connsiteY6" fmla="*/ 48711 h 1266473"/>
                <a:gd name="connsiteX7" fmla="*/ 628999 w 2143262"/>
                <a:gd name="connsiteY7" fmla="*/ 633237 h 1266473"/>
                <a:gd name="connsiteX8" fmla="*/ 0 w 2143262"/>
                <a:gd name="connsiteY8" fmla="*/ 633237 h 1266473"/>
                <a:gd name="connsiteX9" fmla="*/ 0 w 2143262"/>
                <a:gd name="connsiteY9" fmla="*/ 681947 h 1266473"/>
                <a:gd name="connsiteX10" fmla="*/ 609320 w 2143262"/>
                <a:gd name="connsiteY10" fmla="*/ 681947 h 1266473"/>
                <a:gd name="connsiteX11" fmla="*/ 373269 w 2143262"/>
                <a:gd name="connsiteY11" fmla="*/ 1266474 h 1266473"/>
                <a:gd name="connsiteX12" fmla="*/ 425779 w 2143262"/>
                <a:gd name="connsiteY12" fmla="*/ 1266474 h 1266473"/>
                <a:gd name="connsiteX13" fmla="*/ 661830 w 2143262"/>
                <a:gd name="connsiteY13" fmla="*/ 681947 h 1266473"/>
                <a:gd name="connsiteX14" fmla="*/ 1481433 w 2143262"/>
                <a:gd name="connsiteY14" fmla="*/ 681947 h 1266473"/>
                <a:gd name="connsiteX15" fmla="*/ 1717484 w 2143262"/>
                <a:gd name="connsiteY15" fmla="*/ 1266474 h 1266473"/>
                <a:gd name="connsiteX16" fmla="*/ 1769994 w 2143262"/>
                <a:gd name="connsiteY16" fmla="*/ 1266474 h 1266473"/>
                <a:gd name="connsiteX17" fmla="*/ 1533943 w 2143262"/>
                <a:gd name="connsiteY17" fmla="*/ 681947 h 1266473"/>
                <a:gd name="connsiteX18" fmla="*/ 2143263 w 2143262"/>
                <a:gd name="connsiteY18" fmla="*/ 681947 h 1266473"/>
                <a:gd name="connsiteX19" fmla="*/ 2143263 w 2143262"/>
                <a:gd name="connsiteY19" fmla="*/ 633237 h 1266473"/>
                <a:gd name="connsiteX20" fmla="*/ 681509 w 2143262"/>
                <a:gd name="connsiteY20" fmla="*/ 633237 h 1266473"/>
                <a:gd name="connsiteX21" fmla="*/ 917560 w 2143262"/>
                <a:gd name="connsiteY21" fmla="*/ 48711 h 1266473"/>
                <a:gd name="connsiteX22" fmla="*/ 1225703 w 2143262"/>
                <a:gd name="connsiteY22" fmla="*/ 48711 h 1266473"/>
                <a:gd name="connsiteX23" fmla="*/ 1461754 w 2143262"/>
                <a:gd name="connsiteY23" fmla="*/ 633237 h 1266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143262" h="1266473">
                  <a:moveTo>
                    <a:pt x="1514264" y="633237"/>
                  </a:moveTo>
                  <a:lnTo>
                    <a:pt x="1278213" y="48711"/>
                  </a:lnTo>
                  <a:lnTo>
                    <a:pt x="1753579" y="48711"/>
                  </a:lnTo>
                  <a:lnTo>
                    <a:pt x="1753579" y="0"/>
                  </a:lnTo>
                  <a:lnTo>
                    <a:pt x="389684" y="0"/>
                  </a:lnTo>
                  <a:lnTo>
                    <a:pt x="389684" y="48711"/>
                  </a:lnTo>
                  <a:lnTo>
                    <a:pt x="865050" y="48711"/>
                  </a:lnTo>
                  <a:lnTo>
                    <a:pt x="628999" y="633237"/>
                  </a:lnTo>
                  <a:lnTo>
                    <a:pt x="0" y="633237"/>
                  </a:lnTo>
                  <a:lnTo>
                    <a:pt x="0" y="681947"/>
                  </a:lnTo>
                  <a:lnTo>
                    <a:pt x="609320" y="681947"/>
                  </a:lnTo>
                  <a:lnTo>
                    <a:pt x="373269" y="1266474"/>
                  </a:lnTo>
                  <a:lnTo>
                    <a:pt x="425779" y="1266474"/>
                  </a:lnTo>
                  <a:lnTo>
                    <a:pt x="661830" y="681947"/>
                  </a:lnTo>
                  <a:lnTo>
                    <a:pt x="1481433" y="681947"/>
                  </a:lnTo>
                  <a:lnTo>
                    <a:pt x="1717484" y="1266474"/>
                  </a:lnTo>
                  <a:lnTo>
                    <a:pt x="1769994" y="1266474"/>
                  </a:lnTo>
                  <a:lnTo>
                    <a:pt x="1533943" y="681947"/>
                  </a:lnTo>
                  <a:lnTo>
                    <a:pt x="2143263" y="681947"/>
                  </a:lnTo>
                  <a:lnTo>
                    <a:pt x="2143263" y="633237"/>
                  </a:lnTo>
                  <a:close/>
                  <a:moveTo>
                    <a:pt x="681509" y="633237"/>
                  </a:moveTo>
                  <a:lnTo>
                    <a:pt x="917560" y="48711"/>
                  </a:lnTo>
                  <a:lnTo>
                    <a:pt x="1225703" y="48711"/>
                  </a:lnTo>
                  <a:lnTo>
                    <a:pt x="1461754" y="633237"/>
                  </a:lnTo>
                  <a:close/>
                </a:path>
              </a:pathLst>
            </a:custGeom>
            <a:solidFill>
              <a:schemeClr val="bg1"/>
            </a:solidFill>
            <a:ln w="243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grpSp>
          <p:nvGrpSpPr>
            <p:cNvPr id="92" name="그래픽 11" descr="하이킹">
              <a:extLst>
                <a:ext uri="{FF2B5EF4-FFF2-40B4-BE49-F238E27FC236}">
                  <a16:creationId xmlns:a16="http://schemas.microsoft.com/office/drawing/2014/main" id="{989E3CFD-A39A-4028-976C-17EA6E0D2CF7}"/>
                </a:ext>
              </a:extLst>
            </p:cNvPr>
            <p:cNvGrpSpPr/>
            <p:nvPr/>
          </p:nvGrpSpPr>
          <p:grpSpPr>
            <a:xfrm>
              <a:off x="2451359" y="4845692"/>
              <a:ext cx="1373175" cy="2098616"/>
              <a:chOff x="6563952" y="3540014"/>
              <a:chExt cx="1373174" cy="2098616"/>
            </a:xfrm>
            <a:solidFill>
              <a:srgbClr val="FFFFFF"/>
            </a:solidFill>
          </p:grpSpPr>
          <p:sp>
            <p:nvSpPr>
              <p:cNvPr id="97" name="자유형: 도형 96">
                <a:extLst>
                  <a:ext uri="{FF2B5EF4-FFF2-40B4-BE49-F238E27FC236}">
                    <a16:creationId xmlns:a16="http://schemas.microsoft.com/office/drawing/2014/main" id="{63FD3020-7A8A-4CA4-8E60-1AC31541BF5B}"/>
                  </a:ext>
                </a:extLst>
              </p:cNvPr>
              <p:cNvSpPr/>
              <p:nvPr/>
            </p:nvSpPr>
            <p:spPr>
              <a:xfrm>
                <a:off x="7201943" y="3540014"/>
                <a:ext cx="389791" cy="389791"/>
              </a:xfrm>
              <a:custGeom>
                <a:avLst/>
                <a:gdLst>
                  <a:gd name="connsiteX0" fmla="*/ 194842 w 389791"/>
                  <a:gd name="connsiteY0" fmla="*/ 389791 h 389791"/>
                  <a:gd name="connsiteX1" fmla="*/ 389791 w 389791"/>
                  <a:gd name="connsiteY1" fmla="*/ 194949 h 389791"/>
                  <a:gd name="connsiteX2" fmla="*/ 194949 w 389791"/>
                  <a:gd name="connsiteY2" fmla="*/ 0 h 389791"/>
                  <a:gd name="connsiteX3" fmla="*/ 0 w 389791"/>
                  <a:gd name="connsiteY3" fmla="*/ 194842 h 389791"/>
                  <a:gd name="connsiteX4" fmla="*/ 0 w 389791"/>
                  <a:gd name="connsiteY4" fmla="*/ 194896 h 389791"/>
                  <a:gd name="connsiteX5" fmla="*/ 194842 w 389791"/>
                  <a:gd name="connsiteY5" fmla="*/ 389791 h 389791"/>
                  <a:gd name="connsiteX6" fmla="*/ 194842 w 389791"/>
                  <a:gd name="connsiteY6" fmla="*/ 48711 h 389791"/>
                  <a:gd name="connsiteX7" fmla="*/ 341081 w 389791"/>
                  <a:gd name="connsiteY7" fmla="*/ 194842 h 389791"/>
                  <a:gd name="connsiteX8" fmla="*/ 194949 w 389791"/>
                  <a:gd name="connsiteY8" fmla="*/ 341081 h 389791"/>
                  <a:gd name="connsiteX9" fmla="*/ 48711 w 389791"/>
                  <a:gd name="connsiteY9" fmla="*/ 194949 h 389791"/>
                  <a:gd name="connsiteX10" fmla="*/ 48711 w 389791"/>
                  <a:gd name="connsiteY10" fmla="*/ 194896 h 389791"/>
                  <a:gd name="connsiteX11" fmla="*/ 194842 w 389791"/>
                  <a:gd name="connsiteY11" fmla="*/ 48711 h 3897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89791" h="389791">
                    <a:moveTo>
                      <a:pt x="194842" y="389791"/>
                    </a:moveTo>
                    <a:cubicBezTo>
                      <a:pt x="302480" y="389821"/>
                      <a:pt x="389762" y="302587"/>
                      <a:pt x="389791" y="194949"/>
                    </a:cubicBezTo>
                    <a:cubicBezTo>
                      <a:pt x="389821" y="87311"/>
                      <a:pt x="302587" y="30"/>
                      <a:pt x="194949" y="0"/>
                    </a:cubicBezTo>
                    <a:cubicBezTo>
                      <a:pt x="87311" y="-29"/>
                      <a:pt x="29" y="87204"/>
                      <a:pt x="0" y="194842"/>
                    </a:cubicBezTo>
                    <a:cubicBezTo>
                      <a:pt x="0" y="194859"/>
                      <a:pt x="0" y="194879"/>
                      <a:pt x="0" y="194896"/>
                    </a:cubicBezTo>
                    <a:cubicBezTo>
                      <a:pt x="-10" y="302517"/>
                      <a:pt x="87221" y="389772"/>
                      <a:pt x="194842" y="389791"/>
                    </a:cubicBezTo>
                    <a:close/>
                    <a:moveTo>
                      <a:pt x="194842" y="48711"/>
                    </a:moveTo>
                    <a:cubicBezTo>
                      <a:pt x="275577" y="48681"/>
                      <a:pt x="341052" y="114106"/>
                      <a:pt x="341081" y="194842"/>
                    </a:cubicBezTo>
                    <a:cubicBezTo>
                      <a:pt x="341110" y="275577"/>
                      <a:pt x="275685" y="341052"/>
                      <a:pt x="194949" y="341081"/>
                    </a:cubicBezTo>
                    <a:cubicBezTo>
                      <a:pt x="114214" y="341110"/>
                      <a:pt x="48740" y="275685"/>
                      <a:pt x="48711" y="194949"/>
                    </a:cubicBezTo>
                    <a:cubicBezTo>
                      <a:pt x="48711" y="194932"/>
                      <a:pt x="48711" y="194913"/>
                      <a:pt x="48711" y="194896"/>
                    </a:cubicBezTo>
                    <a:cubicBezTo>
                      <a:pt x="48788" y="114214"/>
                      <a:pt x="114160" y="48819"/>
                      <a:pt x="194842" y="48711"/>
                    </a:cubicBezTo>
                    <a:close/>
                  </a:path>
                </a:pathLst>
              </a:custGeom>
              <a:solidFill>
                <a:schemeClr val="bg1"/>
              </a:solidFill>
              <a:ln w="243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98" name="자유형: 도형 97">
                <a:extLst>
                  <a:ext uri="{FF2B5EF4-FFF2-40B4-BE49-F238E27FC236}">
                    <a16:creationId xmlns:a16="http://schemas.microsoft.com/office/drawing/2014/main" id="{66BE6C10-A4E3-4B09-96A9-6C05ACEB79B2}"/>
                  </a:ext>
                </a:extLst>
              </p:cNvPr>
              <p:cNvSpPr/>
              <p:nvPr/>
            </p:nvSpPr>
            <p:spPr>
              <a:xfrm>
                <a:off x="6563952" y="4792491"/>
                <a:ext cx="602240" cy="845639"/>
              </a:xfrm>
              <a:custGeom>
                <a:avLst/>
                <a:gdLst>
                  <a:gd name="connsiteX0" fmla="*/ 564024 w 602240"/>
                  <a:gd name="connsiteY0" fmla="*/ 348709 h 845639"/>
                  <a:gd name="connsiteX1" fmla="*/ 602240 w 602240"/>
                  <a:gd name="connsiteY1" fmla="*/ 163891 h 845639"/>
                  <a:gd name="connsiteX2" fmla="*/ 558944 w 602240"/>
                  <a:gd name="connsiteY2" fmla="*/ 132697 h 845639"/>
                  <a:gd name="connsiteX3" fmla="*/ 516147 w 602240"/>
                  <a:gd name="connsiteY3" fmla="*/ 339778 h 845639"/>
                  <a:gd name="connsiteX4" fmla="*/ 502447 w 602240"/>
                  <a:gd name="connsiteY4" fmla="*/ 368485 h 845639"/>
                  <a:gd name="connsiteX5" fmla="*/ 171369 w 602240"/>
                  <a:gd name="connsiteY5" fmla="*/ 770596 h 845639"/>
                  <a:gd name="connsiteX6" fmla="*/ 117115 w 602240"/>
                  <a:gd name="connsiteY6" fmla="*/ 796926 h 845639"/>
                  <a:gd name="connsiteX7" fmla="*/ 73519 w 602240"/>
                  <a:gd name="connsiteY7" fmla="*/ 781205 h 845639"/>
                  <a:gd name="connsiteX8" fmla="*/ 48920 w 602240"/>
                  <a:gd name="connsiteY8" fmla="*/ 734372 h 845639"/>
                  <a:gd name="connsiteX9" fmla="*/ 65024 w 602240"/>
                  <a:gd name="connsiteY9" fmla="*/ 683095 h 845639"/>
                  <a:gd name="connsiteX10" fmla="*/ 381718 w 602240"/>
                  <a:gd name="connsiteY10" fmla="*/ 297763 h 845639"/>
                  <a:gd name="connsiteX11" fmla="*/ 386759 w 602240"/>
                  <a:gd name="connsiteY11" fmla="*/ 287178 h 845639"/>
                  <a:gd name="connsiteX12" fmla="*/ 436515 w 602240"/>
                  <a:gd name="connsiteY12" fmla="*/ 44137 h 845639"/>
                  <a:gd name="connsiteX13" fmla="*/ 395842 w 602240"/>
                  <a:gd name="connsiteY13" fmla="*/ 0 h 845639"/>
                  <a:gd name="connsiteX14" fmla="*/ 340260 w 602240"/>
                  <a:gd name="connsiteY14" fmla="*/ 271505 h 845639"/>
                  <a:gd name="connsiteX15" fmla="*/ 27424 w 602240"/>
                  <a:gd name="connsiteY15" fmla="*/ 652151 h 845639"/>
                  <a:gd name="connsiteX16" fmla="*/ 42171 w 602240"/>
                  <a:gd name="connsiteY16" fmla="*/ 818476 h 845639"/>
                  <a:gd name="connsiteX17" fmla="*/ 117115 w 602240"/>
                  <a:gd name="connsiteY17" fmla="*/ 845637 h 845639"/>
                  <a:gd name="connsiteX18" fmla="*/ 209210 w 602240"/>
                  <a:gd name="connsiteY18" fmla="*/ 801310 h 845639"/>
                  <a:gd name="connsiteX19" fmla="*/ 540288 w 602240"/>
                  <a:gd name="connsiteY19" fmla="*/ 399156 h 845639"/>
                  <a:gd name="connsiteX20" fmla="*/ 564024 w 602240"/>
                  <a:gd name="connsiteY20" fmla="*/ 348709 h 8456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602240" h="845639">
                    <a:moveTo>
                      <a:pt x="564024" y="348709"/>
                    </a:moveTo>
                    <a:lnTo>
                      <a:pt x="602240" y="163891"/>
                    </a:lnTo>
                    <a:lnTo>
                      <a:pt x="558944" y="132697"/>
                    </a:lnTo>
                    <a:lnTo>
                      <a:pt x="516147" y="339778"/>
                    </a:lnTo>
                    <a:cubicBezTo>
                      <a:pt x="514023" y="350333"/>
                      <a:pt x="509318" y="360197"/>
                      <a:pt x="502447" y="368485"/>
                    </a:cubicBezTo>
                    <a:lnTo>
                      <a:pt x="171369" y="770596"/>
                    </a:lnTo>
                    <a:cubicBezTo>
                      <a:pt x="158429" y="787413"/>
                      <a:pt x="138333" y="797167"/>
                      <a:pt x="117115" y="796926"/>
                    </a:cubicBezTo>
                    <a:cubicBezTo>
                      <a:pt x="101167" y="797082"/>
                      <a:pt x="85697" y="791502"/>
                      <a:pt x="73519" y="781205"/>
                    </a:cubicBezTo>
                    <a:cubicBezTo>
                      <a:pt x="59320" y="769565"/>
                      <a:pt x="50443" y="752668"/>
                      <a:pt x="48920" y="734372"/>
                    </a:cubicBezTo>
                    <a:cubicBezTo>
                      <a:pt x="47325" y="715825"/>
                      <a:pt x="53112" y="697398"/>
                      <a:pt x="65024" y="683095"/>
                    </a:cubicBezTo>
                    <a:lnTo>
                      <a:pt x="381718" y="297763"/>
                    </a:lnTo>
                    <a:cubicBezTo>
                      <a:pt x="384244" y="294701"/>
                      <a:pt x="385973" y="291067"/>
                      <a:pt x="386759" y="287178"/>
                    </a:cubicBezTo>
                    <a:lnTo>
                      <a:pt x="436515" y="44137"/>
                    </a:lnTo>
                    <a:cubicBezTo>
                      <a:pt x="420440" y="31961"/>
                      <a:pt x="406665" y="17015"/>
                      <a:pt x="395842" y="0"/>
                    </a:cubicBezTo>
                    <a:lnTo>
                      <a:pt x="340260" y="271505"/>
                    </a:lnTo>
                    <a:lnTo>
                      <a:pt x="27424" y="652151"/>
                    </a:lnTo>
                    <a:cubicBezTo>
                      <a:pt x="-14274" y="702201"/>
                      <a:pt x="-7684" y="776541"/>
                      <a:pt x="42171" y="818476"/>
                    </a:cubicBezTo>
                    <a:cubicBezTo>
                      <a:pt x="63110" y="836182"/>
                      <a:pt x="89693" y="845817"/>
                      <a:pt x="117115" y="845637"/>
                    </a:cubicBezTo>
                    <a:cubicBezTo>
                      <a:pt x="153017" y="845900"/>
                      <a:pt x="187020" y="829533"/>
                      <a:pt x="209210" y="801310"/>
                    </a:cubicBezTo>
                    <a:lnTo>
                      <a:pt x="540288" y="399156"/>
                    </a:lnTo>
                    <a:cubicBezTo>
                      <a:pt x="552256" y="384567"/>
                      <a:pt x="560412" y="367231"/>
                      <a:pt x="564024" y="348709"/>
                    </a:cubicBezTo>
                    <a:close/>
                  </a:path>
                </a:pathLst>
              </a:custGeom>
              <a:solidFill>
                <a:schemeClr val="bg1"/>
              </a:solidFill>
              <a:ln w="243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99" name="자유형: 도형 98">
                <a:extLst>
                  <a:ext uri="{FF2B5EF4-FFF2-40B4-BE49-F238E27FC236}">
                    <a16:creationId xmlns:a16="http://schemas.microsoft.com/office/drawing/2014/main" id="{B116B893-7F9F-42A8-AAEF-FB18BFC9133A}"/>
                  </a:ext>
                </a:extLst>
              </p:cNvPr>
              <p:cNvSpPr/>
              <p:nvPr/>
            </p:nvSpPr>
            <p:spPr>
              <a:xfrm>
                <a:off x="6981113" y="3981969"/>
                <a:ext cx="956013" cy="1656660"/>
              </a:xfrm>
              <a:custGeom>
                <a:avLst/>
                <a:gdLst>
                  <a:gd name="connsiteX0" fmla="*/ 875095 w 956013"/>
                  <a:gd name="connsiteY0" fmla="*/ 502376 h 1656660"/>
                  <a:gd name="connsiteX1" fmla="*/ 642067 w 956013"/>
                  <a:gd name="connsiteY1" fmla="*/ 425433 h 1656660"/>
                  <a:gd name="connsiteX2" fmla="*/ 505853 w 956013"/>
                  <a:gd name="connsiteY2" fmla="*/ 111737 h 1656660"/>
                  <a:gd name="connsiteX3" fmla="*/ 319160 w 956013"/>
                  <a:gd name="connsiteY3" fmla="*/ 0 h 1656660"/>
                  <a:gd name="connsiteX4" fmla="*/ 310477 w 956013"/>
                  <a:gd name="connsiteY4" fmla="*/ 0 h 1656660"/>
                  <a:gd name="connsiteX5" fmla="*/ 103945 w 956013"/>
                  <a:gd name="connsiteY5" fmla="*/ 202098 h 1656660"/>
                  <a:gd name="connsiteX6" fmla="*/ 2456 w 956013"/>
                  <a:gd name="connsiteY6" fmla="*/ 694291 h 1656660"/>
                  <a:gd name="connsiteX7" fmla="*/ 50680 w 956013"/>
                  <a:gd name="connsiteY7" fmla="*/ 817589 h 1656660"/>
                  <a:gd name="connsiteX8" fmla="*/ 410609 w 956013"/>
                  <a:gd name="connsiteY8" fmla="*/ 1076936 h 1656660"/>
                  <a:gd name="connsiteX9" fmla="*/ 410609 w 956013"/>
                  <a:gd name="connsiteY9" fmla="*/ 1108301 h 1656660"/>
                  <a:gd name="connsiteX10" fmla="*/ 11602 w 956013"/>
                  <a:gd name="connsiteY10" fmla="*/ 1591940 h 1656660"/>
                  <a:gd name="connsiteX11" fmla="*/ 14885 w 956013"/>
                  <a:gd name="connsiteY11" fmla="*/ 1626237 h 1656660"/>
                  <a:gd name="connsiteX12" fmla="*/ 49182 w 956013"/>
                  <a:gd name="connsiteY12" fmla="*/ 1622954 h 1656660"/>
                  <a:gd name="connsiteX13" fmla="*/ 410614 w 956013"/>
                  <a:gd name="connsiteY13" fmla="*/ 1184864 h 1656660"/>
                  <a:gd name="connsiteX14" fmla="*/ 410614 w 956013"/>
                  <a:gd name="connsiteY14" fmla="*/ 1537236 h 1656660"/>
                  <a:gd name="connsiteX15" fmla="*/ 528963 w 956013"/>
                  <a:gd name="connsiteY15" fmla="*/ 1656659 h 1656660"/>
                  <a:gd name="connsiteX16" fmla="*/ 648387 w 956013"/>
                  <a:gd name="connsiteY16" fmla="*/ 1538312 h 1656660"/>
                  <a:gd name="connsiteX17" fmla="*/ 648387 w 956013"/>
                  <a:gd name="connsiteY17" fmla="*/ 1537236 h 1656660"/>
                  <a:gd name="connsiteX18" fmla="*/ 648387 w 956013"/>
                  <a:gd name="connsiteY18" fmla="*/ 1017188 h 1656660"/>
                  <a:gd name="connsiteX19" fmla="*/ 616255 w 956013"/>
                  <a:gd name="connsiteY19" fmla="*/ 935598 h 1656660"/>
                  <a:gd name="connsiteX20" fmla="*/ 789745 w 956013"/>
                  <a:gd name="connsiteY20" fmla="*/ 725309 h 1656660"/>
                  <a:gd name="connsiteX21" fmla="*/ 800417 w 956013"/>
                  <a:gd name="connsiteY21" fmla="*/ 728865 h 1656660"/>
                  <a:gd name="connsiteX22" fmla="*/ 836736 w 956013"/>
                  <a:gd name="connsiteY22" fmla="*/ 734240 h 1656660"/>
                  <a:gd name="connsiteX23" fmla="*/ 949674 w 956013"/>
                  <a:gd name="connsiteY23" fmla="*/ 653763 h 1656660"/>
                  <a:gd name="connsiteX24" fmla="*/ 875095 w 956013"/>
                  <a:gd name="connsiteY24" fmla="*/ 502376 h 1656660"/>
                  <a:gd name="connsiteX25" fmla="*/ 599672 w 956013"/>
                  <a:gd name="connsiteY25" fmla="*/ 1017188 h 1656660"/>
                  <a:gd name="connsiteX26" fmla="*/ 599672 w 956013"/>
                  <a:gd name="connsiteY26" fmla="*/ 1537236 h 1656660"/>
                  <a:gd name="connsiteX27" fmla="*/ 529908 w 956013"/>
                  <a:gd name="connsiteY27" fmla="*/ 1607825 h 1656660"/>
                  <a:gd name="connsiteX28" fmla="*/ 459319 w 956013"/>
                  <a:gd name="connsiteY28" fmla="*/ 1538064 h 1656660"/>
                  <a:gd name="connsiteX29" fmla="*/ 459319 w 956013"/>
                  <a:gd name="connsiteY29" fmla="*/ 1537236 h 1656660"/>
                  <a:gd name="connsiteX30" fmla="*/ 459319 w 956013"/>
                  <a:gd name="connsiteY30" fmla="*/ 1125824 h 1656660"/>
                  <a:gd name="connsiteX31" fmla="*/ 584832 w 956013"/>
                  <a:gd name="connsiteY31" fmla="*/ 973687 h 1656660"/>
                  <a:gd name="connsiteX32" fmla="*/ 599672 w 956013"/>
                  <a:gd name="connsiteY32" fmla="*/ 1017188 h 1656660"/>
                  <a:gd name="connsiteX33" fmla="*/ 578012 w 956013"/>
                  <a:gd name="connsiteY33" fmla="*/ 905378 h 1656660"/>
                  <a:gd name="connsiteX34" fmla="*/ 383901 w 956013"/>
                  <a:gd name="connsiteY34" fmla="*/ 763243 h 1656660"/>
                  <a:gd name="connsiteX35" fmla="*/ 429377 w 956013"/>
                  <a:gd name="connsiteY35" fmla="*/ 535864 h 1656660"/>
                  <a:gd name="connsiteX36" fmla="*/ 443907 w 956013"/>
                  <a:gd name="connsiteY36" fmla="*/ 569494 h 1656660"/>
                  <a:gd name="connsiteX37" fmla="*/ 514689 w 956013"/>
                  <a:gd name="connsiteY37" fmla="*/ 633690 h 1656660"/>
                  <a:gd name="connsiteX38" fmla="*/ 740189 w 956013"/>
                  <a:gd name="connsiteY38" fmla="*/ 708811 h 1656660"/>
                  <a:gd name="connsiteX39" fmla="*/ 402452 w 956013"/>
                  <a:gd name="connsiteY39" fmla="*/ 353531 h 1656660"/>
                  <a:gd name="connsiteX40" fmla="*/ 369997 w 956013"/>
                  <a:gd name="connsiteY40" fmla="*/ 342004 h 1656660"/>
                  <a:gd name="connsiteX41" fmla="*/ 357882 w 956013"/>
                  <a:gd name="connsiteY41" fmla="*/ 373130 h 1656660"/>
                  <a:gd name="connsiteX42" fmla="*/ 395258 w 956013"/>
                  <a:gd name="connsiteY42" fmla="*/ 458093 h 1656660"/>
                  <a:gd name="connsiteX43" fmla="*/ 333096 w 956013"/>
                  <a:gd name="connsiteY43" fmla="*/ 768927 h 1656660"/>
                  <a:gd name="connsiteX44" fmla="*/ 342594 w 956013"/>
                  <a:gd name="connsiteY44" fmla="*/ 793353 h 1656660"/>
                  <a:gd name="connsiteX45" fmla="*/ 546986 w 956013"/>
                  <a:gd name="connsiteY45" fmla="*/ 943006 h 1656660"/>
                  <a:gd name="connsiteX46" fmla="*/ 456331 w 956013"/>
                  <a:gd name="connsiteY46" fmla="*/ 1052890 h 1656660"/>
                  <a:gd name="connsiteX47" fmla="*/ 449244 w 956013"/>
                  <a:gd name="connsiteY47" fmla="*/ 1044731 h 1656660"/>
                  <a:gd name="connsiteX48" fmla="*/ 79134 w 956013"/>
                  <a:gd name="connsiteY48" fmla="*/ 778041 h 1656660"/>
                  <a:gd name="connsiteX49" fmla="*/ 50188 w 956013"/>
                  <a:gd name="connsiteY49" fmla="*/ 704072 h 1656660"/>
                  <a:gd name="connsiteX50" fmla="*/ 151700 w 956013"/>
                  <a:gd name="connsiteY50" fmla="*/ 211757 h 1656660"/>
                  <a:gd name="connsiteX51" fmla="*/ 310477 w 956013"/>
                  <a:gd name="connsiteY51" fmla="*/ 48711 h 1656660"/>
                  <a:gd name="connsiteX52" fmla="*/ 319160 w 956013"/>
                  <a:gd name="connsiteY52" fmla="*/ 48711 h 1656660"/>
                  <a:gd name="connsiteX53" fmla="*/ 462746 w 956013"/>
                  <a:gd name="connsiteY53" fmla="*/ 134358 h 1656660"/>
                  <a:gd name="connsiteX54" fmla="*/ 601671 w 956013"/>
                  <a:gd name="connsiteY54" fmla="*/ 454783 h 1656660"/>
                  <a:gd name="connsiteX55" fmla="*/ 616394 w 956013"/>
                  <a:gd name="connsiteY55" fmla="*/ 468245 h 1656660"/>
                  <a:gd name="connsiteX56" fmla="*/ 859757 w 956013"/>
                  <a:gd name="connsiteY56" fmla="*/ 548588 h 1656660"/>
                  <a:gd name="connsiteX57" fmla="*/ 903732 w 956013"/>
                  <a:gd name="connsiteY57" fmla="*/ 637518 h 1656660"/>
                  <a:gd name="connsiteX58" fmla="*/ 836731 w 956013"/>
                  <a:gd name="connsiteY58" fmla="*/ 685540 h 1656660"/>
                  <a:gd name="connsiteX59" fmla="*/ 813708 w 956013"/>
                  <a:gd name="connsiteY59" fmla="*/ 682067 h 1656660"/>
                  <a:gd name="connsiteX60" fmla="*/ 530722 w 956013"/>
                  <a:gd name="connsiteY60" fmla="*/ 587714 h 1656660"/>
                  <a:gd name="connsiteX61" fmla="*/ 488051 w 956013"/>
                  <a:gd name="connsiteY61" fmla="*/ 548946 h 16566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</a:cxnLst>
                <a:rect l="l" t="t" r="r" b="b"/>
                <a:pathLst>
                  <a:path w="956013" h="1656660">
                    <a:moveTo>
                      <a:pt x="875095" y="502376"/>
                    </a:moveTo>
                    <a:lnTo>
                      <a:pt x="642067" y="425433"/>
                    </a:lnTo>
                    <a:cubicBezTo>
                      <a:pt x="612168" y="356196"/>
                      <a:pt x="510894" y="121801"/>
                      <a:pt x="505853" y="111737"/>
                    </a:cubicBezTo>
                    <a:cubicBezTo>
                      <a:pt x="468397" y="43481"/>
                      <a:pt x="397014" y="760"/>
                      <a:pt x="319160" y="0"/>
                    </a:cubicBezTo>
                    <a:lnTo>
                      <a:pt x="310477" y="0"/>
                    </a:lnTo>
                    <a:cubicBezTo>
                      <a:pt x="207849" y="0"/>
                      <a:pt x="128694" y="77513"/>
                      <a:pt x="103945" y="202098"/>
                    </a:cubicBezTo>
                    <a:lnTo>
                      <a:pt x="2456" y="694291"/>
                    </a:lnTo>
                    <a:cubicBezTo>
                      <a:pt x="-7113" y="741296"/>
                      <a:pt x="11760" y="789546"/>
                      <a:pt x="50680" y="817589"/>
                    </a:cubicBezTo>
                    <a:lnTo>
                      <a:pt x="410609" y="1076936"/>
                    </a:lnTo>
                    <a:lnTo>
                      <a:pt x="410609" y="1108301"/>
                    </a:lnTo>
                    <a:lnTo>
                      <a:pt x="11602" y="1591940"/>
                    </a:lnTo>
                    <a:cubicBezTo>
                      <a:pt x="3038" y="1602318"/>
                      <a:pt x="4507" y="1617674"/>
                      <a:pt x="14885" y="1626237"/>
                    </a:cubicBezTo>
                    <a:cubicBezTo>
                      <a:pt x="25262" y="1634801"/>
                      <a:pt x="40618" y="1633332"/>
                      <a:pt x="49182" y="1622954"/>
                    </a:cubicBezTo>
                    <a:lnTo>
                      <a:pt x="410614" y="1184864"/>
                    </a:lnTo>
                    <a:lnTo>
                      <a:pt x="410614" y="1537236"/>
                    </a:lnTo>
                    <a:cubicBezTo>
                      <a:pt x="410317" y="1602895"/>
                      <a:pt x="463304" y="1656362"/>
                      <a:pt x="528963" y="1656659"/>
                    </a:cubicBezTo>
                    <a:cubicBezTo>
                      <a:pt x="594623" y="1656957"/>
                      <a:pt x="648090" y="1603972"/>
                      <a:pt x="648387" y="1538312"/>
                    </a:cubicBezTo>
                    <a:cubicBezTo>
                      <a:pt x="648389" y="1537954"/>
                      <a:pt x="648389" y="1537594"/>
                      <a:pt x="648387" y="1537236"/>
                    </a:cubicBezTo>
                    <a:lnTo>
                      <a:pt x="648387" y="1017188"/>
                    </a:lnTo>
                    <a:cubicBezTo>
                      <a:pt x="648572" y="986870"/>
                      <a:pt x="637064" y="957646"/>
                      <a:pt x="616255" y="935598"/>
                    </a:cubicBezTo>
                    <a:lnTo>
                      <a:pt x="789745" y="725309"/>
                    </a:lnTo>
                    <a:lnTo>
                      <a:pt x="800417" y="728865"/>
                    </a:lnTo>
                    <a:cubicBezTo>
                      <a:pt x="812239" y="732224"/>
                      <a:pt x="824449" y="734031"/>
                      <a:pt x="836736" y="734240"/>
                    </a:cubicBezTo>
                    <a:cubicBezTo>
                      <a:pt x="887453" y="733505"/>
                      <a:pt x="932420" y="701461"/>
                      <a:pt x="949674" y="653763"/>
                    </a:cubicBezTo>
                    <a:cubicBezTo>
                      <a:pt x="970792" y="591370"/>
                      <a:pt x="937435" y="523655"/>
                      <a:pt x="875095" y="502376"/>
                    </a:cubicBezTo>
                    <a:close/>
                    <a:moveTo>
                      <a:pt x="599672" y="1017188"/>
                    </a:moveTo>
                    <a:lnTo>
                      <a:pt x="599672" y="1537236"/>
                    </a:lnTo>
                    <a:cubicBezTo>
                      <a:pt x="599900" y="1575993"/>
                      <a:pt x="568667" y="1607596"/>
                      <a:pt x="529908" y="1607825"/>
                    </a:cubicBezTo>
                    <a:cubicBezTo>
                      <a:pt x="491152" y="1608054"/>
                      <a:pt x="459548" y="1576821"/>
                      <a:pt x="459319" y="1538064"/>
                    </a:cubicBezTo>
                    <a:cubicBezTo>
                      <a:pt x="459317" y="1537786"/>
                      <a:pt x="459317" y="1537511"/>
                      <a:pt x="459319" y="1537236"/>
                    </a:cubicBezTo>
                    <a:lnTo>
                      <a:pt x="459319" y="1125824"/>
                    </a:lnTo>
                    <a:lnTo>
                      <a:pt x="584832" y="973687"/>
                    </a:lnTo>
                    <a:cubicBezTo>
                      <a:pt x="594545" y="986098"/>
                      <a:pt x="599774" y="1001427"/>
                      <a:pt x="599672" y="1017188"/>
                    </a:cubicBezTo>
                    <a:close/>
                    <a:moveTo>
                      <a:pt x="578012" y="905378"/>
                    </a:moveTo>
                    <a:lnTo>
                      <a:pt x="383901" y="763243"/>
                    </a:lnTo>
                    <a:lnTo>
                      <a:pt x="429377" y="535864"/>
                    </a:lnTo>
                    <a:lnTo>
                      <a:pt x="443907" y="569494"/>
                    </a:lnTo>
                    <a:cubicBezTo>
                      <a:pt x="458192" y="599329"/>
                      <a:pt x="483604" y="622377"/>
                      <a:pt x="514689" y="633690"/>
                    </a:cubicBezTo>
                    <a:lnTo>
                      <a:pt x="740189" y="708811"/>
                    </a:lnTo>
                    <a:close/>
                    <a:moveTo>
                      <a:pt x="402452" y="353531"/>
                    </a:moveTo>
                    <a:cubicBezTo>
                      <a:pt x="396673" y="341385"/>
                      <a:pt x="382143" y="336224"/>
                      <a:pt x="369997" y="342004"/>
                    </a:cubicBezTo>
                    <a:cubicBezTo>
                      <a:pt x="358360" y="347540"/>
                      <a:pt x="353050" y="361184"/>
                      <a:pt x="357882" y="373130"/>
                    </a:cubicBezTo>
                    <a:lnTo>
                      <a:pt x="395258" y="458093"/>
                    </a:lnTo>
                    <a:lnTo>
                      <a:pt x="333096" y="768927"/>
                    </a:lnTo>
                    <a:cubicBezTo>
                      <a:pt x="331233" y="778224"/>
                      <a:pt x="334940" y="787756"/>
                      <a:pt x="342594" y="793353"/>
                    </a:cubicBezTo>
                    <a:lnTo>
                      <a:pt x="546986" y="943006"/>
                    </a:lnTo>
                    <a:lnTo>
                      <a:pt x="456331" y="1052890"/>
                    </a:lnTo>
                    <a:cubicBezTo>
                      <a:pt x="454614" y="1049673"/>
                      <a:pt x="452191" y="1046882"/>
                      <a:pt x="449244" y="1044731"/>
                    </a:cubicBezTo>
                    <a:lnTo>
                      <a:pt x="79134" y="778041"/>
                    </a:lnTo>
                    <a:cubicBezTo>
                      <a:pt x="55787" y="761216"/>
                      <a:pt x="44459" y="732275"/>
                      <a:pt x="50188" y="704072"/>
                    </a:cubicBezTo>
                    <a:lnTo>
                      <a:pt x="151700" y="211757"/>
                    </a:lnTo>
                    <a:cubicBezTo>
                      <a:pt x="167344" y="132931"/>
                      <a:pt x="217289" y="48711"/>
                      <a:pt x="310477" y="48711"/>
                    </a:cubicBezTo>
                    <a:lnTo>
                      <a:pt x="319160" y="48711"/>
                    </a:lnTo>
                    <a:cubicBezTo>
                      <a:pt x="378942" y="49358"/>
                      <a:pt x="433771" y="82063"/>
                      <a:pt x="462746" y="134358"/>
                    </a:cubicBezTo>
                    <a:cubicBezTo>
                      <a:pt x="467169" y="143635"/>
                      <a:pt x="548250" y="331081"/>
                      <a:pt x="601671" y="454783"/>
                    </a:cubicBezTo>
                    <a:cubicBezTo>
                      <a:pt x="604428" y="461169"/>
                      <a:pt x="609786" y="466070"/>
                      <a:pt x="616394" y="468245"/>
                    </a:cubicBezTo>
                    <a:lnTo>
                      <a:pt x="859757" y="548588"/>
                    </a:lnTo>
                    <a:cubicBezTo>
                      <a:pt x="896301" y="561179"/>
                      <a:pt x="915910" y="600835"/>
                      <a:pt x="903732" y="637518"/>
                    </a:cubicBezTo>
                    <a:cubicBezTo>
                      <a:pt x="893496" y="665853"/>
                      <a:pt x="866854" y="684948"/>
                      <a:pt x="836731" y="685540"/>
                    </a:cubicBezTo>
                    <a:cubicBezTo>
                      <a:pt x="828945" y="685321"/>
                      <a:pt x="821214" y="684154"/>
                      <a:pt x="813708" y="682067"/>
                    </a:cubicBezTo>
                    <a:lnTo>
                      <a:pt x="530722" y="587714"/>
                    </a:lnTo>
                    <a:cubicBezTo>
                      <a:pt x="512090" y="580681"/>
                      <a:pt x="496836" y="566818"/>
                      <a:pt x="488051" y="548946"/>
                    </a:cubicBezTo>
                    <a:close/>
                  </a:path>
                </a:pathLst>
              </a:custGeom>
              <a:solidFill>
                <a:schemeClr val="bg1"/>
              </a:solidFill>
              <a:ln w="243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00" name="자유형: 도형 99">
                <a:extLst>
                  <a:ext uri="{FF2B5EF4-FFF2-40B4-BE49-F238E27FC236}">
                    <a16:creationId xmlns:a16="http://schemas.microsoft.com/office/drawing/2014/main" id="{E5487AA0-1D30-4230-84EF-ABBFB93EC90C}"/>
                  </a:ext>
                </a:extLst>
              </p:cNvPr>
              <p:cNvSpPr/>
              <p:nvPr/>
            </p:nvSpPr>
            <p:spPr>
              <a:xfrm>
                <a:off x="6623522" y="3750151"/>
                <a:ext cx="464221" cy="936932"/>
              </a:xfrm>
              <a:custGeom>
                <a:avLst/>
                <a:gdLst>
                  <a:gd name="connsiteX0" fmla="*/ 129851 w 464221"/>
                  <a:gd name="connsiteY0" fmla="*/ 932127 h 936932"/>
                  <a:gd name="connsiteX1" fmla="*/ 170166 w 464221"/>
                  <a:gd name="connsiteY1" fmla="*/ 936932 h 936932"/>
                  <a:gd name="connsiteX2" fmla="*/ 336632 w 464221"/>
                  <a:gd name="connsiteY2" fmla="*/ 801171 h 936932"/>
                  <a:gd name="connsiteX3" fmla="*/ 416166 w 464221"/>
                  <a:gd name="connsiteY3" fmla="*/ 419692 h 936932"/>
                  <a:gd name="connsiteX4" fmla="*/ 376009 w 464221"/>
                  <a:gd name="connsiteY4" fmla="*/ 319570 h 936932"/>
                  <a:gd name="connsiteX5" fmla="*/ 443072 w 464221"/>
                  <a:gd name="connsiteY5" fmla="*/ 88213 h 936932"/>
                  <a:gd name="connsiteX6" fmla="*/ 211714 w 464221"/>
                  <a:gd name="connsiteY6" fmla="*/ 21150 h 936932"/>
                  <a:gd name="connsiteX7" fmla="*/ 144651 w 464221"/>
                  <a:gd name="connsiteY7" fmla="*/ 252508 h 936932"/>
                  <a:gd name="connsiteX8" fmla="*/ 151400 w 464221"/>
                  <a:gd name="connsiteY8" fmla="*/ 263724 h 936932"/>
                  <a:gd name="connsiteX9" fmla="*/ 159123 w 464221"/>
                  <a:gd name="connsiteY9" fmla="*/ 274355 h 936932"/>
                  <a:gd name="connsiteX10" fmla="*/ 82404 w 464221"/>
                  <a:gd name="connsiteY10" fmla="*/ 350100 h 936932"/>
                  <a:gd name="connsiteX11" fmla="*/ 4107 w 464221"/>
                  <a:gd name="connsiteY11" fmla="*/ 725585 h 936932"/>
                  <a:gd name="connsiteX12" fmla="*/ 129851 w 464221"/>
                  <a:gd name="connsiteY12" fmla="*/ 932127 h 936932"/>
                  <a:gd name="connsiteX13" fmla="*/ 174803 w 464221"/>
                  <a:gd name="connsiteY13" fmla="*/ 145452 h 936932"/>
                  <a:gd name="connsiteX14" fmla="*/ 293749 w 464221"/>
                  <a:gd name="connsiteY14" fmla="*/ 48484 h 936932"/>
                  <a:gd name="connsiteX15" fmla="*/ 318865 w 464221"/>
                  <a:gd name="connsiteY15" fmla="*/ 51076 h 936932"/>
                  <a:gd name="connsiteX16" fmla="*/ 413241 w 464221"/>
                  <a:gd name="connsiteY16" fmla="*/ 195137 h 936932"/>
                  <a:gd name="connsiteX17" fmla="*/ 269180 w 464221"/>
                  <a:gd name="connsiteY17" fmla="*/ 289514 h 936932"/>
                  <a:gd name="connsiteX18" fmla="*/ 269131 w 464221"/>
                  <a:gd name="connsiteY18" fmla="*/ 289514 h 936932"/>
                  <a:gd name="connsiteX19" fmla="*/ 174803 w 464221"/>
                  <a:gd name="connsiteY19" fmla="*/ 145457 h 936932"/>
                  <a:gd name="connsiteX20" fmla="*/ 51765 w 464221"/>
                  <a:gd name="connsiteY20" fmla="*/ 735524 h 936932"/>
                  <a:gd name="connsiteX21" fmla="*/ 130065 w 464221"/>
                  <a:gd name="connsiteY21" fmla="*/ 360039 h 936932"/>
                  <a:gd name="connsiteX22" fmla="*/ 177667 w 464221"/>
                  <a:gd name="connsiteY22" fmla="*/ 321249 h 936932"/>
                  <a:gd name="connsiteX23" fmla="*/ 187704 w 464221"/>
                  <a:gd name="connsiteY23" fmla="*/ 322271 h 936932"/>
                  <a:gd name="connsiteX24" fmla="*/ 330743 w 464221"/>
                  <a:gd name="connsiteY24" fmla="*/ 352097 h 936932"/>
                  <a:gd name="connsiteX25" fmla="*/ 368513 w 464221"/>
                  <a:gd name="connsiteY25" fmla="*/ 409751 h 936932"/>
                  <a:gd name="connsiteX26" fmla="*/ 288971 w 464221"/>
                  <a:gd name="connsiteY26" fmla="*/ 791230 h 936932"/>
                  <a:gd name="connsiteX27" fmla="*/ 144897 w 464221"/>
                  <a:gd name="connsiteY27" fmla="*/ 885579 h 936932"/>
                  <a:gd name="connsiteX28" fmla="*/ 141222 w 464221"/>
                  <a:gd name="connsiteY28" fmla="*/ 884754 h 936932"/>
                  <a:gd name="connsiteX29" fmla="*/ 51765 w 464221"/>
                  <a:gd name="connsiteY29" fmla="*/ 735524 h 9369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464221" h="936932">
                    <a:moveTo>
                      <a:pt x="129851" y="932127"/>
                    </a:moveTo>
                    <a:cubicBezTo>
                      <a:pt x="143054" y="935308"/>
                      <a:pt x="156585" y="936920"/>
                      <a:pt x="170166" y="936932"/>
                    </a:cubicBezTo>
                    <a:cubicBezTo>
                      <a:pt x="250748" y="936655"/>
                      <a:pt x="320153" y="880051"/>
                      <a:pt x="336632" y="801171"/>
                    </a:cubicBezTo>
                    <a:lnTo>
                      <a:pt x="416166" y="419692"/>
                    </a:lnTo>
                    <a:cubicBezTo>
                      <a:pt x="424130" y="381279"/>
                      <a:pt x="408309" y="341834"/>
                      <a:pt x="376009" y="319570"/>
                    </a:cubicBezTo>
                    <a:cubicBezTo>
                      <a:pt x="458415" y="274201"/>
                      <a:pt x="488440" y="170619"/>
                      <a:pt x="443072" y="88213"/>
                    </a:cubicBezTo>
                    <a:cubicBezTo>
                      <a:pt x="397703" y="5806"/>
                      <a:pt x="294120" y="-24219"/>
                      <a:pt x="211714" y="21150"/>
                    </a:cubicBezTo>
                    <a:cubicBezTo>
                      <a:pt x="129308" y="66519"/>
                      <a:pt x="99282" y="170102"/>
                      <a:pt x="144651" y="252508"/>
                    </a:cubicBezTo>
                    <a:cubicBezTo>
                      <a:pt x="146756" y="256332"/>
                      <a:pt x="149009" y="260073"/>
                      <a:pt x="151400" y="263724"/>
                    </a:cubicBezTo>
                    <a:cubicBezTo>
                      <a:pt x="153816" y="267416"/>
                      <a:pt x="156466" y="270894"/>
                      <a:pt x="159123" y="274355"/>
                    </a:cubicBezTo>
                    <a:cubicBezTo>
                      <a:pt x="120644" y="281878"/>
                      <a:pt x="90417" y="311721"/>
                      <a:pt x="82404" y="350100"/>
                    </a:cubicBezTo>
                    <a:lnTo>
                      <a:pt x="4107" y="725585"/>
                    </a:lnTo>
                    <a:cubicBezTo>
                      <a:pt x="-15974" y="816983"/>
                      <a:pt x="39437" y="907998"/>
                      <a:pt x="129851" y="932127"/>
                    </a:cubicBezTo>
                    <a:close/>
                    <a:moveTo>
                      <a:pt x="174803" y="145452"/>
                    </a:moveTo>
                    <a:cubicBezTo>
                      <a:pt x="186555" y="89082"/>
                      <a:pt x="236169" y="48638"/>
                      <a:pt x="293749" y="48484"/>
                    </a:cubicBezTo>
                    <a:cubicBezTo>
                      <a:pt x="302189" y="48487"/>
                      <a:pt x="310603" y="49354"/>
                      <a:pt x="318865" y="51076"/>
                    </a:cubicBezTo>
                    <a:cubicBezTo>
                      <a:pt x="384707" y="64795"/>
                      <a:pt x="426961" y="129295"/>
                      <a:pt x="413241" y="195137"/>
                    </a:cubicBezTo>
                    <a:cubicBezTo>
                      <a:pt x="399522" y="260979"/>
                      <a:pt x="335022" y="303233"/>
                      <a:pt x="269180" y="289514"/>
                    </a:cubicBezTo>
                    <a:lnTo>
                      <a:pt x="269131" y="289514"/>
                    </a:lnTo>
                    <a:cubicBezTo>
                      <a:pt x="203309" y="275772"/>
                      <a:pt x="161081" y="211282"/>
                      <a:pt x="174803" y="145457"/>
                    </a:cubicBezTo>
                    <a:close/>
                    <a:moveTo>
                      <a:pt x="51765" y="735524"/>
                    </a:moveTo>
                    <a:lnTo>
                      <a:pt x="130065" y="360039"/>
                    </a:lnTo>
                    <a:cubicBezTo>
                      <a:pt x="134763" y="337479"/>
                      <a:pt x="154622" y="321295"/>
                      <a:pt x="177667" y="321249"/>
                    </a:cubicBezTo>
                    <a:cubicBezTo>
                      <a:pt x="181038" y="321246"/>
                      <a:pt x="184402" y="321589"/>
                      <a:pt x="187704" y="322271"/>
                    </a:cubicBezTo>
                    <a:lnTo>
                      <a:pt x="330743" y="352097"/>
                    </a:lnTo>
                    <a:cubicBezTo>
                      <a:pt x="357063" y="357630"/>
                      <a:pt x="373954" y="383410"/>
                      <a:pt x="368513" y="409751"/>
                    </a:cubicBezTo>
                    <a:lnTo>
                      <a:pt x="288971" y="791230"/>
                    </a:lnTo>
                    <a:cubicBezTo>
                      <a:pt x="275239" y="857069"/>
                      <a:pt x="210737" y="899311"/>
                      <a:pt x="144897" y="885579"/>
                    </a:cubicBezTo>
                    <a:cubicBezTo>
                      <a:pt x="143667" y="885324"/>
                      <a:pt x="142442" y="885048"/>
                      <a:pt x="141222" y="884754"/>
                    </a:cubicBezTo>
                    <a:cubicBezTo>
                      <a:pt x="76306" y="866923"/>
                      <a:pt x="36896" y="801184"/>
                      <a:pt x="51765" y="735524"/>
                    </a:cubicBezTo>
                    <a:close/>
                  </a:path>
                </a:pathLst>
              </a:custGeom>
              <a:solidFill>
                <a:schemeClr val="bg1"/>
              </a:solidFill>
              <a:ln w="243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01" name="자유형: 도형 100">
                <a:extLst>
                  <a:ext uri="{FF2B5EF4-FFF2-40B4-BE49-F238E27FC236}">
                    <a16:creationId xmlns:a16="http://schemas.microsoft.com/office/drawing/2014/main" id="{BA5728A1-BED1-4EF0-8A78-754F24A71690}"/>
                  </a:ext>
                </a:extLst>
              </p:cNvPr>
              <p:cNvSpPr/>
              <p:nvPr/>
            </p:nvSpPr>
            <p:spPr>
              <a:xfrm>
                <a:off x="6881516" y="3884018"/>
                <a:ext cx="72540" cy="72985"/>
              </a:xfrm>
              <a:custGeom>
                <a:avLst/>
                <a:gdLst>
                  <a:gd name="connsiteX0" fmla="*/ 28541 w 72540"/>
                  <a:gd name="connsiteY0" fmla="*/ 72194 h 72985"/>
                  <a:gd name="connsiteX1" fmla="*/ 71760 w 72540"/>
                  <a:gd name="connsiteY1" fmla="*/ 44022 h 72985"/>
                  <a:gd name="connsiteX2" fmla="*/ 71782 w 72540"/>
                  <a:gd name="connsiteY2" fmla="*/ 43915 h 72985"/>
                  <a:gd name="connsiteX3" fmla="*/ 71782 w 72540"/>
                  <a:gd name="connsiteY3" fmla="*/ 43883 h 72985"/>
                  <a:gd name="connsiteX4" fmla="*/ 43454 w 72540"/>
                  <a:gd name="connsiteY4" fmla="*/ 667 h 72985"/>
                  <a:gd name="connsiteX5" fmla="*/ 667 w 72540"/>
                  <a:gd name="connsiteY5" fmla="*/ 29623 h 72985"/>
                  <a:gd name="connsiteX6" fmla="*/ 28541 w 72540"/>
                  <a:gd name="connsiteY6" fmla="*/ 72186 h 72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2540" h="72985">
                    <a:moveTo>
                      <a:pt x="28541" y="72194"/>
                    </a:moveTo>
                    <a:cubicBezTo>
                      <a:pt x="48255" y="76349"/>
                      <a:pt x="67605" y="63735"/>
                      <a:pt x="71760" y="44022"/>
                    </a:cubicBezTo>
                    <a:cubicBezTo>
                      <a:pt x="71767" y="43985"/>
                      <a:pt x="71774" y="43951"/>
                      <a:pt x="71782" y="43915"/>
                    </a:cubicBezTo>
                    <a:lnTo>
                      <a:pt x="71782" y="43883"/>
                    </a:lnTo>
                    <a:cubicBezTo>
                      <a:pt x="75847" y="24136"/>
                      <a:pt x="63184" y="4817"/>
                      <a:pt x="43454" y="667"/>
                    </a:cubicBezTo>
                    <a:cubicBezTo>
                      <a:pt x="23641" y="-3152"/>
                      <a:pt x="4486" y="9813"/>
                      <a:pt x="667" y="29623"/>
                    </a:cubicBezTo>
                    <a:cubicBezTo>
                      <a:pt x="-3072" y="49012"/>
                      <a:pt x="9274" y="67863"/>
                      <a:pt x="28541" y="72186"/>
                    </a:cubicBezTo>
                    <a:close/>
                  </a:path>
                </a:pathLst>
              </a:custGeom>
              <a:solidFill>
                <a:schemeClr val="bg1"/>
              </a:solidFill>
              <a:ln w="243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sp>
          <p:nvSpPr>
            <p:cNvPr id="93" name="그래픽 13" descr="텐트">
              <a:extLst>
                <a:ext uri="{FF2B5EF4-FFF2-40B4-BE49-F238E27FC236}">
                  <a16:creationId xmlns:a16="http://schemas.microsoft.com/office/drawing/2014/main" id="{64C723DC-21D1-444F-B45F-F6FBC1EE3C85}"/>
                </a:ext>
              </a:extLst>
            </p:cNvPr>
            <p:cNvSpPr/>
            <p:nvPr/>
          </p:nvSpPr>
          <p:spPr>
            <a:xfrm>
              <a:off x="10356633" y="5667388"/>
              <a:ext cx="1948420" cy="1276920"/>
            </a:xfrm>
            <a:custGeom>
              <a:avLst/>
              <a:gdLst>
                <a:gd name="connsiteX0" fmla="*/ 1948421 w 1948420"/>
                <a:gd name="connsiteY0" fmla="*/ 1276922 h 1276921"/>
                <a:gd name="connsiteX1" fmla="*/ 1948421 w 1948420"/>
                <a:gd name="connsiteY1" fmla="*/ 1228212 h 1276921"/>
                <a:gd name="connsiteX2" fmla="*/ 1788017 w 1948420"/>
                <a:gd name="connsiteY2" fmla="*/ 1228212 h 1276921"/>
                <a:gd name="connsiteX3" fmla="*/ 1916930 w 1948420"/>
                <a:gd name="connsiteY3" fmla="*/ 1099299 h 1276921"/>
                <a:gd name="connsiteX4" fmla="*/ 1882491 w 1948420"/>
                <a:gd name="connsiteY4" fmla="*/ 1064861 h 1276921"/>
                <a:gd name="connsiteX5" fmla="*/ 1719140 w 1948420"/>
                <a:gd name="connsiteY5" fmla="*/ 1228212 h 1276921"/>
                <a:gd name="connsiteX6" fmla="*/ 1718580 w 1948420"/>
                <a:gd name="connsiteY6" fmla="*/ 1228212 h 1276921"/>
                <a:gd name="connsiteX7" fmla="*/ 974210 w 1948420"/>
                <a:gd name="connsiteY7" fmla="*/ 0 h 1276921"/>
                <a:gd name="connsiteX8" fmla="*/ 229841 w 1948420"/>
                <a:gd name="connsiteY8" fmla="*/ 1228212 h 1276921"/>
                <a:gd name="connsiteX9" fmla="*/ 229280 w 1948420"/>
                <a:gd name="connsiteY9" fmla="*/ 1228212 h 1276921"/>
                <a:gd name="connsiteX10" fmla="*/ 65930 w 1948420"/>
                <a:gd name="connsiteY10" fmla="*/ 1064861 h 1276921"/>
                <a:gd name="connsiteX11" fmla="*/ 31491 w 1948420"/>
                <a:gd name="connsiteY11" fmla="*/ 1099299 h 1276921"/>
                <a:gd name="connsiteX12" fmla="*/ 160404 w 1948420"/>
                <a:gd name="connsiteY12" fmla="*/ 1228212 h 1276921"/>
                <a:gd name="connsiteX13" fmla="*/ 0 w 1948420"/>
                <a:gd name="connsiteY13" fmla="*/ 1228212 h 1276921"/>
                <a:gd name="connsiteX14" fmla="*/ 0 w 1948420"/>
                <a:gd name="connsiteY14" fmla="*/ 1276922 h 1276921"/>
                <a:gd name="connsiteX15" fmla="*/ 1450307 w 1948420"/>
                <a:gd name="connsiteY15" fmla="*/ 1228212 h 1276921"/>
                <a:gd name="connsiteX16" fmla="*/ 998566 w 1948420"/>
                <a:gd name="connsiteY16" fmla="*/ 482941 h 1276921"/>
                <a:gd name="connsiteX17" fmla="*/ 998566 w 1948420"/>
                <a:gd name="connsiteY17" fmla="*/ 135026 h 1276921"/>
                <a:gd name="connsiteX18" fmla="*/ 999028 w 1948420"/>
                <a:gd name="connsiteY18" fmla="*/ 135026 h 1276921"/>
                <a:gd name="connsiteX19" fmla="*/ 1661613 w 1948420"/>
                <a:gd name="connsiteY19" fmla="*/ 1228212 h 1276921"/>
                <a:gd name="connsiteX20" fmla="*/ 998566 w 1948420"/>
                <a:gd name="connsiteY20" fmla="*/ 576854 h 1276921"/>
                <a:gd name="connsiteX21" fmla="*/ 1393340 w 1948420"/>
                <a:gd name="connsiteY21" fmla="*/ 1228212 h 1276921"/>
                <a:gd name="connsiteX22" fmla="*/ 998566 w 1948420"/>
                <a:gd name="connsiteY22" fmla="*/ 1228212 h 1276921"/>
                <a:gd name="connsiteX23" fmla="*/ 949855 w 1948420"/>
                <a:gd name="connsiteY23" fmla="*/ 135026 h 1276921"/>
                <a:gd name="connsiteX24" fmla="*/ 949855 w 1948420"/>
                <a:gd name="connsiteY24" fmla="*/ 1228212 h 1276921"/>
                <a:gd name="connsiteX25" fmla="*/ 286808 w 1948420"/>
                <a:gd name="connsiteY25" fmla="*/ 1228212 h 1276921"/>
                <a:gd name="connsiteX26" fmla="*/ 949392 w 1948420"/>
                <a:gd name="connsiteY26" fmla="*/ 134904 h 1276921"/>
                <a:gd name="connsiteX27" fmla="*/ 949855 w 1948420"/>
                <a:gd name="connsiteY27" fmla="*/ 135026 h 1276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948420" h="1276921">
                  <a:moveTo>
                    <a:pt x="1948421" y="1276922"/>
                  </a:moveTo>
                  <a:lnTo>
                    <a:pt x="1948421" y="1228212"/>
                  </a:lnTo>
                  <a:lnTo>
                    <a:pt x="1788017" y="1228212"/>
                  </a:lnTo>
                  <a:lnTo>
                    <a:pt x="1916930" y="1099299"/>
                  </a:lnTo>
                  <a:lnTo>
                    <a:pt x="1882491" y="1064861"/>
                  </a:lnTo>
                  <a:lnTo>
                    <a:pt x="1719140" y="1228212"/>
                  </a:lnTo>
                  <a:lnTo>
                    <a:pt x="1718580" y="1228212"/>
                  </a:lnTo>
                  <a:lnTo>
                    <a:pt x="974210" y="0"/>
                  </a:lnTo>
                  <a:lnTo>
                    <a:pt x="229841" y="1228212"/>
                  </a:lnTo>
                  <a:lnTo>
                    <a:pt x="229280" y="1228212"/>
                  </a:lnTo>
                  <a:lnTo>
                    <a:pt x="65930" y="1064861"/>
                  </a:lnTo>
                  <a:lnTo>
                    <a:pt x="31491" y="1099299"/>
                  </a:lnTo>
                  <a:lnTo>
                    <a:pt x="160404" y="1228212"/>
                  </a:lnTo>
                  <a:lnTo>
                    <a:pt x="0" y="1228212"/>
                  </a:lnTo>
                  <a:lnTo>
                    <a:pt x="0" y="1276922"/>
                  </a:lnTo>
                  <a:close/>
                  <a:moveTo>
                    <a:pt x="1450307" y="1228212"/>
                  </a:moveTo>
                  <a:lnTo>
                    <a:pt x="998566" y="482941"/>
                  </a:lnTo>
                  <a:lnTo>
                    <a:pt x="998566" y="135026"/>
                  </a:lnTo>
                  <a:cubicBezTo>
                    <a:pt x="998566" y="134538"/>
                    <a:pt x="998761" y="134490"/>
                    <a:pt x="999028" y="135026"/>
                  </a:cubicBezTo>
                  <a:lnTo>
                    <a:pt x="1661613" y="1228212"/>
                  </a:lnTo>
                  <a:close/>
                  <a:moveTo>
                    <a:pt x="998566" y="576854"/>
                  </a:moveTo>
                  <a:lnTo>
                    <a:pt x="1393340" y="1228212"/>
                  </a:lnTo>
                  <a:lnTo>
                    <a:pt x="998566" y="1228212"/>
                  </a:lnTo>
                  <a:close/>
                  <a:moveTo>
                    <a:pt x="949855" y="135026"/>
                  </a:moveTo>
                  <a:lnTo>
                    <a:pt x="949855" y="1228212"/>
                  </a:lnTo>
                  <a:lnTo>
                    <a:pt x="286808" y="1228212"/>
                  </a:lnTo>
                  <a:lnTo>
                    <a:pt x="949392" y="134904"/>
                  </a:lnTo>
                  <a:cubicBezTo>
                    <a:pt x="949660" y="134490"/>
                    <a:pt x="949855" y="134660"/>
                    <a:pt x="949855" y="135026"/>
                  </a:cubicBezTo>
                  <a:close/>
                </a:path>
              </a:pathLst>
            </a:custGeom>
            <a:solidFill>
              <a:schemeClr val="bg1"/>
            </a:solidFill>
            <a:ln w="243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grpSp>
          <p:nvGrpSpPr>
            <p:cNvPr id="94" name="그래픽 15" descr="모닥불">
              <a:extLst>
                <a:ext uri="{FF2B5EF4-FFF2-40B4-BE49-F238E27FC236}">
                  <a16:creationId xmlns:a16="http://schemas.microsoft.com/office/drawing/2014/main" id="{2EB02EE4-85C1-436A-AAC0-6D541EAA5F1A}"/>
                </a:ext>
              </a:extLst>
            </p:cNvPr>
            <p:cNvGrpSpPr/>
            <p:nvPr/>
          </p:nvGrpSpPr>
          <p:grpSpPr>
            <a:xfrm>
              <a:off x="6534705" y="4901151"/>
              <a:ext cx="1598869" cy="2043157"/>
              <a:chOff x="6755506" y="3867912"/>
              <a:chExt cx="1598868" cy="2043157"/>
            </a:xfrm>
            <a:solidFill>
              <a:srgbClr val="FFFFFF"/>
            </a:solidFill>
          </p:grpSpPr>
          <p:sp>
            <p:nvSpPr>
              <p:cNvPr id="95" name="자유형: 도형 94">
                <a:extLst>
                  <a:ext uri="{FF2B5EF4-FFF2-40B4-BE49-F238E27FC236}">
                    <a16:creationId xmlns:a16="http://schemas.microsoft.com/office/drawing/2014/main" id="{8A81BEDC-9752-4F1B-898A-B4A966E9930F}"/>
                  </a:ext>
                </a:extLst>
              </p:cNvPr>
              <p:cNvSpPr/>
              <p:nvPr/>
            </p:nvSpPr>
            <p:spPr>
              <a:xfrm>
                <a:off x="7104128" y="3867912"/>
                <a:ext cx="913075" cy="1315180"/>
              </a:xfrm>
              <a:custGeom>
                <a:avLst/>
                <a:gdLst>
                  <a:gd name="connsiteX0" fmla="*/ 189298 w 913075"/>
                  <a:gd name="connsiteY0" fmla="*/ 1227937 h 1315180"/>
                  <a:gd name="connsiteX1" fmla="*/ 222363 w 913075"/>
                  <a:gd name="connsiteY1" fmla="*/ 1218290 h 1315180"/>
                  <a:gd name="connsiteX2" fmla="*/ 223274 w 913075"/>
                  <a:gd name="connsiteY2" fmla="*/ 1196714 h 1315180"/>
                  <a:gd name="connsiteX3" fmla="*/ 254205 w 913075"/>
                  <a:gd name="connsiteY3" fmla="*/ 818355 h 1315180"/>
                  <a:gd name="connsiteX4" fmla="*/ 254668 w 913075"/>
                  <a:gd name="connsiteY4" fmla="*/ 818355 h 1315180"/>
                  <a:gd name="connsiteX5" fmla="*/ 329536 w 913075"/>
                  <a:gd name="connsiteY5" fmla="*/ 1074353 h 1315180"/>
                  <a:gd name="connsiteX6" fmla="*/ 431828 w 913075"/>
                  <a:gd name="connsiteY6" fmla="*/ 1290822 h 1315180"/>
                  <a:gd name="connsiteX7" fmla="*/ 456183 w 913075"/>
                  <a:gd name="connsiteY7" fmla="*/ 1315178 h 1315180"/>
                  <a:gd name="connsiteX8" fmla="*/ 876238 w 913075"/>
                  <a:gd name="connsiteY8" fmla="*/ 1034240 h 1315180"/>
                  <a:gd name="connsiteX9" fmla="*/ 857314 w 913075"/>
                  <a:gd name="connsiteY9" fmla="*/ 660630 h 1315180"/>
                  <a:gd name="connsiteX10" fmla="*/ 823248 w 913075"/>
                  <a:gd name="connsiteY10" fmla="*/ 655542 h 1315180"/>
                  <a:gd name="connsiteX11" fmla="*/ 814059 w 913075"/>
                  <a:gd name="connsiteY11" fmla="*/ 680821 h 1315180"/>
                  <a:gd name="connsiteX12" fmla="*/ 772655 w 913075"/>
                  <a:gd name="connsiteY12" fmla="*/ 801014 h 1315180"/>
                  <a:gd name="connsiteX13" fmla="*/ 654118 w 913075"/>
                  <a:gd name="connsiteY13" fmla="*/ 820790 h 1315180"/>
                  <a:gd name="connsiteX14" fmla="*/ 580371 w 913075"/>
                  <a:gd name="connsiteY14" fmla="*/ 746775 h 1315180"/>
                  <a:gd name="connsiteX15" fmla="*/ 601974 w 913075"/>
                  <a:gd name="connsiteY15" fmla="*/ 628944 h 1315180"/>
                  <a:gd name="connsiteX16" fmla="*/ 657698 w 913075"/>
                  <a:gd name="connsiteY16" fmla="*/ 310109 h 1315180"/>
                  <a:gd name="connsiteX17" fmla="*/ 393346 w 913075"/>
                  <a:gd name="connsiteY17" fmla="*/ 2039 h 1315180"/>
                  <a:gd name="connsiteX18" fmla="*/ 361283 w 913075"/>
                  <a:gd name="connsiteY18" fmla="*/ 14619 h 1315180"/>
                  <a:gd name="connsiteX19" fmla="*/ 362074 w 913075"/>
                  <a:gd name="connsiteY19" fmla="*/ 35747 h 1315180"/>
                  <a:gd name="connsiteX20" fmla="*/ 215943 w 913075"/>
                  <a:gd name="connsiteY20" fmla="*/ 473776 h 1315180"/>
                  <a:gd name="connsiteX21" fmla="*/ 33278 w 913075"/>
                  <a:gd name="connsiteY21" fmla="*/ 689247 h 1315180"/>
                  <a:gd name="connsiteX22" fmla="*/ 189298 w 913075"/>
                  <a:gd name="connsiteY22" fmla="*/ 1227937 h 1315180"/>
                  <a:gd name="connsiteX23" fmla="*/ 78482 w 913075"/>
                  <a:gd name="connsiteY23" fmla="*/ 707636 h 1315180"/>
                  <a:gd name="connsiteX24" fmla="*/ 246996 w 913075"/>
                  <a:gd name="connsiteY24" fmla="*/ 511308 h 1315180"/>
                  <a:gd name="connsiteX25" fmla="*/ 431633 w 913075"/>
                  <a:gd name="connsiteY25" fmla="*/ 78077 h 1315180"/>
                  <a:gd name="connsiteX26" fmla="*/ 431998 w 913075"/>
                  <a:gd name="connsiteY26" fmla="*/ 77784 h 1315180"/>
                  <a:gd name="connsiteX27" fmla="*/ 610668 w 913075"/>
                  <a:gd name="connsiteY27" fmla="*/ 322506 h 1315180"/>
                  <a:gd name="connsiteX28" fmla="*/ 562567 w 913075"/>
                  <a:gd name="connsiteY28" fmla="*/ 600424 h 1315180"/>
                  <a:gd name="connsiteX29" fmla="*/ 534095 w 913075"/>
                  <a:gd name="connsiteY29" fmla="*/ 761631 h 1315180"/>
                  <a:gd name="connsiteX30" fmla="*/ 636534 w 913075"/>
                  <a:gd name="connsiteY30" fmla="*/ 866359 h 1315180"/>
                  <a:gd name="connsiteX31" fmla="*/ 804244 w 913075"/>
                  <a:gd name="connsiteY31" fmla="*/ 838180 h 1315180"/>
                  <a:gd name="connsiteX32" fmla="*/ 853904 w 913075"/>
                  <a:gd name="connsiteY32" fmla="*/ 769498 h 1315180"/>
                  <a:gd name="connsiteX33" fmla="*/ 854367 w 913075"/>
                  <a:gd name="connsiteY33" fmla="*/ 769498 h 1315180"/>
                  <a:gd name="connsiteX34" fmla="*/ 831644 w 913075"/>
                  <a:gd name="connsiteY34" fmla="*/ 1014877 h 1315180"/>
                  <a:gd name="connsiteX35" fmla="*/ 478078 w 913075"/>
                  <a:gd name="connsiteY35" fmla="*/ 1265931 h 1315180"/>
                  <a:gd name="connsiteX36" fmla="*/ 367432 w 913075"/>
                  <a:gd name="connsiteY36" fmla="*/ 1043641 h 1315180"/>
                  <a:gd name="connsiteX37" fmla="*/ 313705 w 913075"/>
                  <a:gd name="connsiteY37" fmla="*/ 742050 h 1315180"/>
                  <a:gd name="connsiteX38" fmla="*/ 296167 w 913075"/>
                  <a:gd name="connsiteY38" fmla="*/ 712407 h 1315180"/>
                  <a:gd name="connsiteX39" fmla="*/ 272520 w 913075"/>
                  <a:gd name="connsiteY39" fmla="*/ 719156 h 1315180"/>
                  <a:gd name="connsiteX40" fmla="*/ 150865 w 913075"/>
                  <a:gd name="connsiteY40" fmla="*/ 1132245 h 1315180"/>
                  <a:gd name="connsiteX41" fmla="*/ 150451 w 913075"/>
                  <a:gd name="connsiteY41" fmla="*/ 1132465 h 1315180"/>
                  <a:gd name="connsiteX42" fmla="*/ 78482 w 913075"/>
                  <a:gd name="connsiteY42" fmla="*/ 707636 h 13151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913075" h="1315180">
                    <a:moveTo>
                      <a:pt x="189298" y="1227937"/>
                    </a:moveTo>
                    <a:cubicBezTo>
                      <a:pt x="201093" y="1234403"/>
                      <a:pt x="215896" y="1230085"/>
                      <a:pt x="222363" y="1218290"/>
                    </a:cubicBezTo>
                    <a:cubicBezTo>
                      <a:pt x="226014" y="1211634"/>
                      <a:pt x="226350" y="1203655"/>
                      <a:pt x="223274" y="1196714"/>
                    </a:cubicBezTo>
                    <a:cubicBezTo>
                      <a:pt x="165364" y="1074104"/>
                      <a:pt x="177152" y="929931"/>
                      <a:pt x="254205" y="818355"/>
                    </a:cubicBezTo>
                    <a:cubicBezTo>
                      <a:pt x="254473" y="817941"/>
                      <a:pt x="254692" y="817989"/>
                      <a:pt x="254668" y="818355"/>
                    </a:cubicBezTo>
                    <a:cubicBezTo>
                      <a:pt x="251623" y="890130"/>
                      <a:pt x="262218" y="992397"/>
                      <a:pt x="329536" y="1074353"/>
                    </a:cubicBezTo>
                    <a:cubicBezTo>
                      <a:pt x="429392" y="1198224"/>
                      <a:pt x="431828" y="1290067"/>
                      <a:pt x="431828" y="1290822"/>
                    </a:cubicBezTo>
                    <a:cubicBezTo>
                      <a:pt x="431828" y="1304274"/>
                      <a:pt x="442732" y="1315178"/>
                      <a:pt x="456183" y="1315178"/>
                    </a:cubicBezTo>
                    <a:cubicBezTo>
                      <a:pt x="640370" y="1315884"/>
                      <a:pt x="806555" y="1204736"/>
                      <a:pt x="876238" y="1034240"/>
                    </a:cubicBezTo>
                    <a:cubicBezTo>
                      <a:pt x="925192" y="928976"/>
                      <a:pt x="931500" y="760438"/>
                      <a:pt x="857314" y="660630"/>
                    </a:cubicBezTo>
                    <a:cubicBezTo>
                      <a:pt x="849311" y="649819"/>
                      <a:pt x="834060" y="647542"/>
                      <a:pt x="823248" y="655542"/>
                    </a:cubicBezTo>
                    <a:cubicBezTo>
                      <a:pt x="815389" y="661361"/>
                      <a:pt x="811770" y="671315"/>
                      <a:pt x="814059" y="680821"/>
                    </a:cubicBezTo>
                    <a:cubicBezTo>
                      <a:pt x="824035" y="725488"/>
                      <a:pt x="808024" y="771968"/>
                      <a:pt x="772655" y="801014"/>
                    </a:cubicBezTo>
                    <a:cubicBezTo>
                      <a:pt x="740246" y="829877"/>
                      <a:pt x="694144" y="837569"/>
                      <a:pt x="654118" y="820790"/>
                    </a:cubicBezTo>
                    <a:cubicBezTo>
                      <a:pt x="619290" y="809049"/>
                      <a:pt x="591988" y="781646"/>
                      <a:pt x="580371" y="746775"/>
                    </a:cubicBezTo>
                    <a:cubicBezTo>
                      <a:pt x="568629" y="706286"/>
                      <a:pt x="576632" y="662634"/>
                      <a:pt x="601974" y="628944"/>
                    </a:cubicBezTo>
                    <a:cubicBezTo>
                      <a:pt x="668593" y="536891"/>
                      <a:pt x="689144" y="419301"/>
                      <a:pt x="657698" y="310109"/>
                    </a:cubicBezTo>
                    <a:cubicBezTo>
                      <a:pt x="620890" y="172626"/>
                      <a:pt x="523645" y="59298"/>
                      <a:pt x="393346" y="2039"/>
                    </a:cubicBezTo>
                    <a:cubicBezTo>
                      <a:pt x="381018" y="-3341"/>
                      <a:pt x="366663" y="2291"/>
                      <a:pt x="361283" y="14619"/>
                    </a:cubicBezTo>
                    <a:cubicBezTo>
                      <a:pt x="358316" y="21415"/>
                      <a:pt x="358609" y="29192"/>
                      <a:pt x="362074" y="35747"/>
                    </a:cubicBezTo>
                    <a:cubicBezTo>
                      <a:pt x="470139" y="240112"/>
                      <a:pt x="277513" y="422728"/>
                      <a:pt x="215943" y="473776"/>
                    </a:cubicBezTo>
                    <a:cubicBezTo>
                      <a:pt x="116573" y="555756"/>
                      <a:pt x="52592" y="641219"/>
                      <a:pt x="33278" y="689247"/>
                    </a:cubicBezTo>
                    <a:cubicBezTo>
                      <a:pt x="-67090" y="931850"/>
                      <a:pt x="81477" y="1168876"/>
                      <a:pt x="189298" y="1227937"/>
                    </a:cubicBezTo>
                    <a:close/>
                    <a:moveTo>
                      <a:pt x="78482" y="707636"/>
                    </a:moveTo>
                    <a:cubicBezTo>
                      <a:pt x="94970" y="666451"/>
                      <a:pt x="154714" y="587467"/>
                      <a:pt x="246996" y="511308"/>
                    </a:cubicBezTo>
                    <a:cubicBezTo>
                      <a:pt x="309370" y="459577"/>
                      <a:pt x="491766" y="286558"/>
                      <a:pt x="431633" y="78077"/>
                    </a:cubicBezTo>
                    <a:cubicBezTo>
                      <a:pt x="431633" y="77736"/>
                      <a:pt x="431633" y="77614"/>
                      <a:pt x="431998" y="77784"/>
                    </a:cubicBezTo>
                    <a:cubicBezTo>
                      <a:pt x="519928" y="134286"/>
                      <a:pt x="583634" y="221544"/>
                      <a:pt x="610668" y="322506"/>
                    </a:cubicBezTo>
                    <a:cubicBezTo>
                      <a:pt x="638938" y="417572"/>
                      <a:pt x="621141" y="520388"/>
                      <a:pt x="562567" y="600424"/>
                    </a:cubicBezTo>
                    <a:cubicBezTo>
                      <a:pt x="528433" y="646769"/>
                      <a:pt x="517902" y="706396"/>
                      <a:pt x="534095" y="761631"/>
                    </a:cubicBezTo>
                    <a:cubicBezTo>
                      <a:pt x="550024" y="810615"/>
                      <a:pt x="587913" y="849352"/>
                      <a:pt x="636534" y="866359"/>
                    </a:cubicBezTo>
                    <a:cubicBezTo>
                      <a:pt x="693218" y="889871"/>
                      <a:pt x="758356" y="878929"/>
                      <a:pt x="804244" y="838180"/>
                    </a:cubicBezTo>
                    <a:cubicBezTo>
                      <a:pt x="826108" y="819638"/>
                      <a:pt x="843147" y="796070"/>
                      <a:pt x="853904" y="769498"/>
                    </a:cubicBezTo>
                    <a:cubicBezTo>
                      <a:pt x="854050" y="769133"/>
                      <a:pt x="854270" y="769133"/>
                      <a:pt x="854367" y="769498"/>
                    </a:cubicBezTo>
                    <a:cubicBezTo>
                      <a:pt x="873067" y="851626"/>
                      <a:pt x="865108" y="937579"/>
                      <a:pt x="831644" y="1014877"/>
                    </a:cubicBezTo>
                    <a:cubicBezTo>
                      <a:pt x="772563" y="1160137"/>
                      <a:pt x="634695" y="1258033"/>
                      <a:pt x="478078" y="1265931"/>
                    </a:cubicBezTo>
                    <a:cubicBezTo>
                      <a:pt x="460832" y="1183586"/>
                      <a:pt x="422734" y="1107045"/>
                      <a:pt x="367432" y="1043641"/>
                    </a:cubicBezTo>
                    <a:cubicBezTo>
                      <a:pt x="269086" y="923910"/>
                      <a:pt x="313242" y="743852"/>
                      <a:pt x="313705" y="742050"/>
                    </a:cubicBezTo>
                    <a:cubicBezTo>
                      <a:pt x="317046" y="729020"/>
                      <a:pt x="309194" y="715748"/>
                      <a:pt x="296167" y="712407"/>
                    </a:cubicBezTo>
                    <a:cubicBezTo>
                      <a:pt x="287642" y="710220"/>
                      <a:pt x="278604" y="712799"/>
                      <a:pt x="272520" y="719156"/>
                    </a:cubicBezTo>
                    <a:cubicBezTo>
                      <a:pt x="127241" y="870329"/>
                      <a:pt x="126705" y="1028078"/>
                      <a:pt x="150865" y="1132245"/>
                    </a:cubicBezTo>
                    <a:cubicBezTo>
                      <a:pt x="150865" y="1132781"/>
                      <a:pt x="150865" y="1132854"/>
                      <a:pt x="150451" y="1132465"/>
                    </a:cubicBezTo>
                    <a:cubicBezTo>
                      <a:pt x="49053" y="1015386"/>
                      <a:pt x="21305" y="851580"/>
                      <a:pt x="78482" y="707636"/>
                    </a:cubicBezTo>
                    <a:close/>
                  </a:path>
                </a:pathLst>
              </a:custGeom>
              <a:solidFill>
                <a:schemeClr val="bg1"/>
              </a:solidFill>
              <a:ln w="243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96" name="자유형: 도형 95">
                <a:extLst>
                  <a:ext uri="{FF2B5EF4-FFF2-40B4-BE49-F238E27FC236}">
                    <a16:creationId xmlns:a16="http://schemas.microsoft.com/office/drawing/2014/main" id="{78723B1F-8DC3-45C7-B194-692BE91A5395}"/>
                  </a:ext>
                </a:extLst>
              </p:cNvPr>
              <p:cNvSpPr/>
              <p:nvPr/>
            </p:nvSpPr>
            <p:spPr>
              <a:xfrm>
                <a:off x="6755506" y="5088375"/>
                <a:ext cx="1598868" cy="822694"/>
              </a:xfrm>
              <a:custGeom>
                <a:avLst/>
                <a:gdLst>
                  <a:gd name="connsiteX0" fmla="*/ 1542745 w 1598868"/>
                  <a:gd name="connsiteY0" fmla="*/ 567231 h 822694"/>
                  <a:gd name="connsiteX1" fmla="*/ 1158273 w 1598868"/>
                  <a:gd name="connsiteY1" fmla="*/ 410164 h 822694"/>
                  <a:gd name="connsiteX2" fmla="*/ 1536924 w 1598868"/>
                  <a:gd name="connsiteY2" fmla="*/ 255484 h 822694"/>
                  <a:gd name="connsiteX3" fmla="*/ 1592220 w 1598868"/>
                  <a:gd name="connsiteY3" fmla="*/ 133062 h 822694"/>
                  <a:gd name="connsiteX4" fmla="*/ 1590505 w 1598868"/>
                  <a:gd name="connsiteY4" fmla="*/ 128837 h 822694"/>
                  <a:gd name="connsiteX5" fmla="*/ 1561279 w 1598868"/>
                  <a:gd name="connsiteY5" fmla="*/ 60642 h 822694"/>
                  <a:gd name="connsiteX6" fmla="*/ 1467852 w 1598868"/>
                  <a:gd name="connsiteY6" fmla="*/ 22 h 822694"/>
                  <a:gd name="connsiteX7" fmla="*/ 1427325 w 1598868"/>
                  <a:gd name="connsiteY7" fmla="*/ 7060 h 822694"/>
                  <a:gd name="connsiteX8" fmla="*/ 799422 w 1598868"/>
                  <a:gd name="connsiteY8" fmla="*/ 263570 h 822694"/>
                  <a:gd name="connsiteX9" fmla="*/ 171544 w 1598868"/>
                  <a:gd name="connsiteY9" fmla="*/ 7060 h 822694"/>
                  <a:gd name="connsiteX10" fmla="*/ 131016 w 1598868"/>
                  <a:gd name="connsiteY10" fmla="*/ 22 h 822694"/>
                  <a:gd name="connsiteX11" fmla="*/ 37590 w 1598868"/>
                  <a:gd name="connsiteY11" fmla="*/ 60642 h 822694"/>
                  <a:gd name="connsiteX12" fmla="*/ 8363 w 1598868"/>
                  <a:gd name="connsiteY12" fmla="*/ 128837 h 822694"/>
                  <a:gd name="connsiteX13" fmla="*/ 57719 w 1598868"/>
                  <a:gd name="connsiteY13" fmla="*/ 253772 h 822694"/>
                  <a:gd name="connsiteX14" fmla="*/ 61945 w 1598868"/>
                  <a:gd name="connsiteY14" fmla="*/ 255484 h 822694"/>
                  <a:gd name="connsiteX15" fmla="*/ 440596 w 1598868"/>
                  <a:gd name="connsiteY15" fmla="*/ 410164 h 822694"/>
                  <a:gd name="connsiteX16" fmla="*/ 56124 w 1598868"/>
                  <a:gd name="connsiteY16" fmla="*/ 567231 h 822694"/>
                  <a:gd name="connsiteX17" fmla="*/ 7413 w 1598868"/>
                  <a:gd name="connsiteY17" fmla="*/ 693879 h 822694"/>
                  <a:gd name="connsiteX18" fmla="*/ 36640 w 1598868"/>
                  <a:gd name="connsiteY18" fmla="*/ 762073 h 822694"/>
                  <a:gd name="connsiteX19" fmla="*/ 127972 w 1598868"/>
                  <a:gd name="connsiteY19" fmla="*/ 822694 h 822694"/>
                  <a:gd name="connsiteX20" fmla="*/ 165723 w 1598868"/>
                  <a:gd name="connsiteY20" fmla="*/ 815655 h 822694"/>
                  <a:gd name="connsiteX21" fmla="*/ 799422 w 1598868"/>
                  <a:gd name="connsiteY21" fmla="*/ 556759 h 822694"/>
                  <a:gd name="connsiteX22" fmla="*/ 1433146 w 1598868"/>
                  <a:gd name="connsiteY22" fmla="*/ 815655 h 822694"/>
                  <a:gd name="connsiteX23" fmla="*/ 1470897 w 1598868"/>
                  <a:gd name="connsiteY23" fmla="*/ 822694 h 822694"/>
                  <a:gd name="connsiteX24" fmla="*/ 1562229 w 1598868"/>
                  <a:gd name="connsiteY24" fmla="*/ 762073 h 822694"/>
                  <a:gd name="connsiteX25" fmla="*/ 1591455 w 1598868"/>
                  <a:gd name="connsiteY25" fmla="*/ 693879 h 822694"/>
                  <a:gd name="connsiteX26" fmla="*/ 1542745 w 1598868"/>
                  <a:gd name="connsiteY26" fmla="*/ 567231 h 822694"/>
                  <a:gd name="connsiteX27" fmla="*/ 1444423 w 1598868"/>
                  <a:gd name="connsiteY27" fmla="*/ 52702 h 822694"/>
                  <a:gd name="connsiteX28" fmla="*/ 1467852 w 1598868"/>
                  <a:gd name="connsiteY28" fmla="*/ 48732 h 822694"/>
                  <a:gd name="connsiteX29" fmla="*/ 1516563 w 1598868"/>
                  <a:gd name="connsiteY29" fmla="*/ 79834 h 822694"/>
                  <a:gd name="connsiteX30" fmla="*/ 1546130 w 1598868"/>
                  <a:gd name="connsiteY30" fmla="*/ 148832 h 822694"/>
                  <a:gd name="connsiteX31" fmla="*/ 1546398 w 1598868"/>
                  <a:gd name="connsiteY31" fmla="*/ 183928 h 822694"/>
                  <a:gd name="connsiteX32" fmla="*/ 1518560 w 1598868"/>
                  <a:gd name="connsiteY32" fmla="*/ 210402 h 822694"/>
                  <a:gd name="connsiteX33" fmla="*/ 1093877 w 1598868"/>
                  <a:gd name="connsiteY33" fmla="*/ 383861 h 822694"/>
                  <a:gd name="connsiteX34" fmla="*/ 863842 w 1598868"/>
                  <a:gd name="connsiteY34" fmla="*/ 289874 h 822694"/>
                  <a:gd name="connsiteX35" fmla="*/ 148382 w 1598868"/>
                  <a:gd name="connsiteY35" fmla="*/ 770135 h 822694"/>
                  <a:gd name="connsiteX36" fmla="*/ 127972 w 1598868"/>
                  <a:gd name="connsiteY36" fmla="*/ 773983 h 822694"/>
                  <a:gd name="connsiteX37" fmla="*/ 81429 w 1598868"/>
                  <a:gd name="connsiteY37" fmla="*/ 742881 h 822694"/>
                  <a:gd name="connsiteX38" fmla="*/ 52666 w 1598868"/>
                  <a:gd name="connsiteY38" fmla="*/ 675783 h 822694"/>
                  <a:gd name="connsiteX39" fmla="*/ 74585 w 1598868"/>
                  <a:gd name="connsiteY39" fmla="*/ 612313 h 822694"/>
                  <a:gd name="connsiteX40" fmla="*/ 505040 w 1598868"/>
                  <a:gd name="connsiteY40" fmla="*/ 436468 h 822694"/>
                  <a:gd name="connsiteX41" fmla="*/ 735100 w 1598868"/>
                  <a:gd name="connsiteY41" fmla="*/ 530455 h 822694"/>
                  <a:gd name="connsiteX42" fmla="*/ 1546690 w 1598868"/>
                  <a:gd name="connsiteY42" fmla="*/ 674687 h 822694"/>
                  <a:gd name="connsiteX43" fmla="*/ 1517464 w 1598868"/>
                  <a:gd name="connsiteY43" fmla="*/ 742881 h 822694"/>
                  <a:gd name="connsiteX44" fmla="*/ 1470897 w 1598868"/>
                  <a:gd name="connsiteY44" fmla="*/ 773983 h 822694"/>
                  <a:gd name="connsiteX45" fmla="*/ 1451559 w 1598868"/>
                  <a:gd name="connsiteY45" fmla="*/ 770573 h 822694"/>
                  <a:gd name="connsiteX46" fmla="*/ 79286 w 1598868"/>
                  <a:gd name="connsiteY46" fmla="*/ 209964 h 822694"/>
                  <a:gd name="connsiteX47" fmla="*/ 52495 w 1598868"/>
                  <a:gd name="connsiteY47" fmla="*/ 183928 h 822694"/>
                  <a:gd name="connsiteX48" fmla="*/ 53104 w 1598868"/>
                  <a:gd name="connsiteY48" fmla="*/ 148029 h 822694"/>
                  <a:gd name="connsiteX49" fmla="*/ 82330 w 1598868"/>
                  <a:gd name="connsiteY49" fmla="*/ 79834 h 822694"/>
                  <a:gd name="connsiteX50" fmla="*/ 131041 w 1598868"/>
                  <a:gd name="connsiteY50" fmla="*/ 48732 h 822694"/>
                  <a:gd name="connsiteX51" fmla="*/ 154471 w 1598868"/>
                  <a:gd name="connsiteY51" fmla="*/ 52702 h 822694"/>
                  <a:gd name="connsiteX52" fmla="*/ 1523845 w 1598868"/>
                  <a:gd name="connsiteY52" fmla="*/ 612118 h 822694"/>
                  <a:gd name="connsiteX53" fmla="*/ 1546690 w 1598868"/>
                  <a:gd name="connsiteY53" fmla="*/ 674687 h 822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</a:cxnLst>
                <a:rect l="l" t="t" r="r" b="b"/>
                <a:pathLst>
                  <a:path w="1598868" h="822694">
                    <a:moveTo>
                      <a:pt x="1542745" y="567231"/>
                    </a:moveTo>
                    <a:lnTo>
                      <a:pt x="1158273" y="410164"/>
                    </a:lnTo>
                    <a:lnTo>
                      <a:pt x="1536924" y="255484"/>
                    </a:lnTo>
                    <a:cubicBezTo>
                      <a:pt x="1586000" y="236947"/>
                      <a:pt x="1610754" y="182138"/>
                      <a:pt x="1592220" y="133062"/>
                    </a:cubicBezTo>
                    <a:cubicBezTo>
                      <a:pt x="1591682" y="131640"/>
                      <a:pt x="1591110" y="130232"/>
                      <a:pt x="1590505" y="128837"/>
                    </a:cubicBezTo>
                    <a:lnTo>
                      <a:pt x="1561279" y="60642"/>
                    </a:lnTo>
                    <a:cubicBezTo>
                      <a:pt x="1545499" y="23200"/>
                      <a:pt x="1508474" y="-823"/>
                      <a:pt x="1467852" y="22"/>
                    </a:cubicBezTo>
                    <a:cubicBezTo>
                      <a:pt x="1454045" y="85"/>
                      <a:pt x="1440346" y="2464"/>
                      <a:pt x="1427325" y="7060"/>
                    </a:cubicBezTo>
                    <a:lnTo>
                      <a:pt x="799422" y="263570"/>
                    </a:lnTo>
                    <a:lnTo>
                      <a:pt x="171544" y="7060"/>
                    </a:lnTo>
                    <a:cubicBezTo>
                      <a:pt x="158523" y="2464"/>
                      <a:pt x="144823" y="85"/>
                      <a:pt x="131016" y="22"/>
                    </a:cubicBezTo>
                    <a:cubicBezTo>
                      <a:pt x="90394" y="-823"/>
                      <a:pt x="53369" y="23200"/>
                      <a:pt x="37590" y="60642"/>
                    </a:cubicBezTo>
                    <a:lnTo>
                      <a:pt x="8363" y="128837"/>
                    </a:lnTo>
                    <a:cubicBezTo>
                      <a:pt x="-12507" y="176965"/>
                      <a:pt x="9591" y="232899"/>
                      <a:pt x="57719" y="253772"/>
                    </a:cubicBezTo>
                    <a:cubicBezTo>
                      <a:pt x="59115" y="254376"/>
                      <a:pt x="60523" y="254946"/>
                      <a:pt x="61945" y="255484"/>
                    </a:cubicBezTo>
                    <a:lnTo>
                      <a:pt x="440596" y="410164"/>
                    </a:lnTo>
                    <a:lnTo>
                      <a:pt x="56124" y="567231"/>
                    </a:lnTo>
                    <a:cubicBezTo>
                      <a:pt x="8904" y="589879"/>
                      <a:pt x="-12458" y="645424"/>
                      <a:pt x="7413" y="693879"/>
                    </a:cubicBezTo>
                    <a:lnTo>
                      <a:pt x="36640" y="762073"/>
                    </a:lnTo>
                    <a:cubicBezTo>
                      <a:pt x="51967" y="798937"/>
                      <a:pt x="88049" y="822886"/>
                      <a:pt x="127972" y="822694"/>
                    </a:cubicBezTo>
                    <a:cubicBezTo>
                      <a:pt x="140880" y="822664"/>
                      <a:pt x="153672" y="820280"/>
                      <a:pt x="165723" y="815655"/>
                    </a:cubicBezTo>
                    <a:lnTo>
                      <a:pt x="799422" y="556759"/>
                    </a:lnTo>
                    <a:lnTo>
                      <a:pt x="1433146" y="815655"/>
                    </a:lnTo>
                    <a:cubicBezTo>
                      <a:pt x="1445197" y="820280"/>
                      <a:pt x="1457991" y="822664"/>
                      <a:pt x="1470897" y="822694"/>
                    </a:cubicBezTo>
                    <a:cubicBezTo>
                      <a:pt x="1510820" y="822886"/>
                      <a:pt x="1546902" y="798937"/>
                      <a:pt x="1562229" y="762073"/>
                    </a:cubicBezTo>
                    <a:lnTo>
                      <a:pt x="1591455" y="693879"/>
                    </a:lnTo>
                    <a:cubicBezTo>
                      <a:pt x="1611327" y="645424"/>
                      <a:pt x="1589965" y="589879"/>
                      <a:pt x="1542745" y="567231"/>
                    </a:cubicBezTo>
                    <a:close/>
                    <a:moveTo>
                      <a:pt x="1444423" y="52702"/>
                    </a:moveTo>
                    <a:cubicBezTo>
                      <a:pt x="1451968" y="50130"/>
                      <a:pt x="1459881" y="48791"/>
                      <a:pt x="1467852" y="48732"/>
                    </a:cubicBezTo>
                    <a:cubicBezTo>
                      <a:pt x="1489005" y="47863"/>
                      <a:pt x="1508453" y="60279"/>
                      <a:pt x="1516563" y="79834"/>
                    </a:cubicBezTo>
                    <a:lnTo>
                      <a:pt x="1546130" y="148832"/>
                    </a:lnTo>
                    <a:cubicBezTo>
                      <a:pt x="1551104" y="159982"/>
                      <a:pt x="1551201" y="172703"/>
                      <a:pt x="1546398" y="183928"/>
                    </a:cubicBezTo>
                    <a:cubicBezTo>
                      <a:pt x="1541259" y="196279"/>
                      <a:pt x="1531152" y="205889"/>
                      <a:pt x="1518560" y="210402"/>
                    </a:cubicBezTo>
                    <a:lnTo>
                      <a:pt x="1093877" y="383861"/>
                    </a:lnTo>
                    <a:lnTo>
                      <a:pt x="863842" y="289874"/>
                    </a:lnTo>
                    <a:close/>
                    <a:moveTo>
                      <a:pt x="148382" y="770135"/>
                    </a:moveTo>
                    <a:cubicBezTo>
                      <a:pt x="141869" y="772651"/>
                      <a:pt x="134952" y="773954"/>
                      <a:pt x="127972" y="773983"/>
                    </a:cubicBezTo>
                    <a:cubicBezTo>
                      <a:pt x="107528" y="774207"/>
                      <a:pt x="89043" y="761857"/>
                      <a:pt x="81429" y="742881"/>
                    </a:cubicBezTo>
                    <a:lnTo>
                      <a:pt x="52666" y="675783"/>
                    </a:lnTo>
                    <a:cubicBezTo>
                      <a:pt x="42794" y="652129"/>
                      <a:pt x="52220" y="624834"/>
                      <a:pt x="74585" y="612313"/>
                    </a:cubicBezTo>
                    <a:lnTo>
                      <a:pt x="505040" y="436468"/>
                    </a:lnTo>
                    <a:lnTo>
                      <a:pt x="735100" y="530455"/>
                    </a:lnTo>
                    <a:close/>
                    <a:moveTo>
                      <a:pt x="1546690" y="674687"/>
                    </a:moveTo>
                    <a:lnTo>
                      <a:pt x="1517464" y="742881"/>
                    </a:lnTo>
                    <a:cubicBezTo>
                      <a:pt x="1509846" y="761864"/>
                      <a:pt x="1491350" y="774219"/>
                      <a:pt x="1470897" y="773983"/>
                    </a:cubicBezTo>
                    <a:cubicBezTo>
                      <a:pt x="1464301" y="773986"/>
                      <a:pt x="1457755" y="772831"/>
                      <a:pt x="1451559" y="770573"/>
                    </a:cubicBezTo>
                    <a:lnTo>
                      <a:pt x="79286" y="209964"/>
                    </a:lnTo>
                    <a:cubicBezTo>
                      <a:pt x="67120" y="205392"/>
                      <a:pt x="57412" y="195957"/>
                      <a:pt x="52495" y="183928"/>
                    </a:cubicBezTo>
                    <a:cubicBezTo>
                      <a:pt x="47639" y="172408"/>
                      <a:pt x="47858" y="159376"/>
                      <a:pt x="53104" y="148029"/>
                    </a:cubicBezTo>
                    <a:lnTo>
                      <a:pt x="82330" y="79834"/>
                    </a:lnTo>
                    <a:cubicBezTo>
                      <a:pt x="90441" y="60279"/>
                      <a:pt x="109888" y="47863"/>
                      <a:pt x="131041" y="48732"/>
                    </a:cubicBezTo>
                    <a:cubicBezTo>
                      <a:pt x="139012" y="48791"/>
                      <a:pt x="146925" y="50130"/>
                      <a:pt x="154471" y="52702"/>
                    </a:cubicBezTo>
                    <a:lnTo>
                      <a:pt x="1523845" y="612118"/>
                    </a:lnTo>
                    <a:cubicBezTo>
                      <a:pt x="1546194" y="624191"/>
                      <a:pt x="1556004" y="651055"/>
                      <a:pt x="1546690" y="674687"/>
                    </a:cubicBezTo>
                    <a:close/>
                  </a:path>
                </a:pathLst>
              </a:custGeom>
              <a:solidFill>
                <a:schemeClr val="bg1"/>
              </a:solidFill>
              <a:ln w="243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CD0B765C-7E1B-46DA-AEB5-05022B8254B9}"/>
              </a:ext>
            </a:extLst>
          </p:cNvPr>
          <p:cNvGrpSpPr/>
          <p:nvPr/>
        </p:nvGrpSpPr>
        <p:grpSpPr>
          <a:xfrm>
            <a:off x="8280384" y="6112284"/>
            <a:ext cx="3911616" cy="667060"/>
            <a:chOff x="122065" y="4845692"/>
            <a:chExt cx="12182988" cy="2098616"/>
          </a:xfrm>
        </p:grpSpPr>
        <p:grpSp>
          <p:nvGrpSpPr>
            <p:cNvPr id="73" name="그래픽 5" descr="트레일러">
              <a:extLst>
                <a:ext uri="{FF2B5EF4-FFF2-40B4-BE49-F238E27FC236}">
                  <a16:creationId xmlns:a16="http://schemas.microsoft.com/office/drawing/2014/main" id="{14A98EE5-B670-46D3-9F1C-1E4887777FAB}"/>
                </a:ext>
              </a:extLst>
            </p:cNvPr>
            <p:cNvGrpSpPr/>
            <p:nvPr/>
          </p:nvGrpSpPr>
          <p:grpSpPr>
            <a:xfrm>
              <a:off x="122065" y="5799611"/>
              <a:ext cx="2045843" cy="1144697"/>
              <a:chOff x="5784928" y="3580678"/>
              <a:chExt cx="2045843" cy="1144701"/>
            </a:xfrm>
            <a:solidFill>
              <a:srgbClr val="FFFFFF"/>
            </a:solidFill>
          </p:grpSpPr>
          <p:sp>
            <p:nvSpPr>
              <p:cNvPr id="86" name="자유형: 도형 85">
                <a:extLst>
                  <a:ext uri="{FF2B5EF4-FFF2-40B4-BE49-F238E27FC236}">
                    <a16:creationId xmlns:a16="http://schemas.microsoft.com/office/drawing/2014/main" id="{2872575C-BFE0-4C4F-8F0B-9ED2E8990F3A}"/>
                  </a:ext>
                </a:extLst>
              </p:cNvPr>
              <p:cNvSpPr/>
              <p:nvPr/>
            </p:nvSpPr>
            <p:spPr>
              <a:xfrm>
                <a:off x="6832207" y="3799877"/>
                <a:ext cx="414038" cy="292264"/>
              </a:xfrm>
              <a:custGeom>
                <a:avLst/>
                <a:gdLst>
                  <a:gd name="connsiteX0" fmla="*/ 0 w 414039"/>
                  <a:gd name="connsiteY0" fmla="*/ 0 h 292263"/>
                  <a:gd name="connsiteX1" fmla="*/ 0 w 414039"/>
                  <a:gd name="connsiteY1" fmla="*/ 292263 h 292263"/>
                  <a:gd name="connsiteX2" fmla="*/ 414039 w 414039"/>
                  <a:gd name="connsiteY2" fmla="*/ 292263 h 292263"/>
                  <a:gd name="connsiteX3" fmla="*/ 414039 w 414039"/>
                  <a:gd name="connsiteY3" fmla="*/ 0 h 292263"/>
                  <a:gd name="connsiteX4" fmla="*/ 365329 w 414039"/>
                  <a:gd name="connsiteY4" fmla="*/ 243553 h 292263"/>
                  <a:gd name="connsiteX5" fmla="*/ 48711 w 414039"/>
                  <a:gd name="connsiteY5" fmla="*/ 243553 h 292263"/>
                  <a:gd name="connsiteX6" fmla="*/ 48711 w 414039"/>
                  <a:gd name="connsiteY6" fmla="*/ 48711 h 292263"/>
                  <a:gd name="connsiteX7" fmla="*/ 365329 w 414039"/>
                  <a:gd name="connsiteY7" fmla="*/ 48711 h 292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14039" h="292263">
                    <a:moveTo>
                      <a:pt x="0" y="0"/>
                    </a:moveTo>
                    <a:lnTo>
                      <a:pt x="0" y="292263"/>
                    </a:lnTo>
                    <a:lnTo>
                      <a:pt x="414039" y="292263"/>
                    </a:lnTo>
                    <a:lnTo>
                      <a:pt x="414039" y="0"/>
                    </a:lnTo>
                    <a:close/>
                    <a:moveTo>
                      <a:pt x="365329" y="243553"/>
                    </a:moveTo>
                    <a:lnTo>
                      <a:pt x="48711" y="243553"/>
                    </a:lnTo>
                    <a:lnTo>
                      <a:pt x="48711" y="48711"/>
                    </a:lnTo>
                    <a:lnTo>
                      <a:pt x="365329" y="48711"/>
                    </a:lnTo>
                    <a:close/>
                  </a:path>
                </a:pathLst>
              </a:custGeom>
              <a:solidFill>
                <a:schemeClr val="bg1"/>
              </a:solidFill>
              <a:ln w="243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87" name="자유형: 도형 86">
                <a:extLst>
                  <a:ext uri="{FF2B5EF4-FFF2-40B4-BE49-F238E27FC236}">
                    <a16:creationId xmlns:a16="http://schemas.microsoft.com/office/drawing/2014/main" id="{2AF1FDB9-4AEB-4C2E-BF49-B6F0E46E5F83}"/>
                  </a:ext>
                </a:extLst>
              </p:cNvPr>
              <p:cNvSpPr/>
              <p:nvPr/>
            </p:nvSpPr>
            <p:spPr>
              <a:xfrm>
                <a:off x="6320745" y="4335694"/>
                <a:ext cx="389685" cy="389685"/>
              </a:xfrm>
              <a:custGeom>
                <a:avLst/>
                <a:gdLst>
                  <a:gd name="connsiteX0" fmla="*/ 194842 w 389684"/>
                  <a:gd name="connsiteY0" fmla="*/ 0 h 389684"/>
                  <a:gd name="connsiteX1" fmla="*/ 0 w 389684"/>
                  <a:gd name="connsiteY1" fmla="*/ 194842 h 389684"/>
                  <a:gd name="connsiteX2" fmla="*/ 194842 w 389684"/>
                  <a:gd name="connsiteY2" fmla="*/ 389684 h 389684"/>
                  <a:gd name="connsiteX3" fmla="*/ 389684 w 389684"/>
                  <a:gd name="connsiteY3" fmla="*/ 194842 h 389684"/>
                  <a:gd name="connsiteX4" fmla="*/ 194842 w 389684"/>
                  <a:gd name="connsiteY4" fmla="*/ 0 h 389684"/>
                  <a:gd name="connsiteX5" fmla="*/ 194842 w 389684"/>
                  <a:gd name="connsiteY5" fmla="*/ 340974 h 389684"/>
                  <a:gd name="connsiteX6" fmla="*/ 48711 w 389684"/>
                  <a:gd name="connsiteY6" fmla="*/ 194842 h 389684"/>
                  <a:gd name="connsiteX7" fmla="*/ 194842 w 389684"/>
                  <a:gd name="connsiteY7" fmla="*/ 48711 h 389684"/>
                  <a:gd name="connsiteX8" fmla="*/ 340974 w 389684"/>
                  <a:gd name="connsiteY8" fmla="*/ 194842 h 389684"/>
                  <a:gd name="connsiteX9" fmla="*/ 194842 w 389684"/>
                  <a:gd name="connsiteY9" fmla="*/ 340974 h 3896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89684" h="389684">
                    <a:moveTo>
                      <a:pt x="194842" y="0"/>
                    </a:moveTo>
                    <a:cubicBezTo>
                      <a:pt x="87233" y="0"/>
                      <a:pt x="0" y="87233"/>
                      <a:pt x="0" y="194842"/>
                    </a:cubicBezTo>
                    <a:cubicBezTo>
                      <a:pt x="0" y="302451"/>
                      <a:pt x="87233" y="389684"/>
                      <a:pt x="194842" y="389684"/>
                    </a:cubicBezTo>
                    <a:cubicBezTo>
                      <a:pt x="302451" y="389684"/>
                      <a:pt x="389684" y="302451"/>
                      <a:pt x="389684" y="194842"/>
                    </a:cubicBezTo>
                    <a:cubicBezTo>
                      <a:pt x="389550" y="87289"/>
                      <a:pt x="302395" y="134"/>
                      <a:pt x="194842" y="0"/>
                    </a:cubicBezTo>
                    <a:close/>
                    <a:moveTo>
                      <a:pt x="194842" y="340974"/>
                    </a:moveTo>
                    <a:cubicBezTo>
                      <a:pt x="114136" y="340974"/>
                      <a:pt x="48711" y="275548"/>
                      <a:pt x="48711" y="194842"/>
                    </a:cubicBezTo>
                    <a:cubicBezTo>
                      <a:pt x="48711" y="114136"/>
                      <a:pt x="114136" y="48711"/>
                      <a:pt x="194842" y="48711"/>
                    </a:cubicBezTo>
                    <a:cubicBezTo>
                      <a:pt x="275548" y="48711"/>
                      <a:pt x="340974" y="114136"/>
                      <a:pt x="340974" y="194842"/>
                    </a:cubicBezTo>
                    <a:cubicBezTo>
                      <a:pt x="340879" y="275509"/>
                      <a:pt x="275509" y="340879"/>
                      <a:pt x="194842" y="340974"/>
                    </a:cubicBezTo>
                    <a:close/>
                  </a:path>
                </a:pathLst>
              </a:custGeom>
              <a:solidFill>
                <a:schemeClr val="bg1"/>
              </a:solidFill>
              <a:ln w="243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88" name="자유형: 도형 87">
                <a:extLst>
                  <a:ext uri="{FF2B5EF4-FFF2-40B4-BE49-F238E27FC236}">
                    <a16:creationId xmlns:a16="http://schemas.microsoft.com/office/drawing/2014/main" id="{892A9F8C-436D-457C-8182-548043D9A47F}"/>
                  </a:ext>
                </a:extLst>
              </p:cNvPr>
              <p:cNvSpPr/>
              <p:nvPr/>
            </p:nvSpPr>
            <p:spPr>
              <a:xfrm>
                <a:off x="5784928" y="3580678"/>
                <a:ext cx="2045843" cy="1144698"/>
              </a:xfrm>
              <a:custGeom>
                <a:avLst/>
                <a:gdLst>
                  <a:gd name="connsiteX0" fmla="*/ 1802291 w 2045843"/>
                  <a:gd name="connsiteY0" fmla="*/ 974212 h 1144698"/>
                  <a:gd name="connsiteX1" fmla="*/ 1802291 w 2045843"/>
                  <a:gd name="connsiteY1" fmla="*/ 1144699 h 1144698"/>
                  <a:gd name="connsiteX2" fmla="*/ 1851002 w 2045843"/>
                  <a:gd name="connsiteY2" fmla="*/ 1144699 h 1144698"/>
                  <a:gd name="connsiteX3" fmla="*/ 1851002 w 2045843"/>
                  <a:gd name="connsiteY3" fmla="*/ 974212 h 1144698"/>
                  <a:gd name="connsiteX4" fmla="*/ 2045844 w 2045843"/>
                  <a:gd name="connsiteY4" fmla="*/ 974212 h 1144698"/>
                  <a:gd name="connsiteX5" fmla="*/ 2045844 w 2045843"/>
                  <a:gd name="connsiteY5" fmla="*/ 925502 h 1144698"/>
                  <a:gd name="connsiteX6" fmla="*/ 1656159 w 2045843"/>
                  <a:gd name="connsiteY6" fmla="*/ 925502 h 1144698"/>
                  <a:gd name="connsiteX7" fmla="*/ 1656159 w 2045843"/>
                  <a:gd name="connsiteY7" fmla="*/ 97423 h 1144698"/>
                  <a:gd name="connsiteX8" fmla="*/ 1558738 w 2045843"/>
                  <a:gd name="connsiteY8" fmla="*/ 2 h 1144698"/>
                  <a:gd name="connsiteX9" fmla="*/ 584528 w 2045843"/>
                  <a:gd name="connsiteY9" fmla="*/ 2 h 1144698"/>
                  <a:gd name="connsiteX10" fmla="*/ 2 w 2045843"/>
                  <a:gd name="connsiteY10" fmla="*/ 581700 h 1144698"/>
                  <a:gd name="connsiteX11" fmla="*/ 2 w 2045843"/>
                  <a:gd name="connsiteY11" fmla="*/ 584528 h 1144698"/>
                  <a:gd name="connsiteX12" fmla="*/ 2 w 2045843"/>
                  <a:gd name="connsiteY12" fmla="*/ 974212 h 1144698"/>
                  <a:gd name="connsiteX13" fmla="*/ 463969 w 2045843"/>
                  <a:gd name="connsiteY13" fmla="*/ 974212 h 1144698"/>
                  <a:gd name="connsiteX14" fmla="*/ 462752 w 2045843"/>
                  <a:gd name="connsiteY14" fmla="*/ 949857 h 1144698"/>
                  <a:gd name="connsiteX15" fmla="*/ 463969 w 2045843"/>
                  <a:gd name="connsiteY15" fmla="*/ 925502 h 1144698"/>
                  <a:gd name="connsiteX16" fmla="*/ 48712 w 2045843"/>
                  <a:gd name="connsiteY16" fmla="*/ 925502 h 1144698"/>
                  <a:gd name="connsiteX17" fmla="*/ 48712 w 2045843"/>
                  <a:gd name="connsiteY17" fmla="*/ 584528 h 1144698"/>
                  <a:gd name="connsiteX18" fmla="*/ 584528 w 2045843"/>
                  <a:gd name="connsiteY18" fmla="*/ 48712 h 1144698"/>
                  <a:gd name="connsiteX19" fmla="*/ 1558738 w 2045843"/>
                  <a:gd name="connsiteY19" fmla="*/ 48712 h 1144698"/>
                  <a:gd name="connsiteX20" fmla="*/ 1607449 w 2045843"/>
                  <a:gd name="connsiteY20" fmla="*/ 97423 h 1144698"/>
                  <a:gd name="connsiteX21" fmla="*/ 1607449 w 2045843"/>
                  <a:gd name="connsiteY21" fmla="*/ 925502 h 1144698"/>
                  <a:gd name="connsiteX22" fmla="*/ 997325 w 2045843"/>
                  <a:gd name="connsiteY22" fmla="*/ 925502 h 1144698"/>
                  <a:gd name="connsiteX23" fmla="*/ 998567 w 2045843"/>
                  <a:gd name="connsiteY23" fmla="*/ 949857 h 1144698"/>
                  <a:gd name="connsiteX24" fmla="*/ 997325 w 2045843"/>
                  <a:gd name="connsiteY24" fmla="*/ 974212 h 1144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045843" h="1144698">
                    <a:moveTo>
                      <a:pt x="1802291" y="974212"/>
                    </a:moveTo>
                    <a:lnTo>
                      <a:pt x="1802291" y="1144699"/>
                    </a:lnTo>
                    <a:lnTo>
                      <a:pt x="1851002" y="1144699"/>
                    </a:lnTo>
                    <a:lnTo>
                      <a:pt x="1851002" y="974212"/>
                    </a:lnTo>
                    <a:lnTo>
                      <a:pt x="2045844" y="974212"/>
                    </a:lnTo>
                    <a:lnTo>
                      <a:pt x="2045844" y="925502"/>
                    </a:lnTo>
                    <a:lnTo>
                      <a:pt x="1656159" y="925502"/>
                    </a:lnTo>
                    <a:lnTo>
                      <a:pt x="1656159" y="97423"/>
                    </a:lnTo>
                    <a:cubicBezTo>
                      <a:pt x="1655999" y="43685"/>
                      <a:pt x="1612476" y="162"/>
                      <a:pt x="1558738" y="2"/>
                    </a:cubicBezTo>
                    <a:lnTo>
                      <a:pt x="584528" y="2"/>
                    </a:lnTo>
                    <a:cubicBezTo>
                      <a:pt x="262483" y="-780"/>
                      <a:pt x="783" y="259656"/>
                      <a:pt x="2" y="581700"/>
                    </a:cubicBezTo>
                    <a:cubicBezTo>
                      <a:pt x="-1" y="582643"/>
                      <a:pt x="-1" y="583585"/>
                      <a:pt x="2" y="584528"/>
                    </a:cubicBezTo>
                    <a:lnTo>
                      <a:pt x="2" y="974212"/>
                    </a:lnTo>
                    <a:lnTo>
                      <a:pt x="463969" y="974212"/>
                    </a:lnTo>
                    <a:cubicBezTo>
                      <a:pt x="463239" y="966199"/>
                      <a:pt x="462752" y="958113"/>
                      <a:pt x="462752" y="949857"/>
                    </a:cubicBezTo>
                    <a:cubicBezTo>
                      <a:pt x="462752" y="941600"/>
                      <a:pt x="463239" y="933515"/>
                      <a:pt x="463969" y="925502"/>
                    </a:cubicBezTo>
                    <a:lnTo>
                      <a:pt x="48712" y="925502"/>
                    </a:lnTo>
                    <a:lnTo>
                      <a:pt x="48712" y="584528"/>
                    </a:lnTo>
                    <a:cubicBezTo>
                      <a:pt x="49048" y="288743"/>
                      <a:pt x="288743" y="49048"/>
                      <a:pt x="584528" y="48712"/>
                    </a:cubicBezTo>
                    <a:lnTo>
                      <a:pt x="1558738" y="48712"/>
                    </a:lnTo>
                    <a:cubicBezTo>
                      <a:pt x="1585641" y="48712"/>
                      <a:pt x="1607449" y="70520"/>
                      <a:pt x="1607449" y="97423"/>
                    </a:cubicBezTo>
                    <a:lnTo>
                      <a:pt x="1607449" y="925502"/>
                    </a:lnTo>
                    <a:lnTo>
                      <a:pt x="997325" y="925502"/>
                    </a:lnTo>
                    <a:cubicBezTo>
                      <a:pt x="998056" y="933563"/>
                      <a:pt x="998567" y="941674"/>
                      <a:pt x="998567" y="949857"/>
                    </a:cubicBezTo>
                    <a:cubicBezTo>
                      <a:pt x="998567" y="958040"/>
                      <a:pt x="998056" y="966151"/>
                      <a:pt x="997325" y="974212"/>
                    </a:cubicBezTo>
                    <a:close/>
                  </a:path>
                </a:pathLst>
              </a:custGeom>
              <a:solidFill>
                <a:schemeClr val="bg1"/>
              </a:solidFill>
              <a:ln w="243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sp>
          <p:nvSpPr>
            <p:cNvPr id="74" name="그래픽 7" descr="백팩">
              <a:extLst>
                <a:ext uri="{FF2B5EF4-FFF2-40B4-BE49-F238E27FC236}">
                  <a16:creationId xmlns:a16="http://schemas.microsoft.com/office/drawing/2014/main" id="{62010EF8-D1D7-4B3D-83C8-B1CC6A40FCC7}"/>
                </a:ext>
              </a:extLst>
            </p:cNvPr>
            <p:cNvSpPr/>
            <p:nvPr/>
          </p:nvSpPr>
          <p:spPr>
            <a:xfrm>
              <a:off x="8417021" y="5068758"/>
              <a:ext cx="1656155" cy="1875550"/>
            </a:xfrm>
            <a:custGeom>
              <a:avLst/>
              <a:gdLst>
                <a:gd name="connsiteX0" fmla="*/ 1534381 w 1656157"/>
                <a:gd name="connsiteY0" fmla="*/ 1071826 h 1875549"/>
                <a:gd name="connsiteX1" fmla="*/ 1510026 w 1656157"/>
                <a:gd name="connsiteY1" fmla="*/ 1071826 h 1875549"/>
                <a:gd name="connsiteX2" fmla="*/ 1510026 w 1656157"/>
                <a:gd name="connsiteY2" fmla="*/ 560365 h 1875549"/>
                <a:gd name="connsiteX3" fmla="*/ 1242118 w 1656157"/>
                <a:gd name="connsiteY3" fmla="*/ 292458 h 1875549"/>
                <a:gd name="connsiteX4" fmla="*/ 1143455 w 1656157"/>
                <a:gd name="connsiteY4" fmla="*/ 292458 h 1875549"/>
                <a:gd name="connsiteX5" fmla="*/ 804196 w 1656157"/>
                <a:gd name="connsiteY5" fmla="*/ 916 h 1875549"/>
                <a:gd name="connsiteX6" fmla="*/ 512654 w 1656157"/>
                <a:gd name="connsiteY6" fmla="*/ 292458 h 1875549"/>
                <a:gd name="connsiteX7" fmla="*/ 414039 w 1656157"/>
                <a:gd name="connsiteY7" fmla="*/ 292458 h 1875549"/>
                <a:gd name="connsiteX8" fmla="*/ 146132 w 1656157"/>
                <a:gd name="connsiteY8" fmla="*/ 560365 h 1875549"/>
                <a:gd name="connsiteX9" fmla="*/ 146132 w 1656157"/>
                <a:gd name="connsiteY9" fmla="*/ 1071826 h 1875549"/>
                <a:gd name="connsiteX10" fmla="*/ 121776 w 1656157"/>
                <a:gd name="connsiteY10" fmla="*/ 1071826 h 1875549"/>
                <a:gd name="connsiteX11" fmla="*/ 0 w 1656157"/>
                <a:gd name="connsiteY11" fmla="*/ 1193602 h 1875549"/>
                <a:gd name="connsiteX12" fmla="*/ 0 w 1656157"/>
                <a:gd name="connsiteY12" fmla="*/ 1534576 h 1875549"/>
                <a:gd name="connsiteX13" fmla="*/ 121776 w 1656157"/>
                <a:gd name="connsiteY13" fmla="*/ 1656352 h 1875549"/>
                <a:gd name="connsiteX14" fmla="*/ 146132 w 1656157"/>
                <a:gd name="connsiteY14" fmla="*/ 1656352 h 1875549"/>
                <a:gd name="connsiteX15" fmla="*/ 146132 w 1656157"/>
                <a:gd name="connsiteY15" fmla="*/ 1705063 h 1875549"/>
                <a:gd name="connsiteX16" fmla="*/ 316618 w 1656157"/>
                <a:gd name="connsiteY16" fmla="*/ 1875550 h 1875549"/>
                <a:gd name="connsiteX17" fmla="*/ 1388250 w 1656157"/>
                <a:gd name="connsiteY17" fmla="*/ 1875550 h 1875549"/>
                <a:gd name="connsiteX18" fmla="*/ 1510026 w 1656157"/>
                <a:gd name="connsiteY18" fmla="*/ 1753773 h 1875549"/>
                <a:gd name="connsiteX19" fmla="*/ 1510026 w 1656157"/>
                <a:gd name="connsiteY19" fmla="*/ 1656352 h 1875549"/>
                <a:gd name="connsiteX20" fmla="*/ 1534381 w 1656157"/>
                <a:gd name="connsiteY20" fmla="*/ 1656352 h 1875549"/>
                <a:gd name="connsiteX21" fmla="*/ 1656158 w 1656157"/>
                <a:gd name="connsiteY21" fmla="*/ 1534576 h 1875549"/>
                <a:gd name="connsiteX22" fmla="*/ 1656158 w 1656157"/>
                <a:gd name="connsiteY22" fmla="*/ 1193602 h 1875549"/>
                <a:gd name="connsiteX23" fmla="*/ 1534381 w 1656157"/>
                <a:gd name="connsiteY23" fmla="*/ 1071826 h 1875549"/>
                <a:gd name="connsiteX24" fmla="*/ 828079 w 1656157"/>
                <a:gd name="connsiteY24" fmla="*/ 48905 h 1875549"/>
                <a:gd name="connsiteX25" fmla="*/ 1094745 w 1656157"/>
                <a:gd name="connsiteY25" fmla="*/ 292458 h 1875549"/>
                <a:gd name="connsiteX26" fmla="*/ 561364 w 1656157"/>
                <a:gd name="connsiteY26" fmla="*/ 292458 h 1875549"/>
                <a:gd name="connsiteX27" fmla="*/ 828079 w 1656157"/>
                <a:gd name="connsiteY27" fmla="*/ 48905 h 1875549"/>
                <a:gd name="connsiteX28" fmla="*/ 1242118 w 1656157"/>
                <a:gd name="connsiteY28" fmla="*/ 341168 h 1875549"/>
                <a:gd name="connsiteX29" fmla="*/ 1266474 w 1656157"/>
                <a:gd name="connsiteY29" fmla="*/ 342605 h 1875549"/>
                <a:gd name="connsiteX30" fmla="*/ 1266474 w 1656157"/>
                <a:gd name="connsiteY30" fmla="*/ 755208 h 1875549"/>
                <a:gd name="connsiteX31" fmla="*/ 1193408 w 1656157"/>
                <a:gd name="connsiteY31" fmla="*/ 828273 h 1875549"/>
                <a:gd name="connsiteX32" fmla="*/ 925500 w 1656157"/>
                <a:gd name="connsiteY32" fmla="*/ 828273 h 1875549"/>
                <a:gd name="connsiteX33" fmla="*/ 925500 w 1656157"/>
                <a:gd name="connsiteY33" fmla="*/ 779563 h 1875549"/>
                <a:gd name="connsiteX34" fmla="*/ 852434 w 1656157"/>
                <a:gd name="connsiteY34" fmla="*/ 706497 h 1875549"/>
                <a:gd name="connsiteX35" fmla="*/ 803724 w 1656157"/>
                <a:gd name="connsiteY35" fmla="*/ 706497 h 1875549"/>
                <a:gd name="connsiteX36" fmla="*/ 730658 w 1656157"/>
                <a:gd name="connsiteY36" fmla="*/ 779563 h 1875549"/>
                <a:gd name="connsiteX37" fmla="*/ 730658 w 1656157"/>
                <a:gd name="connsiteY37" fmla="*/ 828273 h 1875549"/>
                <a:gd name="connsiteX38" fmla="*/ 462750 w 1656157"/>
                <a:gd name="connsiteY38" fmla="*/ 828273 h 1875549"/>
                <a:gd name="connsiteX39" fmla="*/ 389684 w 1656157"/>
                <a:gd name="connsiteY39" fmla="*/ 755208 h 1875549"/>
                <a:gd name="connsiteX40" fmla="*/ 389684 w 1656157"/>
                <a:gd name="connsiteY40" fmla="*/ 342605 h 1875549"/>
                <a:gd name="connsiteX41" fmla="*/ 414039 w 1656157"/>
                <a:gd name="connsiteY41" fmla="*/ 341168 h 1875549"/>
                <a:gd name="connsiteX42" fmla="*/ 876789 w 1656157"/>
                <a:gd name="connsiteY42" fmla="*/ 779563 h 1875549"/>
                <a:gd name="connsiteX43" fmla="*/ 876789 w 1656157"/>
                <a:gd name="connsiteY43" fmla="*/ 925694 h 1875549"/>
                <a:gd name="connsiteX44" fmla="*/ 852434 w 1656157"/>
                <a:gd name="connsiteY44" fmla="*/ 950050 h 1875549"/>
                <a:gd name="connsiteX45" fmla="*/ 803724 w 1656157"/>
                <a:gd name="connsiteY45" fmla="*/ 950050 h 1875549"/>
                <a:gd name="connsiteX46" fmla="*/ 779368 w 1656157"/>
                <a:gd name="connsiteY46" fmla="*/ 925694 h 1875549"/>
                <a:gd name="connsiteX47" fmla="*/ 779368 w 1656157"/>
                <a:gd name="connsiteY47" fmla="*/ 779563 h 1875549"/>
                <a:gd name="connsiteX48" fmla="*/ 803724 w 1656157"/>
                <a:gd name="connsiteY48" fmla="*/ 755208 h 1875549"/>
                <a:gd name="connsiteX49" fmla="*/ 852434 w 1656157"/>
                <a:gd name="connsiteY49" fmla="*/ 755208 h 1875549"/>
                <a:gd name="connsiteX50" fmla="*/ 876789 w 1656157"/>
                <a:gd name="connsiteY50" fmla="*/ 779563 h 1875549"/>
                <a:gd name="connsiteX51" fmla="*/ 121776 w 1656157"/>
                <a:gd name="connsiteY51" fmla="*/ 1607642 h 1875549"/>
                <a:gd name="connsiteX52" fmla="*/ 48711 w 1656157"/>
                <a:gd name="connsiteY52" fmla="*/ 1534576 h 1875549"/>
                <a:gd name="connsiteX53" fmla="*/ 48711 w 1656157"/>
                <a:gd name="connsiteY53" fmla="*/ 1193602 h 1875549"/>
                <a:gd name="connsiteX54" fmla="*/ 121776 w 1656157"/>
                <a:gd name="connsiteY54" fmla="*/ 1120536 h 1875549"/>
                <a:gd name="connsiteX55" fmla="*/ 146132 w 1656157"/>
                <a:gd name="connsiteY55" fmla="*/ 1120536 h 1875549"/>
                <a:gd name="connsiteX56" fmla="*/ 146132 w 1656157"/>
                <a:gd name="connsiteY56" fmla="*/ 1607642 h 1875549"/>
                <a:gd name="connsiteX57" fmla="*/ 1193408 w 1656157"/>
                <a:gd name="connsiteY57" fmla="*/ 1826839 h 1875549"/>
                <a:gd name="connsiteX58" fmla="*/ 462750 w 1656157"/>
                <a:gd name="connsiteY58" fmla="*/ 1826839 h 1875549"/>
                <a:gd name="connsiteX59" fmla="*/ 462750 w 1656157"/>
                <a:gd name="connsiteY59" fmla="*/ 1558931 h 1875549"/>
                <a:gd name="connsiteX60" fmla="*/ 535816 w 1656157"/>
                <a:gd name="connsiteY60" fmla="*/ 1485865 h 1875549"/>
                <a:gd name="connsiteX61" fmla="*/ 1120342 w 1656157"/>
                <a:gd name="connsiteY61" fmla="*/ 1485865 h 1875549"/>
                <a:gd name="connsiteX62" fmla="*/ 1193408 w 1656157"/>
                <a:gd name="connsiteY62" fmla="*/ 1558931 h 1875549"/>
                <a:gd name="connsiteX63" fmla="*/ 1461316 w 1656157"/>
                <a:gd name="connsiteY63" fmla="*/ 1753773 h 1875549"/>
                <a:gd name="connsiteX64" fmla="*/ 1388250 w 1656157"/>
                <a:gd name="connsiteY64" fmla="*/ 1826839 h 1875549"/>
                <a:gd name="connsiteX65" fmla="*/ 1242118 w 1656157"/>
                <a:gd name="connsiteY65" fmla="*/ 1826839 h 1875549"/>
                <a:gd name="connsiteX66" fmla="*/ 1242118 w 1656157"/>
                <a:gd name="connsiteY66" fmla="*/ 1558931 h 1875549"/>
                <a:gd name="connsiteX67" fmla="*/ 1120342 w 1656157"/>
                <a:gd name="connsiteY67" fmla="*/ 1437155 h 1875549"/>
                <a:gd name="connsiteX68" fmla="*/ 535816 w 1656157"/>
                <a:gd name="connsiteY68" fmla="*/ 1437155 h 1875549"/>
                <a:gd name="connsiteX69" fmla="*/ 414039 w 1656157"/>
                <a:gd name="connsiteY69" fmla="*/ 1558931 h 1875549"/>
                <a:gd name="connsiteX70" fmla="*/ 414039 w 1656157"/>
                <a:gd name="connsiteY70" fmla="*/ 1826839 h 1875549"/>
                <a:gd name="connsiteX71" fmla="*/ 316618 w 1656157"/>
                <a:gd name="connsiteY71" fmla="*/ 1826839 h 1875549"/>
                <a:gd name="connsiteX72" fmla="*/ 194842 w 1656157"/>
                <a:gd name="connsiteY72" fmla="*/ 1705063 h 1875549"/>
                <a:gd name="connsiteX73" fmla="*/ 194842 w 1656157"/>
                <a:gd name="connsiteY73" fmla="*/ 560365 h 1875549"/>
                <a:gd name="connsiteX74" fmla="*/ 340974 w 1656157"/>
                <a:gd name="connsiteY74" fmla="*/ 353955 h 1875549"/>
                <a:gd name="connsiteX75" fmla="*/ 340974 w 1656157"/>
                <a:gd name="connsiteY75" fmla="*/ 755208 h 1875549"/>
                <a:gd name="connsiteX76" fmla="*/ 462750 w 1656157"/>
                <a:gd name="connsiteY76" fmla="*/ 876984 h 1875549"/>
                <a:gd name="connsiteX77" fmla="*/ 730658 w 1656157"/>
                <a:gd name="connsiteY77" fmla="*/ 876984 h 1875549"/>
                <a:gd name="connsiteX78" fmla="*/ 730658 w 1656157"/>
                <a:gd name="connsiteY78" fmla="*/ 925694 h 1875549"/>
                <a:gd name="connsiteX79" fmla="*/ 803724 w 1656157"/>
                <a:gd name="connsiteY79" fmla="*/ 998760 h 1875549"/>
                <a:gd name="connsiteX80" fmla="*/ 852434 w 1656157"/>
                <a:gd name="connsiteY80" fmla="*/ 998760 h 1875549"/>
                <a:gd name="connsiteX81" fmla="*/ 925500 w 1656157"/>
                <a:gd name="connsiteY81" fmla="*/ 925694 h 1875549"/>
                <a:gd name="connsiteX82" fmla="*/ 925500 w 1656157"/>
                <a:gd name="connsiteY82" fmla="*/ 876984 h 1875549"/>
                <a:gd name="connsiteX83" fmla="*/ 1193408 w 1656157"/>
                <a:gd name="connsiteY83" fmla="*/ 876984 h 1875549"/>
                <a:gd name="connsiteX84" fmla="*/ 1315184 w 1656157"/>
                <a:gd name="connsiteY84" fmla="*/ 755208 h 1875549"/>
                <a:gd name="connsiteX85" fmla="*/ 1315184 w 1656157"/>
                <a:gd name="connsiteY85" fmla="*/ 353955 h 1875549"/>
                <a:gd name="connsiteX86" fmla="*/ 1461316 w 1656157"/>
                <a:gd name="connsiteY86" fmla="*/ 560365 h 1875549"/>
                <a:gd name="connsiteX87" fmla="*/ 1461316 w 1656157"/>
                <a:gd name="connsiteY87" fmla="*/ 1753773 h 1875549"/>
                <a:gd name="connsiteX88" fmla="*/ 1607447 w 1656157"/>
                <a:gd name="connsiteY88" fmla="*/ 1534576 h 1875549"/>
                <a:gd name="connsiteX89" fmla="*/ 1534381 w 1656157"/>
                <a:gd name="connsiteY89" fmla="*/ 1607642 h 1875549"/>
                <a:gd name="connsiteX90" fmla="*/ 1510026 w 1656157"/>
                <a:gd name="connsiteY90" fmla="*/ 1607642 h 1875549"/>
                <a:gd name="connsiteX91" fmla="*/ 1510026 w 1656157"/>
                <a:gd name="connsiteY91" fmla="*/ 1120536 h 1875549"/>
                <a:gd name="connsiteX92" fmla="*/ 1534381 w 1656157"/>
                <a:gd name="connsiteY92" fmla="*/ 1120536 h 1875549"/>
                <a:gd name="connsiteX93" fmla="*/ 1607447 w 1656157"/>
                <a:gd name="connsiteY93" fmla="*/ 1193602 h 1875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</a:cxnLst>
              <a:rect l="l" t="t" r="r" b="b"/>
              <a:pathLst>
                <a:path w="1656157" h="1875549">
                  <a:moveTo>
                    <a:pt x="1534381" y="1071826"/>
                  </a:moveTo>
                  <a:lnTo>
                    <a:pt x="1510026" y="1071826"/>
                  </a:lnTo>
                  <a:lnTo>
                    <a:pt x="1510026" y="560365"/>
                  </a:lnTo>
                  <a:cubicBezTo>
                    <a:pt x="1509851" y="412475"/>
                    <a:pt x="1390008" y="292633"/>
                    <a:pt x="1242118" y="292458"/>
                  </a:cubicBezTo>
                  <a:lnTo>
                    <a:pt x="1143455" y="292458"/>
                  </a:lnTo>
                  <a:cubicBezTo>
                    <a:pt x="1130279" y="118266"/>
                    <a:pt x="978387" y="-12261"/>
                    <a:pt x="804196" y="916"/>
                  </a:cubicBezTo>
                  <a:cubicBezTo>
                    <a:pt x="648327" y="12707"/>
                    <a:pt x="524444" y="136589"/>
                    <a:pt x="512654" y="292458"/>
                  </a:cubicBezTo>
                  <a:lnTo>
                    <a:pt x="414039" y="292458"/>
                  </a:lnTo>
                  <a:cubicBezTo>
                    <a:pt x="266149" y="292633"/>
                    <a:pt x="146307" y="412475"/>
                    <a:pt x="146132" y="560365"/>
                  </a:cubicBezTo>
                  <a:lnTo>
                    <a:pt x="146132" y="1071826"/>
                  </a:lnTo>
                  <a:lnTo>
                    <a:pt x="121776" y="1071826"/>
                  </a:lnTo>
                  <a:cubicBezTo>
                    <a:pt x="54553" y="1071906"/>
                    <a:pt x="80" y="1126379"/>
                    <a:pt x="0" y="1193602"/>
                  </a:cubicBezTo>
                  <a:lnTo>
                    <a:pt x="0" y="1534576"/>
                  </a:lnTo>
                  <a:cubicBezTo>
                    <a:pt x="80" y="1601799"/>
                    <a:pt x="54553" y="1656272"/>
                    <a:pt x="121776" y="1656352"/>
                  </a:cubicBezTo>
                  <a:lnTo>
                    <a:pt x="146132" y="1656352"/>
                  </a:lnTo>
                  <a:lnTo>
                    <a:pt x="146132" y="1705063"/>
                  </a:lnTo>
                  <a:cubicBezTo>
                    <a:pt x="146239" y="1799176"/>
                    <a:pt x="222505" y="1875442"/>
                    <a:pt x="316618" y="1875550"/>
                  </a:cubicBezTo>
                  <a:lnTo>
                    <a:pt x="1388250" y="1875550"/>
                  </a:lnTo>
                  <a:cubicBezTo>
                    <a:pt x="1455473" y="1875469"/>
                    <a:pt x="1509946" y="1820996"/>
                    <a:pt x="1510026" y="1753773"/>
                  </a:cubicBezTo>
                  <a:lnTo>
                    <a:pt x="1510026" y="1656352"/>
                  </a:lnTo>
                  <a:lnTo>
                    <a:pt x="1534381" y="1656352"/>
                  </a:lnTo>
                  <a:cubicBezTo>
                    <a:pt x="1601604" y="1656272"/>
                    <a:pt x="1656077" y="1601799"/>
                    <a:pt x="1656158" y="1534576"/>
                  </a:cubicBezTo>
                  <a:lnTo>
                    <a:pt x="1656158" y="1193602"/>
                  </a:lnTo>
                  <a:cubicBezTo>
                    <a:pt x="1656077" y="1126379"/>
                    <a:pt x="1601604" y="1071906"/>
                    <a:pt x="1534381" y="1071826"/>
                  </a:cubicBezTo>
                  <a:close/>
                  <a:moveTo>
                    <a:pt x="828079" y="48905"/>
                  </a:moveTo>
                  <a:cubicBezTo>
                    <a:pt x="966507" y="49088"/>
                    <a:pt x="1082046" y="154612"/>
                    <a:pt x="1094745" y="292458"/>
                  </a:cubicBezTo>
                  <a:lnTo>
                    <a:pt x="561364" y="292458"/>
                  </a:lnTo>
                  <a:cubicBezTo>
                    <a:pt x="574066" y="154595"/>
                    <a:pt x="689631" y="49063"/>
                    <a:pt x="828079" y="48905"/>
                  </a:cubicBezTo>
                  <a:close/>
                  <a:moveTo>
                    <a:pt x="1242118" y="341168"/>
                  </a:moveTo>
                  <a:cubicBezTo>
                    <a:pt x="1250258" y="341192"/>
                    <a:pt x="1258388" y="341670"/>
                    <a:pt x="1266474" y="342605"/>
                  </a:cubicBezTo>
                  <a:lnTo>
                    <a:pt x="1266474" y="755208"/>
                  </a:lnTo>
                  <a:cubicBezTo>
                    <a:pt x="1266474" y="795562"/>
                    <a:pt x="1233762" y="828273"/>
                    <a:pt x="1193408" y="828273"/>
                  </a:cubicBezTo>
                  <a:lnTo>
                    <a:pt x="925500" y="828273"/>
                  </a:lnTo>
                  <a:lnTo>
                    <a:pt x="925500" y="779563"/>
                  </a:lnTo>
                  <a:cubicBezTo>
                    <a:pt x="925500" y="739209"/>
                    <a:pt x="892788" y="706497"/>
                    <a:pt x="852434" y="706497"/>
                  </a:cubicBezTo>
                  <a:lnTo>
                    <a:pt x="803724" y="706497"/>
                  </a:lnTo>
                  <a:cubicBezTo>
                    <a:pt x="763369" y="706497"/>
                    <a:pt x="730658" y="739209"/>
                    <a:pt x="730658" y="779563"/>
                  </a:cubicBezTo>
                  <a:lnTo>
                    <a:pt x="730658" y="828273"/>
                  </a:lnTo>
                  <a:lnTo>
                    <a:pt x="462750" y="828273"/>
                  </a:lnTo>
                  <a:cubicBezTo>
                    <a:pt x="422396" y="828273"/>
                    <a:pt x="389684" y="795562"/>
                    <a:pt x="389684" y="755208"/>
                  </a:cubicBezTo>
                  <a:lnTo>
                    <a:pt x="389684" y="342605"/>
                  </a:lnTo>
                  <a:cubicBezTo>
                    <a:pt x="397770" y="341670"/>
                    <a:pt x="405900" y="341192"/>
                    <a:pt x="414039" y="341168"/>
                  </a:cubicBezTo>
                  <a:close/>
                  <a:moveTo>
                    <a:pt x="876789" y="779563"/>
                  </a:moveTo>
                  <a:lnTo>
                    <a:pt x="876789" y="925694"/>
                  </a:lnTo>
                  <a:cubicBezTo>
                    <a:pt x="876789" y="939146"/>
                    <a:pt x="865886" y="950050"/>
                    <a:pt x="852434" y="950050"/>
                  </a:cubicBezTo>
                  <a:lnTo>
                    <a:pt x="803724" y="950050"/>
                  </a:lnTo>
                  <a:cubicBezTo>
                    <a:pt x="790272" y="950050"/>
                    <a:pt x="779368" y="939146"/>
                    <a:pt x="779368" y="925694"/>
                  </a:cubicBezTo>
                  <a:lnTo>
                    <a:pt x="779368" y="779563"/>
                  </a:lnTo>
                  <a:cubicBezTo>
                    <a:pt x="779368" y="766111"/>
                    <a:pt x="790272" y="755208"/>
                    <a:pt x="803724" y="755208"/>
                  </a:cubicBezTo>
                  <a:lnTo>
                    <a:pt x="852434" y="755208"/>
                  </a:lnTo>
                  <a:cubicBezTo>
                    <a:pt x="865886" y="755208"/>
                    <a:pt x="876789" y="766111"/>
                    <a:pt x="876789" y="779563"/>
                  </a:cubicBezTo>
                  <a:close/>
                  <a:moveTo>
                    <a:pt x="121776" y="1607642"/>
                  </a:moveTo>
                  <a:cubicBezTo>
                    <a:pt x="81422" y="1607642"/>
                    <a:pt x="48711" y="1574930"/>
                    <a:pt x="48711" y="1534576"/>
                  </a:cubicBezTo>
                  <a:lnTo>
                    <a:pt x="48711" y="1193602"/>
                  </a:lnTo>
                  <a:cubicBezTo>
                    <a:pt x="48711" y="1153248"/>
                    <a:pt x="81422" y="1120536"/>
                    <a:pt x="121776" y="1120536"/>
                  </a:cubicBezTo>
                  <a:lnTo>
                    <a:pt x="146132" y="1120536"/>
                  </a:lnTo>
                  <a:lnTo>
                    <a:pt x="146132" y="1607642"/>
                  </a:lnTo>
                  <a:close/>
                  <a:moveTo>
                    <a:pt x="1193408" y="1826839"/>
                  </a:moveTo>
                  <a:lnTo>
                    <a:pt x="462750" y="1826839"/>
                  </a:lnTo>
                  <a:lnTo>
                    <a:pt x="462750" y="1558931"/>
                  </a:lnTo>
                  <a:cubicBezTo>
                    <a:pt x="462750" y="1518577"/>
                    <a:pt x="495462" y="1485865"/>
                    <a:pt x="535816" y="1485865"/>
                  </a:cubicBezTo>
                  <a:lnTo>
                    <a:pt x="1120342" y="1485865"/>
                  </a:lnTo>
                  <a:cubicBezTo>
                    <a:pt x="1160696" y="1485865"/>
                    <a:pt x="1193408" y="1518577"/>
                    <a:pt x="1193408" y="1558931"/>
                  </a:cubicBezTo>
                  <a:close/>
                  <a:moveTo>
                    <a:pt x="1461316" y="1753773"/>
                  </a:moveTo>
                  <a:cubicBezTo>
                    <a:pt x="1461316" y="1794127"/>
                    <a:pt x="1428604" y="1826839"/>
                    <a:pt x="1388250" y="1826839"/>
                  </a:cubicBezTo>
                  <a:lnTo>
                    <a:pt x="1242118" y="1826839"/>
                  </a:lnTo>
                  <a:lnTo>
                    <a:pt x="1242118" y="1558931"/>
                  </a:lnTo>
                  <a:cubicBezTo>
                    <a:pt x="1242038" y="1491708"/>
                    <a:pt x="1187565" y="1437235"/>
                    <a:pt x="1120342" y="1437155"/>
                  </a:cubicBezTo>
                  <a:lnTo>
                    <a:pt x="535816" y="1437155"/>
                  </a:lnTo>
                  <a:cubicBezTo>
                    <a:pt x="468593" y="1437235"/>
                    <a:pt x="414120" y="1491708"/>
                    <a:pt x="414039" y="1558931"/>
                  </a:cubicBezTo>
                  <a:lnTo>
                    <a:pt x="414039" y="1826839"/>
                  </a:lnTo>
                  <a:lnTo>
                    <a:pt x="316618" y="1826839"/>
                  </a:lnTo>
                  <a:cubicBezTo>
                    <a:pt x="249395" y="1826759"/>
                    <a:pt x="194922" y="1772286"/>
                    <a:pt x="194842" y="1705063"/>
                  </a:cubicBezTo>
                  <a:lnTo>
                    <a:pt x="194842" y="560365"/>
                  </a:lnTo>
                  <a:cubicBezTo>
                    <a:pt x="195005" y="467584"/>
                    <a:pt x="253516" y="384937"/>
                    <a:pt x="340974" y="353955"/>
                  </a:cubicBezTo>
                  <a:lnTo>
                    <a:pt x="340974" y="755208"/>
                  </a:lnTo>
                  <a:cubicBezTo>
                    <a:pt x="341054" y="822431"/>
                    <a:pt x="395527" y="876903"/>
                    <a:pt x="462750" y="876984"/>
                  </a:cubicBezTo>
                  <a:lnTo>
                    <a:pt x="730658" y="876984"/>
                  </a:lnTo>
                  <a:lnTo>
                    <a:pt x="730658" y="925694"/>
                  </a:lnTo>
                  <a:cubicBezTo>
                    <a:pt x="730658" y="966049"/>
                    <a:pt x="763369" y="998760"/>
                    <a:pt x="803724" y="998760"/>
                  </a:cubicBezTo>
                  <a:lnTo>
                    <a:pt x="852434" y="998760"/>
                  </a:lnTo>
                  <a:cubicBezTo>
                    <a:pt x="892788" y="998760"/>
                    <a:pt x="925500" y="966049"/>
                    <a:pt x="925500" y="925694"/>
                  </a:cubicBezTo>
                  <a:lnTo>
                    <a:pt x="925500" y="876984"/>
                  </a:lnTo>
                  <a:lnTo>
                    <a:pt x="1193408" y="876984"/>
                  </a:lnTo>
                  <a:cubicBezTo>
                    <a:pt x="1260631" y="876903"/>
                    <a:pt x="1315104" y="822431"/>
                    <a:pt x="1315184" y="755208"/>
                  </a:cubicBezTo>
                  <a:lnTo>
                    <a:pt x="1315184" y="353955"/>
                  </a:lnTo>
                  <a:cubicBezTo>
                    <a:pt x="1402641" y="384937"/>
                    <a:pt x="1461153" y="467584"/>
                    <a:pt x="1461316" y="560365"/>
                  </a:cubicBezTo>
                  <a:lnTo>
                    <a:pt x="1461316" y="1753773"/>
                  </a:lnTo>
                  <a:close/>
                  <a:moveTo>
                    <a:pt x="1607447" y="1534576"/>
                  </a:moveTo>
                  <a:cubicBezTo>
                    <a:pt x="1607447" y="1574930"/>
                    <a:pt x="1574736" y="1607642"/>
                    <a:pt x="1534381" y="1607642"/>
                  </a:cubicBezTo>
                  <a:lnTo>
                    <a:pt x="1510026" y="1607642"/>
                  </a:lnTo>
                  <a:lnTo>
                    <a:pt x="1510026" y="1120536"/>
                  </a:lnTo>
                  <a:lnTo>
                    <a:pt x="1534381" y="1120536"/>
                  </a:lnTo>
                  <a:cubicBezTo>
                    <a:pt x="1574736" y="1120536"/>
                    <a:pt x="1607447" y="1153248"/>
                    <a:pt x="1607447" y="1193602"/>
                  </a:cubicBezTo>
                  <a:close/>
                </a:path>
              </a:pathLst>
            </a:custGeom>
            <a:solidFill>
              <a:schemeClr val="bg1"/>
            </a:solidFill>
            <a:ln w="243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5" name="그래픽 9" descr="피크닉 테이블">
              <a:extLst>
                <a:ext uri="{FF2B5EF4-FFF2-40B4-BE49-F238E27FC236}">
                  <a16:creationId xmlns:a16="http://schemas.microsoft.com/office/drawing/2014/main" id="{5D788FC8-B4C0-4BE5-86C1-313C88917392}"/>
                </a:ext>
              </a:extLst>
            </p:cNvPr>
            <p:cNvSpPr/>
            <p:nvPr/>
          </p:nvSpPr>
          <p:spPr>
            <a:xfrm>
              <a:off x="4107988" y="5677836"/>
              <a:ext cx="2143261" cy="1266472"/>
            </a:xfrm>
            <a:custGeom>
              <a:avLst/>
              <a:gdLst>
                <a:gd name="connsiteX0" fmla="*/ 1514264 w 2143262"/>
                <a:gd name="connsiteY0" fmla="*/ 633237 h 1266473"/>
                <a:gd name="connsiteX1" fmla="*/ 1278213 w 2143262"/>
                <a:gd name="connsiteY1" fmla="*/ 48711 h 1266473"/>
                <a:gd name="connsiteX2" fmla="*/ 1753579 w 2143262"/>
                <a:gd name="connsiteY2" fmla="*/ 48711 h 1266473"/>
                <a:gd name="connsiteX3" fmla="*/ 1753579 w 2143262"/>
                <a:gd name="connsiteY3" fmla="*/ 0 h 1266473"/>
                <a:gd name="connsiteX4" fmla="*/ 389684 w 2143262"/>
                <a:gd name="connsiteY4" fmla="*/ 0 h 1266473"/>
                <a:gd name="connsiteX5" fmla="*/ 389684 w 2143262"/>
                <a:gd name="connsiteY5" fmla="*/ 48711 h 1266473"/>
                <a:gd name="connsiteX6" fmla="*/ 865050 w 2143262"/>
                <a:gd name="connsiteY6" fmla="*/ 48711 h 1266473"/>
                <a:gd name="connsiteX7" fmla="*/ 628999 w 2143262"/>
                <a:gd name="connsiteY7" fmla="*/ 633237 h 1266473"/>
                <a:gd name="connsiteX8" fmla="*/ 0 w 2143262"/>
                <a:gd name="connsiteY8" fmla="*/ 633237 h 1266473"/>
                <a:gd name="connsiteX9" fmla="*/ 0 w 2143262"/>
                <a:gd name="connsiteY9" fmla="*/ 681947 h 1266473"/>
                <a:gd name="connsiteX10" fmla="*/ 609320 w 2143262"/>
                <a:gd name="connsiteY10" fmla="*/ 681947 h 1266473"/>
                <a:gd name="connsiteX11" fmla="*/ 373269 w 2143262"/>
                <a:gd name="connsiteY11" fmla="*/ 1266474 h 1266473"/>
                <a:gd name="connsiteX12" fmla="*/ 425779 w 2143262"/>
                <a:gd name="connsiteY12" fmla="*/ 1266474 h 1266473"/>
                <a:gd name="connsiteX13" fmla="*/ 661830 w 2143262"/>
                <a:gd name="connsiteY13" fmla="*/ 681947 h 1266473"/>
                <a:gd name="connsiteX14" fmla="*/ 1481433 w 2143262"/>
                <a:gd name="connsiteY14" fmla="*/ 681947 h 1266473"/>
                <a:gd name="connsiteX15" fmla="*/ 1717484 w 2143262"/>
                <a:gd name="connsiteY15" fmla="*/ 1266474 h 1266473"/>
                <a:gd name="connsiteX16" fmla="*/ 1769994 w 2143262"/>
                <a:gd name="connsiteY16" fmla="*/ 1266474 h 1266473"/>
                <a:gd name="connsiteX17" fmla="*/ 1533943 w 2143262"/>
                <a:gd name="connsiteY17" fmla="*/ 681947 h 1266473"/>
                <a:gd name="connsiteX18" fmla="*/ 2143263 w 2143262"/>
                <a:gd name="connsiteY18" fmla="*/ 681947 h 1266473"/>
                <a:gd name="connsiteX19" fmla="*/ 2143263 w 2143262"/>
                <a:gd name="connsiteY19" fmla="*/ 633237 h 1266473"/>
                <a:gd name="connsiteX20" fmla="*/ 681509 w 2143262"/>
                <a:gd name="connsiteY20" fmla="*/ 633237 h 1266473"/>
                <a:gd name="connsiteX21" fmla="*/ 917560 w 2143262"/>
                <a:gd name="connsiteY21" fmla="*/ 48711 h 1266473"/>
                <a:gd name="connsiteX22" fmla="*/ 1225703 w 2143262"/>
                <a:gd name="connsiteY22" fmla="*/ 48711 h 1266473"/>
                <a:gd name="connsiteX23" fmla="*/ 1461754 w 2143262"/>
                <a:gd name="connsiteY23" fmla="*/ 633237 h 1266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143262" h="1266473">
                  <a:moveTo>
                    <a:pt x="1514264" y="633237"/>
                  </a:moveTo>
                  <a:lnTo>
                    <a:pt x="1278213" y="48711"/>
                  </a:lnTo>
                  <a:lnTo>
                    <a:pt x="1753579" y="48711"/>
                  </a:lnTo>
                  <a:lnTo>
                    <a:pt x="1753579" y="0"/>
                  </a:lnTo>
                  <a:lnTo>
                    <a:pt x="389684" y="0"/>
                  </a:lnTo>
                  <a:lnTo>
                    <a:pt x="389684" y="48711"/>
                  </a:lnTo>
                  <a:lnTo>
                    <a:pt x="865050" y="48711"/>
                  </a:lnTo>
                  <a:lnTo>
                    <a:pt x="628999" y="633237"/>
                  </a:lnTo>
                  <a:lnTo>
                    <a:pt x="0" y="633237"/>
                  </a:lnTo>
                  <a:lnTo>
                    <a:pt x="0" y="681947"/>
                  </a:lnTo>
                  <a:lnTo>
                    <a:pt x="609320" y="681947"/>
                  </a:lnTo>
                  <a:lnTo>
                    <a:pt x="373269" y="1266474"/>
                  </a:lnTo>
                  <a:lnTo>
                    <a:pt x="425779" y="1266474"/>
                  </a:lnTo>
                  <a:lnTo>
                    <a:pt x="661830" y="681947"/>
                  </a:lnTo>
                  <a:lnTo>
                    <a:pt x="1481433" y="681947"/>
                  </a:lnTo>
                  <a:lnTo>
                    <a:pt x="1717484" y="1266474"/>
                  </a:lnTo>
                  <a:lnTo>
                    <a:pt x="1769994" y="1266474"/>
                  </a:lnTo>
                  <a:lnTo>
                    <a:pt x="1533943" y="681947"/>
                  </a:lnTo>
                  <a:lnTo>
                    <a:pt x="2143263" y="681947"/>
                  </a:lnTo>
                  <a:lnTo>
                    <a:pt x="2143263" y="633237"/>
                  </a:lnTo>
                  <a:close/>
                  <a:moveTo>
                    <a:pt x="681509" y="633237"/>
                  </a:moveTo>
                  <a:lnTo>
                    <a:pt x="917560" y="48711"/>
                  </a:lnTo>
                  <a:lnTo>
                    <a:pt x="1225703" y="48711"/>
                  </a:lnTo>
                  <a:lnTo>
                    <a:pt x="1461754" y="633237"/>
                  </a:lnTo>
                  <a:close/>
                </a:path>
              </a:pathLst>
            </a:custGeom>
            <a:solidFill>
              <a:schemeClr val="bg1"/>
            </a:solidFill>
            <a:ln w="243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grpSp>
          <p:nvGrpSpPr>
            <p:cNvPr id="76" name="그래픽 11" descr="하이킹">
              <a:extLst>
                <a:ext uri="{FF2B5EF4-FFF2-40B4-BE49-F238E27FC236}">
                  <a16:creationId xmlns:a16="http://schemas.microsoft.com/office/drawing/2014/main" id="{5D074AC0-C9A5-4E50-ABD2-39666AAAB790}"/>
                </a:ext>
              </a:extLst>
            </p:cNvPr>
            <p:cNvGrpSpPr/>
            <p:nvPr/>
          </p:nvGrpSpPr>
          <p:grpSpPr>
            <a:xfrm>
              <a:off x="2451359" y="4845692"/>
              <a:ext cx="1373175" cy="2098616"/>
              <a:chOff x="6563925" y="3540031"/>
              <a:chExt cx="1373172" cy="2098627"/>
            </a:xfrm>
            <a:solidFill>
              <a:srgbClr val="FFFFFF"/>
            </a:solidFill>
          </p:grpSpPr>
          <p:sp>
            <p:nvSpPr>
              <p:cNvPr id="81" name="자유형: 도형 80">
                <a:extLst>
                  <a:ext uri="{FF2B5EF4-FFF2-40B4-BE49-F238E27FC236}">
                    <a16:creationId xmlns:a16="http://schemas.microsoft.com/office/drawing/2014/main" id="{32C108D5-96D3-44A2-BB95-2D67FDD43823}"/>
                  </a:ext>
                </a:extLst>
              </p:cNvPr>
              <p:cNvSpPr/>
              <p:nvPr/>
            </p:nvSpPr>
            <p:spPr>
              <a:xfrm>
                <a:off x="7201913" y="3540031"/>
                <a:ext cx="389789" cy="389793"/>
              </a:xfrm>
              <a:custGeom>
                <a:avLst/>
                <a:gdLst>
                  <a:gd name="connsiteX0" fmla="*/ 194842 w 389791"/>
                  <a:gd name="connsiteY0" fmla="*/ 389791 h 389791"/>
                  <a:gd name="connsiteX1" fmla="*/ 389791 w 389791"/>
                  <a:gd name="connsiteY1" fmla="*/ 194949 h 389791"/>
                  <a:gd name="connsiteX2" fmla="*/ 194949 w 389791"/>
                  <a:gd name="connsiteY2" fmla="*/ 0 h 389791"/>
                  <a:gd name="connsiteX3" fmla="*/ 0 w 389791"/>
                  <a:gd name="connsiteY3" fmla="*/ 194842 h 389791"/>
                  <a:gd name="connsiteX4" fmla="*/ 0 w 389791"/>
                  <a:gd name="connsiteY4" fmla="*/ 194896 h 389791"/>
                  <a:gd name="connsiteX5" fmla="*/ 194842 w 389791"/>
                  <a:gd name="connsiteY5" fmla="*/ 389791 h 389791"/>
                  <a:gd name="connsiteX6" fmla="*/ 194842 w 389791"/>
                  <a:gd name="connsiteY6" fmla="*/ 48711 h 389791"/>
                  <a:gd name="connsiteX7" fmla="*/ 341081 w 389791"/>
                  <a:gd name="connsiteY7" fmla="*/ 194842 h 389791"/>
                  <a:gd name="connsiteX8" fmla="*/ 194949 w 389791"/>
                  <a:gd name="connsiteY8" fmla="*/ 341081 h 389791"/>
                  <a:gd name="connsiteX9" fmla="*/ 48711 w 389791"/>
                  <a:gd name="connsiteY9" fmla="*/ 194949 h 389791"/>
                  <a:gd name="connsiteX10" fmla="*/ 48711 w 389791"/>
                  <a:gd name="connsiteY10" fmla="*/ 194896 h 389791"/>
                  <a:gd name="connsiteX11" fmla="*/ 194842 w 389791"/>
                  <a:gd name="connsiteY11" fmla="*/ 48711 h 3897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89791" h="389791">
                    <a:moveTo>
                      <a:pt x="194842" y="389791"/>
                    </a:moveTo>
                    <a:cubicBezTo>
                      <a:pt x="302480" y="389821"/>
                      <a:pt x="389762" y="302587"/>
                      <a:pt x="389791" y="194949"/>
                    </a:cubicBezTo>
                    <a:cubicBezTo>
                      <a:pt x="389821" y="87311"/>
                      <a:pt x="302587" y="30"/>
                      <a:pt x="194949" y="0"/>
                    </a:cubicBezTo>
                    <a:cubicBezTo>
                      <a:pt x="87311" y="-29"/>
                      <a:pt x="29" y="87204"/>
                      <a:pt x="0" y="194842"/>
                    </a:cubicBezTo>
                    <a:cubicBezTo>
                      <a:pt x="0" y="194859"/>
                      <a:pt x="0" y="194879"/>
                      <a:pt x="0" y="194896"/>
                    </a:cubicBezTo>
                    <a:cubicBezTo>
                      <a:pt x="-10" y="302517"/>
                      <a:pt x="87221" y="389772"/>
                      <a:pt x="194842" y="389791"/>
                    </a:cubicBezTo>
                    <a:close/>
                    <a:moveTo>
                      <a:pt x="194842" y="48711"/>
                    </a:moveTo>
                    <a:cubicBezTo>
                      <a:pt x="275577" y="48681"/>
                      <a:pt x="341052" y="114106"/>
                      <a:pt x="341081" y="194842"/>
                    </a:cubicBezTo>
                    <a:cubicBezTo>
                      <a:pt x="341110" y="275577"/>
                      <a:pt x="275685" y="341052"/>
                      <a:pt x="194949" y="341081"/>
                    </a:cubicBezTo>
                    <a:cubicBezTo>
                      <a:pt x="114214" y="341110"/>
                      <a:pt x="48740" y="275685"/>
                      <a:pt x="48711" y="194949"/>
                    </a:cubicBezTo>
                    <a:cubicBezTo>
                      <a:pt x="48711" y="194932"/>
                      <a:pt x="48711" y="194913"/>
                      <a:pt x="48711" y="194896"/>
                    </a:cubicBezTo>
                    <a:cubicBezTo>
                      <a:pt x="48788" y="114214"/>
                      <a:pt x="114160" y="48819"/>
                      <a:pt x="194842" y="48711"/>
                    </a:cubicBezTo>
                    <a:close/>
                  </a:path>
                </a:pathLst>
              </a:custGeom>
              <a:solidFill>
                <a:schemeClr val="bg1"/>
              </a:solidFill>
              <a:ln w="243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82" name="자유형: 도형 81">
                <a:extLst>
                  <a:ext uri="{FF2B5EF4-FFF2-40B4-BE49-F238E27FC236}">
                    <a16:creationId xmlns:a16="http://schemas.microsoft.com/office/drawing/2014/main" id="{88FFF212-CEB5-44CD-8D42-8C8510093F0A}"/>
                  </a:ext>
                </a:extLst>
              </p:cNvPr>
              <p:cNvSpPr/>
              <p:nvPr/>
            </p:nvSpPr>
            <p:spPr>
              <a:xfrm>
                <a:off x="6563925" y="4792516"/>
                <a:ext cx="602239" cy="845642"/>
              </a:xfrm>
              <a:custGeom>
                <a:avLst/>
                <a:gdLst>
                  <a:gd name="connsiteX0" fmla="*/ 564024 w 602240"/>
                  <a:gd name="connsiteY0" fmla="*/ 348709 h 845639"/>
                  <a:gd name="connsiteX1" fmla="*/ 602240 w 602240"/>
                  <a:gd name="connsiteY1" fmla="*/ 163891 h 845639"/>
                  <a:gd name="connsiteX2" fmla="*/ 558944 w 602240"/>
                  <a:gd name="connsiteY2" fmla="*/ 132697 h 845639"/>
                  <a:gd name="connsiteX3" fmla="*/ 516147 w 602240"/>
                  <a:gd name="connsiteY3" fmla="*/ 339778 h 845639"/>
                  <a:gd name="connsiteX4" fmla="*/ 502447 w 602240"/>
                  <a:gd name="connsiteY4" fmla="*/ 368485 h 845639"/>
                  <a:gd name="connsiteX5" fmla="*/ 171369 w 602240"/>
                  <a:gd name="connsiteY5" fmla="*/ 770596 h 845639"/>
                  <a:gd name="connsiteX6" fmla="*/ 117115 w 602240"/>
                  <a:gd name="connsiteY6" fmla="*/ 796926 h 845639"/>
                  <a:gd name="connsiteX7" fmla="*/ 73519 w 602240"/>
                  <a:gd name="connsiteY7" fmla="*/ 781205 h 845639"/>
                  <a:gd name="connsiteX8" fmla="*/ 48920 w 602240"/>
                  <a:gd name="connsiteY8" fmla="*/ 734372 h 845639"/>
                  <a:gd name="connsiteX9" fmla="*/ 65024 w 602240"/>
                  <a:gd name="connsiteY9" fmla="*/ 683095 h 845639"/>
                  <a:gd name="connsiteX10" fmla="*/ 381718 w 602240"/>
                  <a:gd name="connsiteY10" fmla="*/ 297763 h 845639"/>
                  <a:gd name="connsiteX11" fmla="*/ 386759 w 602240"/>
                  <a:gd name="connsiteY11" fmla="*/ 287178 h 845639"/>
                  <a:gd name="connsiteX12" fmla="*/ 436515 w 602240"/>
                  <a:gd name="connsiteY12" fmla="*/ 44137 h 845639"/>
                  <a:gd name="connsiteX13" fmla="*/ 395842 w 602240"/>
                  <a:gd name="connsiteY13" fmla="*/ 0 h 845639"/>
                  <a:gd name="connsiteX14" fmla="*/ 340260 w 602240"/>
                  <a:gd name="connsiteY14" fmla="*/ 271505 h 845639"/>
                  <a:gd name="connsiteX15" fmla="*/ 27424 w 602240"/>
                  <a:gd name="connsiteY15" fmla="*/ 652151 h 845639"/>
                  <a:gd name="connsiteX16" fmla="*/ 42171 w 602240"/>
                  <a:gd name="connsiteY16" fmla="*/ 818476 h 845639"/>
                  <a:gd name="connsiteX17" fmla="*/ 117115 w 602240"/>
                  <a:gd name="connsiteY17" fmla="*/ 845637 h 845639"/>
                  <a:gd name="connsiteX18" fmla="*/ 209210 w 602240"/>
                  <a:gd name="connsiteY18" fmla="*/ 801310 h 845639"/>
                  <a:gd name="connsiteX19" fmla="*/ 540288 w 602240"/>
                  <a:gd name="connsiteY19" fmla="*/ 399156 h 845639"/>
                  <a:gd name="connsiteX20" fmla="*/ 564024 w 602240"/>
                  <a:gd name="connsiteY20" fmla="*/ 348709 h 8456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602240" h="845639">
                    <a:moveTo>
                      <a:pt x="564024" y="348709"/>
                    </a:moveTo>
                    <a:lnTo>
                      <a:pt x="602240" y="163891"/>
                    </a:lnTo>
                    <a:lnTo>
                      <a:pt x="558944" y="132697"/>
                    </a:lnTo>
                    <a:lnTo>
                      <a:pt x="516147" y="339778"/>
                    </a:lnTo>
                    <a:cubicBezTo>
                      <a:pt x="514023" y="350333"/>
                      <a:pt x="509318" y="360197"/>
                      <a:pt x="502447" y="368485"/>
                    </a:cubicBezTo>
                    <a:lnTo>
                      <a:pt x="171369" y="770596"/>
                    </a:lnTo>
                    <a:cubicBezTo>
                      <a:pt x="158429" y="787413"/>
                      <a:pt x="138333" y="797167"/>
                      <a:pt x="117115" y="796926"/>
                    </a:cubicBezTo>
                    <a:cubicBezTo>
                      <a:pt x="101167" y="797082"/>
                      <a:pt x="85697" y="791502"/>
                      <a:pt x="73519" y="781205"/>
                    </a:cubicBezTo>
                    <a:cubicBezTo>
                      <a:pt x="59320" y="769565"/>
                      <a:pt x="50443" y="752668"/>
                      <a:pt x="48920" y="734372"/>
                    </a:cubicBezTo>
                    <a:cubicBezTo>
                      <a:pt x="47325" y="715825"/>
                      <a:pt x="53112" y="697398"/>
                      <a:pt x="65024" y="683095"/>
                    </a:cubicBezTo>
                    <a:lnTo>
                      <a:pt x="381718" y="297763"/>
                    </a:lnTo>
                    <a:cubicBezTo>
                      <a:pt x="384244" y="294701"/>
                      <a:pt x="385973" y="291067"/>
                      <a:pt x="386759" y="287178"/>
                    </a:cubicBezTo>
                    <a:lnTo>
                      <a:pt x="436515" y="44137"/>
                    </a:lnTo>
                    <a:cubicBezTo>
                      <a:pt x="420440" y="31961"/>
                      <a:pt x="406665" y="17015"/>
                      <a:pt x="395842" y="0"/>
                    </a:cubicBezTo>
                    <a:lnTo>
                      <a:pt x="340260" y="271505"/>
                    </a:lnTo>
                    <a:lnTo>
                      <a:pt x="27424" y="652151"/>
                    </a:lnTo>
                    <a:cubicBezTo>
                      <a:pt x="-14274" y="702201"/>
                      <a:pt x="-7684" y="776541"/>
                      <a:pt x="42171" y="818476"/>
                    </a:cubicBezTo>
                    <a:cubicBezTo>
                      <a:pt x="63110" y="836182"/>
                      <a:pt x="89693" y="845817"/>
                      <a:pt x="117115" y="845637"/>
                    </a:cubicBezTo>
                    <a:cubicBezTo>
                      <a:pt x="153017" y="845900"/>
                      <a:pt x="187020" y="829533"/>
                      <a:pt x="209210" y="801310"/>
                    </a:cubicBezTo>
                    <a:lnTo>
                      <a:pt x="540288" y="399156"/>
                    </a:lnTo>
                    <a:cubicBezTo>
                      <a:pt x="552256" y="384567"/>
                      <a:pt x="560412" y="367231"/>
                      <a:pt x="564024" y="348709"/>
                    </a:cubicBezTo>
                    <a:close/>
                  </a:path>
                </a:pathLst>
              </a:custGeom>
              <a:solidFill>
                <a:schemeClr val="bg1"/>
              </a:solidFill>
              <a:ln w="243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83" name="자유형: 도형 82">
                <a:extLst>
                  <a:ext uri="{FF2B5EF4-FFF2-40B4-BE49-F238E27FC236}">
                    <a16:creationId xmlns:a16="http://schemas.microsoft.com/office/drawing/2014/main" id="{1A389573-A382-41D3-9000-73E824638B62}"/>
                  </a:ext>
                </a:extLst>
              </p:cNvPr>
              <p:cNvSpPr/>
              <p:nvPr/>
            </p:nvSpPr>
            <p:spPr>
              <a:xfrm>
                <a:off x="6981088" y="3981990"/>
                <a:ext cx="956009" cy="1656668"/>
              </a:xfrm>
              <a:custGeom>
                <a:avLst/>
                <a:gdLst>
                  <a:gd name="connsiteX0" fmla="*/ 875095 w 956013"/>
                  <a:gd name="connsiteY0" fmla="*/ 502376 h 1656660"/>
                  <a:gd name="connsiteX1" fmla="*/ 642067 w 956013"/>
                  <a:gd name="connsiteY1" fmla="*/ 425433 h 1656660"/>
                  <a:gd name="connsiteX2" fmla="*/ 505853 w 956013"/>
                  <a:gd name="connsiteY2" fmla="*/ 111737 h 1656660"/>
                  <a:gd name="connsiteX3" fmla="*/ 319160 w 956013"/>
                  <a:gd name="connsiteY3" fmla="*/ 0 h 1656660"/>
                  <a:gd name="connsiteX4" fmla="*/ 310477 w 956013"/>
                  <a:gd name="connsiteY4" fmla="*/ 0 h 1656660"/>
                  <a:gd name="connsiteX5" fmla="*/ 103945 w 956013"/>
                  <a:gd name="connsiteY5" fmla="*/ 202098 h 1656660"/>
                  <a:gd name="connsiteX6" fmla="*/ 2456 w 956013"/>
                  <a:gd name="connsiteY6" fmla="*/ 694291 h 1656660"/>
                  <a:gd name="connsiteX7" fmla="*/ 50680 w 956013"/>
                  <a:gd name="connsiteY7" fmla="*/ 817589 h 1656660"/>
                  <a:gd name="connsiteX8" fmla="*/ 410609 w 956013"/>
                  <a:gd name="connsiteY8" fmla="*/ 1076936 h 1656660"/>
                  <a:gd name="connsiteX9" fmla="*/ 410609 w 956013"/>
                  <a:gd name="connsiteY9" fmla="*/ 1108301 h 1656660"/>
                  <a:gd name="connsiteX10" fmla="*/ 11602 w 956013"/>
                  <a:gd name="connsiteY10" fmla="*/ 1591940 h 1656660"/>
                  <a:gd name="connsiteX11" fmla="*/ 14885 w 956013"/>
                  <a:gd name="connsiteY11" fmla="*/ 1626237 h 1656660"/>
                  <a:gd name="connsiteX12" fmla="*/ 49182 w 956013"/>
                  <a:gd name="connsiteY12" fmla="*/ 1622954 h 1656660"/>
                  <a:gd name="connsiteX13" fmla="*/ 410614 w 956013"/>
                  <a:gd name="connsiteY13" fmla="*/ 1184864 h 1656660"/>
                  <a:gd name="connsiteX14" fmla="*/ 410614 w 956013"/>
                  <a:gd name="connsiteY14" fmla="*/ 1537236 h 1656660"/>
                  <a:gd name="connsiteX15" fmla="*/ 528963 w 956013"/>
                  <a:gd name="connsiteY15" fmla="*/ 1656659 h 1656660"/>
                  <a:gd name="connsiteX16" fmla="*/ 648387 w 956013"/>
                  <a:gd name="connsiteY16" fmla="*/ 1538312 h 1656660"/>
                  <a:gd name="connsiteX17" fmla="*/ 648387 w 956013"/>
                  <a:gd name="connsiteY17" fmla="*/ 1537236 h 1656660"/>
                  <a:gd name="connsiteX18" fmla="*/ 648387 w 956013"/>
                  <a:gd name="connsiteY18" fmla="*/ 1017188 h 1656660"/>
                  <a:gd name="connsiteX19" fmla="*/ 616255 w 956013"/>
                  <a:gd name="connsiteY19" fmla="*/ 935598 h 1656660"/>
                  <a:gd name="connsiteX20" fmla="*/ 789745 w 956013"/>
                  <a:gd name="connsiteY20" fmla="*/ 725309 h 1656660"/>
                  <a:gd name="connsiteX21" fmla="*/ 800417 w 956013"/>
                  <a:gd name="connsiteY21" fmla="*/ 728865 h 1656660"/>
                  <a:gd name="connsiteX22" fmla="*/ 836736 w 956013"/>
                  <a:gd name="connsiteY22" fmla="*/ 734240 h 1656660"/>
                  <a:gd name="connsiteX23" fmla="*/ 949674 w 956013"/>
                  <a:gd name="connsiteY23" fmla="*/ 653763 h 1656660"/>
                  <a:gd name="connsiteX24" fmla="*/ 875095 w 956013"/>
                  <a:gd name="connsiteY24" fmla="*/ 502376 h 1656660"/>
                  <a:gd name="connsiteX25" fmla="*/ 599672 w 956013"/>
                  <a:gd name="connsiteY25" fmla="*/ 1017188 h 1656660"/>
                  <a:gd name="connsiteX26" fmla="*/ 599672 w 956013"/>
                  <a:gd name="connsiteY26" fmla="*/ 1537236 h 1656660"/>
                  <a:gd name="connsiteX27" fmla="*/ 529908 w 956013"/>
                  <a:gd name="connsiteY27" fmla="*/ 1607825 h 1656660"/>
                  <a:gd name="connsiteX28" fmla="*/ 459319 w 956013"/>
                  <a:gd name="connsiteY28" fmla="*/ 1538064 h 1656660"/>
                  <a:gd name="connsiteX29" fmla="*/ 459319 w 956013"/>
                  <a:gd name="connsiteY29" fmla="*/ 1537236 h 1656660"/>
                  <a:gd name="connsiteX30" fmla="*/ 459319 w 956013"/>
                  <a:gd name="connsiteY30" fmla="*/ 1125824 h 1656660"/>
                  <a:gd name="connsiteX31" fmla="*/ 584832 w 956013"/>
                  <a:gd name="connsiteY31" fmla="*/ 973687 h 1656660"/>
                  <a:gd name="connsiteX32" fmla="*/ 599672 w 956013"/>
                  <a:gd name="connsiteY32" fmla="*/ 1017188 h 1656660"/>
                  <a:gd name="connsiteX33" fmla="*/ 578012 w 956013"/>
                  <a:gd name="connsiteY33" fmla="*/ 905378 h 1656660"/>
                  <a:gd name="connsiteX34" fmla="*/ 383901 w 956013"/>
                  <a:gd name="connsiteY34" fmla="*/ 763243 h 1656660"/>
                  <a:gd name="connsiteX35" fmla="*/ 429377 w 956013"/>
                  <a:gd name="connsiteY35" fmla="*/ 535864 h 1656660"/>
                  <a:gd name="connsiteX36" fmla="*/ 443907 w 956013"/>
                  <a:gd name="connsiteY36" fmla="*/ 569494 h 1656660"/>
                  <a:gd name="connsiteX37" fmla="*/ 514689 w 956013"/>
                  <a:gd name="connsiteY37" fmla="*/ 633690 h 1656660"/>
                  <a:gd name="connsiteX38" fmla="*/ 740189 w 956013"/>
                  <a:gd name="connsiteY38" fmla="*/ 708811 h 1656660"/>
                  <a:gd name="connsiteX39" fmla="*/ 402452 w 956013"/>
                  <a:gd name="connsiteY39" fmla="*/ 353531 h 1656660"/>
                  <a:gd name="connsiteX40" fmla="*/ 369997 w 956013"/>
                  <a:gd name="connsiteY40" fmla="*/ 342004 h 1656660"/>
                  <a:gd name="connsiteX41" fmla="*/ 357882 w 956013"/>
                  <a:gd name="connsiteY41" fmla="*/ 373130 h 1656660"/>
                  <a:gd name="connsiteX42" fmla="*/ 395258 w 956013"/>
                  <a:gd name="connsiteY42" fmla="*/ 458093 h 1656660"/>
                  <a:gd name="connsiteX43" fmla="*/ 333096 w 956013"/>
                  <a:gd name="connsiteY43" fmla="*/ 768927 h 1656660"/>
                  <a:gd name="connsiteX44" fmla="*/ 342594 w 956013"/>
                  <a:gd name="connsiteY44" fmla="*/ 793353 h 1656660"/>
                  <a:gd name="connsiteX45" fmla="*/ 546986 w 956013"/>
                  <a:gd name="connsiteY45" fmla="*/ 943006 h 1656660"/>
                  <a:gd name="connsiteX46" fmla="*/ 456331 w 956013"/>
                  <a:gd name="connsiteY46" fmla="*/ 1052890 h 1656660"/>
                  <a:gd name="connsiteX47" fmla="*/ 449244 w 956013"/>
                  <a:gd name="connsiteY47" fmla="*/ 1044731 h 1656660"/>
                  <a:gd name="connsiteX48" fmla="*/ 79134 w 956013"/>
                  <a:gd name="connsiteY48" fmla="*/ 778041 h 1656660"/>
                  <a:gd name="connsiteX49" fmla="*/ 50188 w 956013"/>
                  <a:gd name="connsiteY49" fmla="*/ 704072 h 1656660"/>
                  <a:gd name="connsiteX50" fmla="*/ 151700 w 956013"/>
                  <a:gd name="connsiteY50" fmla="*/ 211757 h 1656660"/>
                  <a:gd name="connsiteX51" fmla="*/ 310477 w 956013"/>
                  <a:gd name="connsiteY51" fmla="*/ 48711 h 1656660"/>
                  <a:gd name="connsiteX52" fmla="*/ 319160 w 956013"/>
                  <a:gd name="connsiteY52" fmla="*/ 48711 h 1656660"/>
                  <a:gd name="connsiteX53" fmla="*/ 462746 w 956013"/>
                  <a:gd name="connsiteY53" fmla="*/ 134358 h 1656660"/>
                  <a:gd name="connsiteX54" fmla="*/ 601671 w 956013"/>
                  <a:gd name="connsiteY54" fmla="*/ 454783 h 1656660"/>
                  <a:gd name="connsiteX55" fmla="*/ 616394 w 956013"/>
                  <a:gd name="connsiteY55" fmla="*/ 468245 h 1656660"/>
                  <a:gd name="connsiteX56" fmla="*/ 859757 w 956013"/>
                  <a:gd name="connsiteY56" fmla="*/ 548588 h 1656660"/>
                  <a:gd name="connsiteX57" fmla="*/ 903732 w 956013"/>
                  <a:gd name="connsiteY57" fmla="*/ 637518 h 1656660"/>
                  <a:gd name="connsiteX58" fmla="*/ 836731 w 956013"/>
                  <a:gd name="connsiteY58" fmla="*/ 685540 h 1656660"/>
                  <a:gd name="connsiteX59" fmla="*/ 813708 w 956013"/>
                  <a:gd name="connsiteY59" fmla="*/ 682067 h 1656660"/>
                  <a:gd name="connsiteX60" fmla="*/ 530722 w 956013"/>
                  <a:gd name="connsiteY60" fmla="*/ 587714 h 1656660"/>
                  <a:gd name="connsiteX61" fmla="*/ 488051 w 956013"/>
                  <a:gd name="connsiteY61" fmla="*/ 548946 h 16566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</a:cxnLst>
                <a:rect l="l" t="t" r="r" b="b"/>
                <a:pathLst>
                  <a:path w="956013" h="1656660">
                    <a:moveTo>
                      <a:pt x="875095" y="502376"/>
                    </a:moveTo>
                    <a:lnTo>
                      <a:pt x="642067" y="425433"/>
                    </a:lnTo>
                    <a:cubicBezTo>
                      <a:pt x="612168" y="356196"/>
                      <a:pt x="510894" y="121801"/>
                      <a:pt x="505853" y="111737"/>
                    </a:cubicBezTo>
                    <a:cubicBezTo>
                      <a:pt x="468397" y="43481"/>
                      <a:pt x="397014" y="760"/>
                      <a:pt x="319160" y="0"/>
                    </a:cubicBezTo>
                    <a:lnTo>
                      <a:pt x="310477" y="0"/>
                    </a:lnTo>
                    <a:cubicBezTo>
                      <a:pt x="207849" y="0"/>
                      <a:pt x="128694" y="77513"/>
                      <a:pt x="103945" y="202098"/>
                    </a:cubicBezTo>
                    <a:lnTo>
                      <a:pt x="2456" y="694291"/>
                    </a:lnTo>
                    <a:cubicBezTo>
                      <a:pt x="-7113" y="741296"/>
                      <a:pt x="11760" y="789546"/>
                      <a:pt x="50680" y="817589"/>
                    </a:cubicBezTo>
                    <a:lnTo>
                      <a:pt x="410609" y="1076936"/>
                    </a:lnTo>
                    <a:lnTo>
                      <a:pt x="410609" y="1108301"/>
                    </a:lnTo>
                    <a:lnTo>
                      <a:pt x="11602" y="1591940"/>
                    </a:lnTo>
                    <a:cubicBezTo>
                      <a:pt x="3038" y="1602318"/>
                      <a:pt x="4507" y="1617674"/>
                      <a:pt x="14885" y="1626237"/>
                    </a:cubicBezTo>
                    <a:cubicBezTo>
                      <a:pt x="25262" y="1634801"/>
                      <a:pt x="40618" y="1633332"/>
                      <a:pt x="49182" y="1622954"/>
                    </a:cubicBezTo>
                    <a:lnTo>
                      <a:pt x="410614" y="1184864"/>
                    </a:lnTo>
                    <a:lnTo>
                      <a:pt x="410614" y="1537236"/>
                    </a:lnTo>
                    <a:cubicBezTo>
                      <a:pt x="410317" y="1602895"/>
                      <a:pt x="463304" y="1656362"/>
                      <a:pt x="528963" y="1656659"/>
                    </a:cubicBezTo>
                    <a:cubicBezTo>
                      <a:pt x="594623" y="1656957"/>
                      <a:pt x="648090" y="1603972"/>
                      <a:pt x="648387" y="1538312"/>
                    </a:cubicBezTo>
                    <a:cubicBezTo>
                      <a:pt x="648389" y="1537954"/>
                      <a:pt x="648389" y="1537594"/>
                      <a:pt x="648387" y="1537236"/>
                    </a:cubicBezTo>
                    <a:lnTo>
                      <a:pt x="648387" y="1017188"/>
                    </a:lnTo>
                    <a:cubicBezTo>
                      <a:pt x="648572" y="986870"/>
                      <a:pt x="637064" y="957646"/>
                      <a:pt x="616255" y="935598"/>
                    </a:cubicBezTo>
                    <a:lnTo>
                      <a:pt x="789745" y="725309"/>
                    </a:lnTo>
                    <a:lnTo>
                      <a:pt x="800417" y="728865"/>
                    </a:lnTo>
                    <a:cubicBezTo>
                      <a:pt x="812239" y="732224"/>
                      <a:pt x="824449" y="734031"/>
                      <a:pt x="836736" y="734240"/>
                    </a:cubicBezTo>
                    <a:cubicBezTo>
                      <a:pt x="887453" y="733505"/>
                      <a:pt x="932420" y="701461"/>
                      <a:pt x="949674" y="653763"/>
                    </a:cubicBezTo>
                    <a:cubicBezTo>
                      <a:pt x="970792" y="591370"/>
                      <a:pt x="937435" y="523655"/>
                      <a:pt x="875095" y="502376"/>
                    </a:cubicBezTo>
                    <a:close/>
                    <a:moveTo>
                      <a:pt x="599672" y="1017188"/>
                    </a:moveTo>
                    <a:lnTo>
                      <a:pt x="599672" y="1537236"/>
                    </a:lnTo>
                    <a:cubicBezTo>
                      <a:pt x="599900" y="1575993"/>
                      <a:pt x="568667" y="1607596"/>
                      <a:pt x="529908" y="1607825"/>
                    </a:cubicBezTo>
                    <a:cubicBezTo>
                      <a:pt x="491152" y="1608054"/>
                      <a:pt x="459548" y="1576821"/>
                      <a:pt x="459319" y="1538064"/>
                    </a:cubicBezTo>
                    <a:cubicBezTo>
                      <a:pt x="459317" y="1537786"/>
                      <a:pt x="459317" y="1537511"/>
                      <a:pt x="459319" y="1537236"/>
                    </a:cubicBezTo>
                    <a:lnTo>
                      <a:pt x="459319" y="1125824"/>
                    </a:lnTo>
                    <a:lnTo>
                      <a:pt x="584832" y="973687"/>
                    </a:lnTo>
                    <a:cubicBezTo>
                      <a:pt x="594545" y="986098"/>
                      <a:pt x="599774" y="1001427"/>
                      <a:pt x="599672" y="1017188"/>
                    </a:cubicBezTo>
                    <a:close/>
                    <a:moveTo>
                      <a:pt x="578012" y="905378"/>
                    </a:moveTo>
                    <a:lnTo>
                      <a:pt x="383901" y="763243"/>
                    </a:lnTo>
                    <a:lnTo>
                      <a:pt x="429377" y="535864"/>
                    </a:lnTo>
                    <a:lnTo>
                      <a:pt x="443907" y="569494"/>
                    </a:lnTo>
                    <a:cubicBezTo>
                      <a:pt x="458192" y="599329"/>
                      <a:pt x="483604" y="622377"/>
                      <a:pt x="514689" y="633690"/>
                    </a:cubicBezTo>
                    <a:lnTo>
                      <a:pt x="740189" y="708811"/>
                    </a:lnTo>
                    <a:close/>
                    <a:moveTo>
                      <a:pt x="402452" y="353531"/>
                    </a:moveTo>
                    <a:cubicBezTo>
                      <a:pt x="396673" y="341385"/>
                      <a:pt x="382143" y="336224"/>
                      <a:pt x="369997" y="342004"/>
                    </a:cubicBezTo>
                    <a:cubicBezTo>
                      <a:pt x="358360" y="347540"/>
                      <a:pt x="353050" y="361184"/>
                      <a:pt x="357882" y="373130"/>
                    </a:cubicBezTo>
                    <a:lnTo>
                      <a:pt x="395258" y="458093"/>
                    </a:lnTo>
                    <a:lnTo>
                      <a:pt x="333096" y="768927"/>
                    </a:lnTo>
                    <a:cubicBezTo>
                      <a:pt x="331233" y="778224"/>
                      <a:pt x="334940" y="787756"/>
                      <a:pt x="342594" y="793353"/>
                    </a:cubicBezTo>
                    <a:lnTo>
                      <a:pt x="546986" y="943006"/>
                    </a:lnTo>
                    <a:lnTo>
                      <a:pt x="456331" y="1052890"/>
                    </a:lnTo>
                    <a:cubicBezTo>
                      <a:pt x="454614" y="1049673"/>
                      <a:pt x="452191" y="1046882"/>
                      <a:pt x="449244" y="1044731"/>
                    </a:cubicBezTo>
                    <a:lnTo>
                      <a:pt x="79134" y="778041"/>
                    </a:lnTo>
                    <a:cubicBezTo>
                      <a:pt x="55787" y="761216"/>
                      <a:pt x="44459" y="732275"/>
                      <a:pt x="50188" y="704072"/>
                    </a:cubicBezTo>
                    <a:lnTo>
                      <a:pt x="151700" y="211757"/>
                    </a:lnTo>
                    <a:cubicBezTo>
                      <a:pt x="167344" y="132931"/>
                      <a:pt x="217289" y="48711"/>
                      <a:pt x="310477" y="48711"/>
                    </a:cubicBezTo>
                    <a:lnTo>
                      <a:pt x="319160" y="48711"/>
                    </a:lnTo>
                    <a:cubicBezTo>
                      <a:pt x="378942" y="49358"/>
                      <a:pt x="433771" y="82063"/>
                      <a:pt x="462746" y="134358"/>
                    </a:cubicBezTo>
                    <a:cubicBezTo>
                      <a:pt x="467169" y="143635"/>
                      <a:pt x="548250" y="331081"/>
                      <a:pt x="601671" y="454783"/>
                    </a:cubicBezTo>
                    <a:cubicBezTo>
                      <a:pt x="604428" y="461169"/>
                      <a:pt x="609786" y="466070"/>
                      <a:pt x="616394" y="468245"/>
                    </a:cubicBezTo>
                    <a:lnTo>
                      <a:pt x="859757" y="548588"/>
                    </a:lnTo>
                    <a:cubicBezTo>
                      <a:pt x="896301" y="561179"/>
                      <a:pt x="915910" y="600835"/>
                      <a:pt x="903732" y="637518"/>
                    </a:cubicBezTo>
                    <a:cubicBezTo>
                      <a:pt x="893496" y="665853"/>
                      <a:pt x="866854" y="684948"/>
                      <a:pt x="836731" y="685540"/>
                    </a:cubicBezTo>
                    <a:cubicBezTo>
                      <a:pt x="828945" y="685321"/>
                      <a:pt x="821214" y="684154"/>
                      <a:pt x="813708" y="682067"/>
                    </a:cubicBezTo>
                    <a:lnTo>
                      <a:pt x="530722" y="587714"/>
                    </a:lnTo>
                    <a:cubicBezTo>
                      <a:pt x="512090" y="580681"/>
                      <a:pt x="496836" y="566818"/>
                      <a:pt x="488051" y="548946"/>
                    </a:cubicBezTo>
                    <a:close/>
                  </a:path>
                </a:pathLst>
              </a:custGeom>
              <a:solidFill>
                <a:schemeClr val="bg1"/>
              </a:solidFill>
              <a:ln w="243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84" name="자유형: 도형 83">
                <a:extLst>
                  <a:ext uri="{FF2B5EF4-FFF2-40B4-BE49-F238E27FC236}">
                    <a16:creationId xmlns:a16="http://schemas.microsoft.com/office/drawing/2014/main" id="{B6C3284A-E013-4153-BC9E-4EAA5D46B376}"/>
                  </a:ext>
                </a:extLst>
              </p:cNvPr>
              <p:cNvSpPr/>
              <p:nvPr/>
            </p:nvSpPr>
            <p:spPr>
              <a:xfrm>
                <a:off x="6623491" y="3750171"/>
                <a:ext cx="464218" cy="936935"/>
              </a:xfrm>
              <a:custGeom>
                <a:avLst/>
                <a:gdLst>
                  <a:gd name="connsiteX0" fmla="*/ 129851 w 464221"/>
                  <a:gd name="connsiteY0" fmla="*/ 932127 h 936932"/>
                  <a:gd name="connsiteX1" fmla="*/ 170166 w 464221"/>
                  <a:gd name="connsiteY1" fmla="*/ 936932 h 936932"/>
                  <a:gd name="connsiteX2" fmla="*/ 336632 w 464221"/>
                  <a:gd name="connsiteY2" fmla="*/ 801171 h 936932"/>
                  <a:gd name="connsiteX3" fmla="*/ 416166 w 464221"/>
                  <a:gd name="connsiteY3" fmla="*/ 419692 h 936932"/>
                  <a:gd name="connsiteX4" fmla="*/ 376009 w 464221"/>
                  <a:gd name="connsiteY4" fmla="*/ 319570 h 936932"/>
                  <a:gd name="connsiteX5" fmla="*/ 443072 w 464221"/>
                  <a:gd name="connsiteY5" fmla="*/ 88213 h 936932"/>
                  <a:gd name="connsiteX6" fmla="*/ 211714 w 464221"/>
                  <a:gd name="connsiteY6" fmla="*/ 21150 h 936932"/>
                  <a:gd name="connsiteX7" fmla="*/ 144651 w 464221"/>
                  <a:gd name="connsiteY7" fmla="*/ 252508 h 936932"/>
                  <a:gd name="connsiteX8" fmla="*/ 151400 w 464221"/>
                  <a:gd name="connsiteY8" fmla="*/ 263724 h 936932"/>
                  <a:gd name="connsiteX9" fmla="*/ 159123 w 464221"/>
                  <a:gd name="connsiteY9" fmla="*/ 274355 h 936932"/>
                  <a:gd name="connsiteX10" fmla="*/ 82404 w 464221"/>
                  <a:gd name="connsiteY10" fmla="*/ 350100 h 936932"/>
                  <a:gd name="connsiteX11" fmla="*/ 4107 w 464221"/>
                  <a:gd name="connsiteY11" fmla="*/ 725585 h 936932"/>
                  <a:gd name="connsiteX12" fmla="*/ 129851 w 464221"/>
                  <a:gd name="connsiteY12" fmla="*/ 932127 h 936932"/>
                  <a:gd name="connsiteX13" fmla="*/ 174803 w 464221"/>
                  <a:gd name="connsiteY13" fmla="*/ 145452 h 936932"/>
                  <a:gd name="connsiteX14" fmla="*/ 293749 w 464221"/>
                  <a:gd name="connsiteY14" fmla="*/ 48484 h 936932"/>
                  <a:gd name="connsiteX15" fmla="*/ 318865 w 464221"/>
                  <a:gd name="connsiteY15" fmla="*/ 51076 h 936932"/>
                  <a:gd name="connsiteX16" fmla="*/ 413241 w 464221"/>
                  <a:gd name="connsiteY16" fmla="*/ 195137 h 936932"/>
                  <a:gd name="connsiteX17" fmla="*/ 269180 w 464221"/>
                  <a:gd name="connsiteY17" fmla="*/ 289514 h 936932"/>
                  <a:gd name="connsiteX18" fmla="*/ 269131 w 464221"/>
                  <a:gd name="connsiteY18" fmla="*/ 289514 h 936932"/>
                  <a:gd name="connsiteX19" fmla="*/ 174803 w 464221"/>
                  <a:gd name="connsiteY19" fmla="*/ 145457 h 936932"/>
                  <a:gd name="connsiteX20" fmla="*/ 51765 w 464221"/>
                  <a:gd name="connsiteY20" fmla="*/ 735524 h 936932"/>
                  <a:gd name="connsiteX21" fmla="*/ 130065 w 464221"/>
                  <a:gd name="connsiteY21" fmla="*/ 360039 h 936932"/>
                  <a:gd name="connsiteX22" fmla="*/ 177667 w 464221"/>
                  <a:gd name="connsiteY22" fmla="*/ 321249 h 936932"/>
                  <a:gd name="connsiteX23" fmla="*/ 187704 w 464221"/>
                  <a:gd name="connsiteY23" fmla="*/ 322271 h 936932"/>
                  <a:gd name="connsiteX24" fmla="*/ 330743 w 464221"/>
                  <a:gd name="connsiteY24" fmla="*/ 352097 h 936932"/>
                  <a:gd name="connsiteX25" fmla="*/ 368513 w 464221"/>
                  <a:gd name="connsiteY25" fmla="*/ 409751 h 936932"/>
                  <a:gd name="connsiteX26" fmla="*/ 288971 w 464221"/>
                  <a:gd name="connsiteY26" fmla="*/ 791230 h 936932"/>
                  <a:gd name="connsiteX27" fmla="*/ 144897 w 464221"/>
                  <a:gd name="connsiteY27" fmla="*/ 885579 h 936932"/>
                  <a:gd name="connsiteX28" fmla="*/ 141222 w 464221"/>
                  <a:gd name="connsiteY28" fmla="*/ 884754 h 936932"/>
                  <a:gd name="connsiteX29" fmla="*/ 51765 w 464221"/>
                  <a:gd name="connsiteY29" fmla="*/ 735524 h 9369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464221" h="936932">
                    <a:moveTo>
                      <a:pt x="129851" y="932127"/>
                    </a:moveTo>
                    <a:cubicBezTo>
                      <a:pt x="143054" y="935308"/>
                      <a:pt x="156585" y="936920"/>
                      <a:pt x="170166" y="936932"/>
                    </a:cubicBezTo>
                    <a:cubicBezTo>
                      <a:pt x="250748" y="936655"/>
                      <a:pt x="320153" y="880051"/>
                      <a:pt x="336632" y="801171"/>
                    </a:cubicBezTo>
                    <a:lnTo>
                      <a:pt x="416166" y="419692"/>
                    </a:lnTo>
                    <a:cubicBezTo>
                      <a:pt x="424130" y="381279"/>
                      <a:pt x="408309" y="341834"/>
                      <a:pt x="376009" y="319570"/>
                    </a:cubicBezTo>
                    <a:cubicBezTo>
                      <a:pt x="458415" y="274201"/>
                      <a:pt x="488440" y="170619"/>
                      <a:pt x="443072" y="88213"/>
                    </a:cubicBezTo>
                    <a:cubicBezTo>
                      <a:pt x="397703" y="5806"/>
                      <a:pt x="294120" y="-24219"/>
                      <a:pt x="211714" y="21150"/>
                    </a:cubicBezTo>
                    <a:cubicBezTo>
                      <a:pt x="129308" y="66519"/>
                      <a:pt x="99282" y="170102"/>
                      <a:pt x="144651" y="252508"/>
                    </a:cubicBezTo>
                    <a:cubicBezTo>
                      <a:pt x="146756" y="256332"/>
                      <a:pt x="149009" y="260073"/>
                      <a:pt x="151400" y="263724"/>
                    </a:cubicBezTo>
                    <a:cubicBezTo>
                      <a:pt x="153816" y="267416"/>
                      <a:pt x="156466" y="270894"/>
                      <a:pt x="159123" y="274355"/>
                    </a:cubicBezTo>
                    <a:cubicBezTo>
                      <a:pt x="120644" y="281878"/>
                      <a:pt x="90417" y="311721"/>
                      <a:pt x="82404" y="350100"/>
                    </a:cubicBezTo>
                    <a:lnTo>
                      <a:pt x="4107" y="725585"/>
                    </a:lnTo>
                    <a:cubicBezTo>
                      <a:pt x="-15974" y="816983"/>
                      <a:pt x="39437" y="907998"/>
                      <a:pt x="129851" y="932127"/>
                    </a:cubicBezTo>
                    <a:close/>
                    <a:moveTo>
                      <a:pt x="174803" y="145452"/>
                    </a:moveTo>
                    <a:cubicBezTo>
                      <a:pt x="186555" y="89082"/>
                      <a:pt x="236169" y="48638"/>
                      <a:pt x="293749" y="48484"/>
                    </a:cubicBezTo>
                    <a:cubicBezTo>
                      <a:pt x="302189" y="48487"/>
                      <a:pt x="310603" y="49354"/>
                      <a:pt x="318865" y="51076"/>
                    </a:cubicBezTo>
                    <a:cubicBezTo>
                      <a:pt x="384707" y="64795"/>
                      <a:pt x="426961" y="129295"/>
                      <a:pt x="413241" y="195137"/>
                    </a:cubicBezTo>
                    <a:cubicBezTo>
                      <a:pt x="399522" y="260979"/>
                      <a:pt x="335022" y="303233"/>
                      <a:pt x="269180" y="289514"/>
                    </a:cubicBezTo>
                    <a:lnTo>
                      <a:pt x="269131" y="289514"/>
                    </a:lnTo>
                    <a:cubicBezTo>
                      <a:pt x="203309" y="275772"/>
                      <a:pt x="161081" y="211282"/>
                      <a:pt x="174803" y="145457"/>
                    </a:cubicBezTo>
                    <a:close/>
                    <a:moveTo>
                      <a:pt x="51765" y="735524"/>
                    </a:moveTo>
                    <a:lnTo>
                      <a:pt x="130065" y="360039"/>
                    </a:lnTo>
                    <a:cubicBezTo>
                      <a:pt x="134763" y="337479"/>
                      <a:pt x="154622" y="321295"/>
                      <a:pt x="177667" y="321249"/>
                    </a:cubicBezTo>
                    <a:cubicBezTo>
                      <a:pt x="181038" y="321246"/>
                      <a:pt x="184402" y="321589"/>
                      <a:pt x="187704" y="322271"/>
                    </a:cubicBezTo>
                    <a:lnTo>
                      <a:pt x="330743" y="352097"/>
                    </a:lnTo>
                    <a:cubicBezTo>
                      <a:pt x="357063" y="357630"/>
                      <a:pt x="373954" y="383410"/>
                      <a:pt x="368513" y="409751"/>
                    </a:cubicBezTo>
                    <a:lnTo>
                      <a:pt x="288971" y="791230"/>
                    </a:lnTo>
                    <a:cubicBezTo>
                      <a:pt x="275239" y="857069"/>
                      <a:pt x="210737" y="899311"/>
                      <a:pt x="144897" y="885579"/>
                    </a:cubicBezTo>
                    <a:cubicBezTo>
                      <a:pt x="143667" y="885324"/>
                      <a:pt x="142442" y="885048"/>
                      <a:pt x="141222" y="884754"/>
                    </a:cubicBezTo>
                    <a:cubicBezTo>
                      <a:pt x="76306" y="866923"/>
                      <a:pt x="36896" y="801184"/>
                      <a:pt x="51765" y="735524"/>
                    </a:cubicBezTo>
                    <a:close/>
                  </a:path>
                </a:pathLst>
              </a:custGeom>
              <a:solidFill>
                <a:schemeClr val="bg1"/>
              </a:solidFill>
              <a:ln w="243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85" name="자유형: 도형 84">
                <a:extLst>
                  <a:ext uri="{FF2B5EF4-FFF2-40B4-BE49-F238E27FC236}">
                    <a16:creationId xmlns:a16="http://schemas.microsoft.com/office/drawing/2014/main" id="{03615BA6-95CB-48DA-8B63-1D09C4B6320F}"/>
                  </a:ext>
                </a:extLst>
              </p:cNvPr>
              <p:cNvSpPr/>
              <p:nvPr/>
            </p:nvSpPr>
            <p:spPr>
              <a:xfrm>
                <a:off x="6881516" y="3884018"/>
                <a:ext cx="72541" cy="72986"/>
              </a:xfrm>
              <a:custGeom>
                <a:avLst/>
                <a:gdLst>
                  <a:gd name="connsiteX0" fmla="*/ 28541 w 72540"/>
                  <a:gd name="connsiteY0" fmla="*/ 72194 h 72985"/>
                  <a:gd name="connsiteX1" fmla="*/ 71760 w 72540"/>
                  <a:gd name="connsiteY1" fmla="*/ 44022 h 72985"/>
                  <a:gd name="connsiteX2" fmla="*/ 71782 w 72540"/>
                  <a:gd name="connsiteY2" fmla="*/ 43915 h 72985"/>
                  <a:gd name="connsiteX3" fmla="*/ 71782 w 72540"/>
                  <a:gd name="connsiteY3" fmla="*/ 43883 h 72985"/>
                  <a:gd name="connsiteX4" fmla="*/ 43454 w 72540"/>
                  <a:gd name="connsiteY4" fmla="*/ 667 h 72985"/>
                  <a:gd name="connsiteX5" fmla="*/ 667 w 72540"/>
                  <a:gd name="connsiteY5" fmla="*/ 29623 h 72985"/>
                  <a:gd name="connsiteX6" fmla="*/ 28541 w 72540"/>
                  <a:gd name="connsiteY6" fmla="*/ 72186 h 72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2540" h="72985">
                    <a:moveTo>
                      <a:pt x="28541" y="72194"/>
                    </a:moveTo>
                    <a:cubicBezTo>
                      <a:pt x="48255" y="76349"/>
                      <a:pt x="67605" y="63735"/>
                      <a:pt x="71760" y="44022"/>
                    </a:cubicBezTo>
                    <a:cubicBezTo>
                      <a:pt x="71767" y="43985"/>
                      <a:pt x="71774" y="43951"/>
                      <a:pt x="71782" y="43915"/>
                    </a:cubicBezTo>
                    <a:lnTo>
                      <a:pt x="71782" y="43883"/>
                    </a:lnTo>
                    <a:cubicBezTo>
                      <a:pt x="75847" y="24136"/>
                      <a:pt x="63184" y="4817"/>
                      <a:pt x="43454" y="667"/>
                    </a:cubicBezTo>
                    <a:cubicBezTo>
                      <a:pt x="23641" y="-3152"/>
                      <a:pt x="4486" y="9813"/>
                      <a:pt x="667" y="29623"/>
                    </a:cubicBezTo>
                    <a:cubicBezTo>
                      <a:pt x="-3072" y="49012"/>
                      <a:pt x="9274" y="67863"/>
                      <a:pt x="28541" y="72186"/>
                    </a:cubicBezTo>
                    <a:close/>
                  </a:path>
                </a:pathLst>
              </a:custGeom>
              <a:solidFill>
                <a:schemeClr val="bg1"/>
              </a:solidFill>
              <a:ln w="243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sp>
          <p:nvSpPr>
            <p:cNvPr id="77" name="그래픽 13" descr="텐트">
              <a:extLst>
                <a:ext uri="{FF2B5EF4-FFF2-40B4-BE49-F238E27FC236}">
                  <a16:creationId xmlns:a16="http://schemas.microsoft.com/office/drawing/2014/main" id="{12C0CD8D-FCBB-4CD1-8461-D5494E41DE96}"/>
                </a:ext>
              </a:extLst>
            </p:cNvPr>
            <p:cNvSpPr/>
            <p:nvPr/>
          </p:nvSpPr>
          <p:spPr>
            <a:xfrm>
              <a:off x="10356633" y="5667388"/>
              <a:ext cx="1948420" cy="1276920"/>
            </a:xfrm>
            <a:custGeom>
              <a:avLst/>
              <a:gdLst>
                <a:gd name="connsiteX0" fmla="*/ 1948421 w 1948420"/>
                <a:gd name="connsiteY0" fmla="*/ 1276922 h 1276921"/>
                <a:gd name="connsiteX1" fmla="*/ 1948421 w 1948420"/>
                <a:gd name="connsiteY1" fmla="*/ 1228212 h 1276921"/>
                <a:gd name="connsiteX2" fmla="*/ 1788017 w 1948420"/>
                <a:gd name="connsiteY2" fmla="*/ 1228212 h 1276921"/>
                <a:gd name="connsiteX3" fmla="*/ 1916930 w 1948420"/>
                <a:gd name="connsiteY3" fmla="*/ 1099299 h 1276921"/>
                <a:gd name="connsiteX4" fmla="*/ 1882491 w 1948420"/>
                <a:gd name="connsiteY4" fmla="*/ 1064861 h 1276921"/>
                <a:gd name="connsiteX5" fmla="*/ 1719140 w 1948420"/>
                <a:gd name="connsiteY5" fmla="*/ 1228212 h 1276921"/>
                <a:gd name="connsiteX6" fmla="*/ 1718580 w 1948420"/>
                <a:gd name="connsiteY6" fmla="*/ 1228212 h 1276921"/>
                <a:gd name="connsiteX7" fmla="*/ 974210 w 1948420"/>
                <a:gd name="connsiteY7" fmla="*/ 0 h 1276921"/>
                <a:gd name="connsiteX8" fmla="*/ 229841 w 1948420"/>
                <a:gd name="connsiteY8" fmla="*/ 1228212 h 1276921"/>
                <a:gd name="connsiteX9" fmla="*/ 229280 w 1948420"/>
                <a:gd name="connsiteY9" fmla="*/ 1228212 h 1276921"/>
                <a:gd name="connsiteX10" fmla="*/ 65930 w 1948420"/>
                <a:gd name="connsiteY10" fmla="*/ 1064861 h 1276921"/>
                <a:gd name="connsiteX11" fmla="*/ 31491 w 1948420"/>
                <a:gd name="connsiteY11" fmla="*/ 1099299 h 1276921"/>
                <a:gd name="connsiteX12" fmla="*/ 160404 w 1948420"/>
                <a:gd name="connsiteY12" fmla="*/ 1228212 h 1276921"/>
                <a:gd name="connsiteX13" fmla="*/ 0 w 1948420"/>
                <a:gd name="connsiteY13" fmla="*/ 1228212 h 1276921"/>
                <a:gd name="connsiteX14" fmla="*/ 0 w 1948420"/>
                <a:gd name="connsiteY14" fmla="*/ 1276922 h 1276921"/>
                <a:gd name="connsiteX15" fmla="*/ 1450307 w 1948420"/>
                <a:gd name="connsiteY15" fmla="*/ 1228212 h 1276921"/>
                <a:gd name="connsiteX16" fmla="*/ 998566 w 1948420"/>
                <a:gd name="connsiteY16" fmla="*/ 482941 h 1276921"/>
                <a:gd name="connsiteX17" fmla="*/ 998566 w 1948420"/>
                <a:gd name="connsiteY17" fmla="*/ 135026 h 1276921"/>
                <a:gd name="connsiteX18" fmla="*/ 999028 w 1948420"/>
                <a:gd name="connsiteY18" fmla="*/ 135026 h 1276921"/>
                <a:gd name="connsiteX19" fmla="*/ 1661613 w 1948420"/>
                <a:gd name="connsiteY19" fmla="*/ 1228212 h 1276921"/>
                <a:gd name="connsiteX20" fmla="*/ 998566 w 1948420"/>
                <a:gd name="connsiteY20" fmla="*/ 576854 h 1276921"/>
                <a:gd name="connsiteX21" fmla="*/ 1393340 w 1948420"/>
                <a:gd name="connsiteY21" fmla="*/ 1228212 h 1276921"/>
                <a:gd name="connsiteX22" fmla="*/ 998566 w 1948420"/>
                <a:gd name="connsiteY22" fmla="*/ 1228212 h 1276921"/>
                <a:gd name="connsiteX23" fmla="*/ 949855 w 1948420"/>
                <a:gd name="connsiteY23" fmla="*/ 135026 h 1276921"/>
                <a:gd name="connsiteX24" fmla="*/ 949855 w 1948420"/>
                <a:gd name="connsiteY24" fmla="*/ 1228212 h 1276921"/>
                <a:gd name="connsiteX25" fmla="*/ 286808 w 1948420"/>
                <a:gd name="connsiteY25" fmla="*/ 1228212 h 1276921"/>
                <a:gd name="connsiteX26" fmla="*/ 949392 w 1948420"/>
                <a:gd name="connsiteY26" fmla="*/ 134904 h 1276921"/>
                <a:gd name="connsiteX27" fmla="*/ 949855 w 1948420"/>
                <a:gd name="connsiteY27" fmla="*/ 135026 h 1276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948420" h="1276921">
                  <a:moveTo>
                    <a:pt x="1948421" y="1276922"/>
                  </a:moveTo>
                  <a:lnTo>
                    <a:pt x="1948421" y="1228212"/>
                  </a:lnTo>
                  <a:lnTo>
                    <a:pt x="1788017" y="1228212"/>
                  </a:lnTo>
                  <a:lnTo>
                    <a:pt x="1916930" y="1099299"/>
                  </a:lnTo>
                  <a:lnTo>
                    <a:pt x="1882491" y="1064861"/>
                  </a:lnTo>
                  <a:lnTo>
                    <a:pt x="1719140" y="1228212"/>
                  </a:lnTo>
                  <a:lnTo>
                    <a:pt x="1718580" y="1228212"/>
                  </a:lnTo>
                  <a:lnTo>
                    <a:pt x="974210" y="0"/>
                  </a:lnTo>
                  <a:lnTo>
                    <a:pt x="229841" y="1228212"/>
                  </a:lnTo>
                  <a:lnTo>
                    <a:pt x="229280" y="1228212"/>
                  </a:lnTo>
                  <a:lnTo>
                    <a:pt x="65930" y="1064861"/>
                  </a:lnTo>
                  <a:lnTo>
                    <a:pt x="31491" y="1099299"/>
                  </a:lnTo>
                  <a:lnTo>
                    <a:pt x="160404" y="1228212"/>
                  </a:lnTo>
                  <a:lnTo>
                    <a:pt x="0" y="1228212"/>
                  </a:lnTo>
                  <a:lnTo>
                    <a:pt x="0" y="1276922"/>
                  </a:lnTo>
                  <a:close/>
                  <a:moveTo>
                    <a:pt x="1450307" y="1228212"/>
                  </a:moveTo>
                  <a:lnTo>
                    <a:pt x="998566" y="482941"/>
                  </a:lnTo>
                  <a:lnTo>
                    <a:pt x="998566" y="135026"/>
                  </a:lnTo>
                  <a:cubicBezTo>
                    <a:pt x="998566" y="134538"/>
                    <a:pt x="998761" y="134490"/>
                    <a:pt x="999028" y="135026"/>
                  </a:cubicBezTo>
                  <a:lnTo>
                    <a:pt x="1661613" y="1228212"/>
                  </a:lnTo>
                  <a:close/>
                  <a:moveTo>
                    <a:pt x="998566" y="576854"/>
                  </a:moveTo>
                  <a:lnTo>
                    <a:pt x="1393340" y="1228212"/>
                  </a:lnTo>
                  <a:lnTo>
                    <a:pt x="998566" y="1228212"/>
                  </a:lnTo>
                  <a:close/>
                  <a:moveTo>
                    <a:pt x="949855" y="135026"/>
                  </a:moveTo>
                  <a:lnTo>
                    <a:pt x="949855" y="1228212"/>
                  </a:lnTo>
                  <a:lnTo>
                    <a:pt x="286808" y="1228212"/>
                  </a:lnTo>
                  <a:lnTo>
                    <a:pt x="949392" y="134904"/>
                  </a:lnTo>
                  <a:cubicBezTo>
                    <a:pt x="949660" y="134490"/>
                    <a:pt x="949855" y="134660"/>
                    <a:pt x="949855" y="135026"/>
                  </a:cubicBezTo>
                  <a:close/>
                </a:path>
              </a:pathLst>
            </a:custGeom>
            <a:solidFill>
              <a:schemeClr val="bg1"/>
            </a:solidFill>
            <a:ln w="243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grpSp>
          <p:nvGrpSpPr>
            <p:cNvPr id="78" name="그래픽 15" descr="모닥불">
              <a:extLst>
                <a:ext uri="{FF2B5EF4-FFF2-40B4-BE49-F238E27FC236}">
                  <a16:creationId xmlns:a16="http://schemas.microsoft.com/office/drawing/2014/main" id="{C2D3A2A2-5E1C-459D-86D5-4CCD6408C191}"/>
                </a:ext>
              </a:extLst>
            </p:cNvPr>
            <p:cNvGrpSpPr/>
            <p:nvPr/>
          </p:nvGrpSpPr>
          <p:grpSpPr>
            <a:xfrm>
              <a:off x="6534705" y="4901151"/>
              <a:ext cx="1598869" cy="2043157"/>
              <a:chOff x="6755506" y="3867914"/>
              <a:chExt cx="1598868" cy="2043155"/>
            </a:xfrm>
            <a:solidFill>
              <a:srgbClr val="FFFFFF"/>
            </a:solidFill>
          </p:grpSpPr>
          <p:sp>
            <p:nvSpPr>
              <p:cNvPr id="79" name="자유형: 도형 78">
                <a:extLst>
                  <a:ext uri="{FF2B5EF4-FFF2-40B4-BE49-F238E27FC236}">
                    <a16:creationId xmlns:a16="http://schemas.microsoft.com/office/drawing/2014/main" id="{FC2A814C-CCAE-4597-BE45-07BF14350156}"/>
                  </a:ext>
                </a:extLst>
              </p:cNvPr>
              <p:cNvSpPr/>
              <p:nvPr/>
            </p:nvSpPr>
            <p:spPr>
              <a:xfrm>
                <a:off x="7104129" y="3867914"/>
                <a:ext cx="913075" cy="1315180"/>
              </a:xfrm>
              <a:custGeom>
                <a:avLst/>
                <a:gdLst>
                  <a:gd name="connsiteX0" fmla="*/ 189298 w 913075"/>
                  <a:gd name="connsiteY0" fmla="*/ 1227937 h 1315180"/>
                  <a:gd name="connsiteX1" fmla="*/ 222363 w 913075"/>
                  <a:gd name="connsiteY1" fmla="*/ 1218290 h 1315180"/>
                  <a:gd name="connsiteX2" fmla="*/ 223274 w 913075"/>
                  <a:gd name="connsiteY2" fmla="*/ 1196714 h 1315180"/>
                  <a:gd name="connsiteX3" fmla="*/ 254205 w 913075"/>
                  <a:gd name="connsiteY3" fmla="*/ 818355 h 1315180"/>
                  <a:gd name="connsiteX4" fmla="*/ 254668 w 913075"/>
                  <a:gd name="connsiteY4" fmla="*/ 818355 h 1315180"/>
                  <a:gd name="connsiteX5" fmla="*/ 329536 w 913075"/>
                  <a:gd name="connsiteY5" fmla="*/ 1074353 h 1315180"/>
                  <a:gd name="connsiteX6" fmla="*/ 431828 w 913075"/>
                  <a:gd name="connsiteY6" fmla="*/ 1290822 h 1315180"/>
                  <a:gd name="connsiteX7" fmla="*/ 456183 w 913075"/>
                  <a:gd name="connsiteY7" fmla="*/ 1315178 h 1315180"/>
                  <a:gd name="connsiteX8" fmla="*/ 876238 w 913075"/>
                  <a:gd name="connsiteY8" fmla="*/ 1034240 h 1315180"/>
                  <a:gd name="connsiteX9" fmla="*/ 857314 w 913075"/>
                  <a:gd name="connsiteY9" fmla="*/ 660630 h 1315180"/>
                  <a:gd name="connsiteX10" fmla="*/ 823248 w 913075"/>
                  <a:gd name="connsiteY10" fmla="*/ 655542 h 1315180"/>
                  <a:gd name="connsiteX11" fmla="*/ 814059 w 913075"/>
                  <a:gd name="connsiteY11" fmla="*/ 680821 h 1315180"/>
                  <a:gd name="connsiteX12" fmla="*/ 772655 w 913075"/>
                  <a:gd name="connsiteY12" fmla="*/ 801014 h 1315180"/>
                  <a:gd name="connsiteX13" fmla="*/ 654118 w 913075"/>
                  <a:gd name="connsiteY13" fmla="*/ 820790 h 1315180"/>
                  <a:gd name="connsiteX14" fmla="*/ 580371 w 913075"/>
                  <a:gd name="connsiteY14" fmla="*/ 746775 h 1315180"/>
                  <a:gd name="connsiteX15" fmla="*/ 601974 w 913075"/>
                  <a:gd name="connsiteY15" fmla="*/ 628944 h 1315180"/>
                  <a:gd name="connsiteX16" fmla="*/ 657698 w 913075"/>
                  <a:gd name="connsiteY16" fmla="*/ 310109 h 1315180"/>
                  <a:gd name="connsiteX17" fmla="*/ 393346 w 913075"/>
                  <a:gd name="connsiteY17" fmla="*/ 2039 h 1315180"/>
                  <a:gd name="connsiteX18" fmla="*/ 361283 w 913075"/>
                  <a:gd name="connsiteY18" fmla="*/ 14619 h 1315180"/>
                  <a:gd name="connsiteX19" fmla="*/ 362074 w 913075"/>
                  <a:gd name="connsiteY19" fmla="*/ 35747 h 1315180"/>
                  <a:gd name="connsiteX20" fmla="*/ 215943 w 913075"/>
                  <a:gd name="connsiteY20" fmla="*/ 473776 h 1315180"/>
                  <a:gd name="connsiteX21" fmla="*/ 33278 w 913075"/>
                  <a:gd name="connsiteY21" fmla="*/ 689247 h 1315180"/>
                  <a:gd name="connsiteX22" fmla="*/ 189298 w 913075"/>
                  <a:gd name="connsiteY22" fmla="*/ 1227937 h 1315180"/>
                  <a:gd name="connsiteX23" fmla="*/ 78482 w 913075"/>
                  <a:gd name="connsiteY23" fmla="*/ 707636 h 1315180"/>
                  <a:gd name="connsiteX24" fmla="*/ 246996 w 913075"/>
                  <a:gd name="connsiteY24" fmla="*/ 511308 h 1315180"/>
                  <a:gd name="connsiteX25" fmla="*/ 431633 w 913075"/>
                  <a:gd name="connsiteY25" fmla="*/ 78077 h 1315180"/>
                  <a:gd name="connsiteX26" fmla="*/ 431998 w 913075"/>
                  <a:gd name="connsiteY26" fmla="*/ 77784 h 1315180"/>
                  <a:gd name="connsiteX27" fmla="*/ 610668 w 913075"/>
                  <a:gd name="connsiteY27" fmla="*/ 322506 h 1315180"/>
                  <a:gd name="connsiteX28" fmla="*/ 562567 w 913075"/>
                  <a:gd name="connsiteY28" fmla="*/ 600424 h 1315180"/>
                  <a:gd name="connsiteX29" fmla="*/ 534095 w 913075"/>
                  <a:gd name="connsiteY29" fmla="*/ 761631 h 1315180"/>
                  <a:gd name="connsiteX30" fmla="*/ 636534 w 913075"/>
                  <a:gd name="connsiteY30" fmla="*/ 866359 h 1315180"/>
                  <a:gd name="connsiteX31" fmla="*/ 804244 w 913075"/>
                  <a:gd name="connsiteY31" fmla="*/ 838180 h 1315180"/>
                  <a:gd name="connsiteX32" fmla="*/ 853904 w 913075"/>
                  <a:gd name="connsiteY32" fmla="*/ 769498 h 1315180"/>
                  <a:gd name="connsiteX33" fmla="*/ 854367 w 913075"/>
                  <a:gd name="connsiteY33" fmla="*/ 769498 h 1315180"/>
                  <a:gd name="connsiteX34" fmla="*/ 831644 w 913075"/>
                  <a:gd name="connsiteY34" fmla="*/ 1014877 h 1315180"/>
                  <a:gd name="connsiteX35" fmla="*/ 478078 w 913075"/>
                  <a:gd name="connsiteY35" fmla="*/ 1265931 h 1315180"/>
                  <a:gd name="connsiteX36" fmla="*/ 367432 w 913075"/>
                  <a:gd name="connsiteY36" fmla="*/ 1043641 h 1315180"/>
                  <a:gd name="connsiteX37" fmla="*/ 313705 w 913075"/>
                  <a:gd name="connsiteY37" fmla="*/ 742050 h 1315180"/>
                  <a:gd name="connsiteX38" fmla="*/ 296167 w 913075"/>
                  <a:gd name="connsiteY38" fmla="*/ 712407 h 1315180"/>
                  <a:gd name="connsiteX39" fmla="*/ 272520 w 913075"/>
                  <a:gd name="connsiteY39" fmla="*/ 719156 h 1315180"/>
                  <a:gd name="connsiteX40" fmla="*/ 150865 w 913075"/>
                  <a:gd name="connsiteY40" fmla="*/ 1132245 h 1315180"/>
                  <a:gd name="connsiteX41" fmla="*/ 150451 w 913075"/>
                  <a:gd name="connsiteY41" fmla="*/ 1132465 h 1315180"/>
                  <a:gd name="connsiteX42" fmla="*/ 78482 w 913075"/>
                  <a:gd name="connsiteY42" fmla="*/ 707636 h 13151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913075" h="1315180">
                    <a:moveTo>
                      <a:pt x="189298" y="1227937"/>
                    </a:moveTo>
                    <a:cubicBezTo>
                      <a:pt x="201093" y="1234403"/>
                      <a:pt x="215896" y="1230085"/>
                      <a:pt x="222363" y="1218290"/>
                    </a:cubicBezTo>
                    <a:cubicBezTo>
                      <a:pt x="226014" y="1211634"/>
                      <a:pt x="226350" y="1203655"/>
                      <a:pt x="223274" y="1196714"/>
                    </a:cubicBezTo>
                    <a:cubicBezTo>
                      <a:pt x="165364" y="1074104"/>
                      <a:pt x="177152" y="929931"/>
                      <a:pt x="254205" y="818355"/>
                    </a:cubicBezTo>
                    <a:cubicBezTo>
                      <a:pt x="254473" y="817941"/>
                      <a:pt x="254692" y="817989"/>
                      <a:pt x="254668" y="818355"/>
                    </a:cubicBezTo>
                    <a:cubicBezTo>
                      <a:pt x="251623" y="890130"/>
                      <a:pt x="262218" y="992397"/>
                      <a:pt x="329536" y="1074353"/>
                    </a:cubicBezTo>
                    <a:cubicBezTo>
                      <a:pt x="429392" y="1198224"/>
                      <a:pt x="431828" y="1290067"/>
                      <a:pt x="431828" y="1290822"/>
                    </a:cubicBezTo>
                    <a:cubicBezTo>
                      <a:pt x="431828" y="1304274"/>
                      <a:pt x="442732" y="1315178"/>
                      <a:pt x="456183" y="1315178"/>
                    </a:cubicBezTo>
                    <a:cubicBezTo>
                      <a:pt x="640370" y="1315884"/>
                      <a:pt x="806555" y="1204736"/>
                      <a:pt x="876238" y="1034240"/>
                    </a:cubicBezTo>
                    <a:cubicBezTo>
                      <a:pt x="925192" y="928976"/>
                      <a:pt x="931500" y="760438"/>
                      <a:pt x="857314" y="660630"/>
                    </a:cubicBezTo>
                    <a:cubicBezTo>
                      <a:pt x="849311" y="649819"/>
                      <a:pt x="834060" y="647542"/>
                      <a:pt x="823248" y="655542"/>
                    </a:cubicBezTo>
                    <a:cubicBezTo>
                      <a:pt x="815389" y="661361"/>
                      <a:pt x="811770" y="671315"/>
                      <a:pt x="814059" y="680821"/>
                    </a:cubicBezTo>
                    <a:cubicBezTo>
                      <a:pt x="824035" y="725488"/>
                      <a:pt x="808024" y="771968"/>
                      <a:pt x="772655" y="801014"/>
                    </a:cubicBezTo>
                    <a:cubicBezTo>
                      <a:pt x="740246" y="829877"/>
                      <a:pt x="694144" y="837569"/>
                      <a:pt x="654118" y="820790"/>
                    </a:cubicBezTo>
                    <a:cubicBezTo>
                      <a:pt x="619290" y="809049"/>
                      <a:pt x="591988" y="781646"/>
                      <a:pt x="580371" y="746775"/>
                    </a:cubicBezTo>
                    <a:cubicBezTo>
                      <a:pt x="568629" y="706286"/>
                      <a:pt x="576632" y="662634"/>
                      <a:pt x="601974" y="628944"/>
                    </a:cubicBezTo>
                    <a:cubicBezTo>
                      <a:pt x="668593" y="536891"/>
                      <a:pt x="689144" y="419301"/>
                      <a:pt x="657698" y="310109"/>
                    </a:cubicBezTo>
                    <a:cubicBezTo>
                      <a:pt x="620890" y="172626"/>
                      <a:pt x="523645" y="59298"/>
                      <a:pt x="393346" y="2039"/>
                    </a:cubicBezTo>
                    <a:cubicBezTo>
                      <a:pt x="381018" y="-3341"/>
                      <a:pt x="366663" y="2291"/>
                      <a:pt x="361283" y="14619"/>
                    </a:cubicBezTo>
                    <a:cubicBezTo>
                      <a:pt x="358316" y="21415"/>
                      <a:pt x="358609" y="29192"/>
                      <a:pt x="362074" y="35747"/>
                    </a:cubicBezTo>
                    <a:cubicBezTo>
                      <a:pt x="470139" y="240112"/>
                      <a:pt x="277513" y="422728"/>
                      <a:pt x="215943" y="473776"/>
                    </a:cubicBezTo>
                    <a:cubicBezTo>
                      <a:pt x="116573" y="555756"/>
                      <a:pt x="52592" y="641219"/>
                      <a:pt x="33278" y="689247"/>
                    </a:cubicBezTo>
                    <a:cubicBezTo>
                      <a:pt x="-67090" y="931850"/>
                      <a:pt x="81477" y="1168876"/>
                      <a:pt x="189298" y="1227937"/>
                    </a:cubicBezTo>
                    <a:close/>
                    <a:moveTo>
                      <a:pt x="78482" y="707636"/>
                    </a:moveTo>
                    <a:cubicBezTo>
                      <a:pt x="94970" y="666451"/>
                      <a:pt x="154714" y="587467"/>
                      <a:pt x="246996" y="511308"/>
                    </a:cubicBezTo>
                    <a:cubicBezTo>
                      <a:pt x="309370" y="459577"/>
                      <a:pt x="491766" y="286558"/>
                      <a:pt x="431633" y="78077"/>
                    </a:cubicBezTo>
                    <a:cubicBezTo>
                      <a:pt x="431633" y="77736"/>
                      <a:pt x="431633" y="77614"/>
                      <a:pt x="431998" y="77784"/>
                    </a:cubicBezTo>
                    <a:cubicBezTo>
                      <a:pt x="519928" y="134286"/>
                      <a:pt x="583634" y="221544"/>
                      <a:pt x="610668" y="322506"/>
                    </a:cubicBezTo>
                    <a:cubicBezTo>
                      <a:pt x="638938" y="417572"/>
                      <a:pt x="621141" y="520388"/>
                      <a:pt x="562567" y="600424"/>
                    </a:cubicBezTo>
                    <a:cubicBezTo>
                      <a:pt x="528433" y="646769"/>
                      <a:pt x="517902" y="706396"/>
                      <a:pt x="534095" y="761631"/>
                    </a:cubicBezTo>
                    <a:cubicBezTo>
                      <a:pt x="550024" y="810615"/>
                      <a:pt x="587913" y="849352"/>
                      <a:pt x="636534" y="866359"/>
                    </a:cubicBezTo>
                    <a:cubicBezTo>
                      <a:pt x="693218" y="889871"/>
                      <a:pt x="758356" y="878929"/>
                      <a:pt x="804244" y="838180"/>
                    </a:cubicBezTo>
                    <a:cubicBezTo>
                      <a:pt x="826108" y="819638"/>
                      <a:pt x="843147" y="796070"/>
                      <a:pt x="853904" y="769498"/>
                    </a:cubicBezTo>
                    <a:cubicBezTo>
                      <a:pt x="854050" y="769133"/>
                      <a:pt x="854270" y="769133"/>
                      <a:pt x="854367" y="769498"/>
                    </a:cubicBezTo>
                    <a:cubicBezTo>
                      <a:pt x="873067" y="851626"/>
                      <a:pt x="865108" y="937579"/>
                      <a:pt x="831644" y="1014877"/>
                    </a:cubicBezTo>
                    <a:cubicBezTo>
                      <a:pt x="772563" y="1160137"/>
                      <a:pt x="634695" y="1258033"/>
                      <a:pt x="478078" y="1265931"/>
                    </a:cubicBezTo>
                    <a:cubicBezTo>
                      <a:pt x="460832" y="1183586"/>
                      <a:pt x="422734" y="1107045"/>
                      <a:pt x="367432" y="1043641"/>
                    </a:cubicBezTo>
                    <a:cubicBezTo>
                      <a:pt x="269086" y="923910"/>
                      <a:pt x="313242" y="743852"/>
                      <a:pt x="313705" y="742050"/>
                    </a:cubicBezTo>
                    <a:cubicBezTo>
                      <a:pt x="317046" y="729020"/>
                      <a:pt x="309194" y="715748"/>
                      <a:pt x="296167" y="712407"/>
                    </a:cubicBezTo>
                    <a:cubicBezTo>
                      <a:pt x="287642" y="710220"/>
                      <a:pt x="278604" y="712799"/>
                      <a:pt x="272520" y="719156"/>
                    </a:cubicBezTo>
                    <a:cubicBezTo>
                      <a:pt x="127241" y="870329"/>
                      <a:pt x="126705" y="1028078"/>
                      <a:pt x="150865" y="1132245"/>
                    </a:cubicBezTo>
                    <a:cubicBezTo>
                      <a:pt x="150865" y="1132781"/>
                      <a:pt x="150865" y="1132854"/>
                      <a:pt x="150451" y="1132465"/>
                    </a:cubicBezTo>
                    <a:cubicBezTo>
                      <a:pt x="49053" y="1015386"/>
                      <a:pt x="21305" y="851580"/>
                      <a:pt x="78482" y="707636"/>
                    </a:cubicBezTo>
                    <a:close/>
                  </a:path>
                </a:pathLst>
              </a:custGeom>
              <a:solidFill>
                <a:schemeClr val="bg1"/>
              </a:solidFill>
              <a:ln w="243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80" name="자유형: 도형 79">
                <a:extLst>
                  <a:ext uri="{FF2B5EF4-FFF2-40B4-BE49-F238E27FC236}">
                    <a16:creationId xmlns:a16="http://schemas.microsoft.com/office/drawing/2014/main" id="{39232515-4BA1-47AF-B103-4D298B867899}"/>
                  </a:ext>
                </a:extLst>
              </p:cNvPr>
              <p:cNvSpPr/>
              <p:nvPr/>
            </p:nvSpPr>
            <p:spPr>
              <a:xfrm>
                <a:off x="6755506" y="5088375"/>
                <a:ext cx="1598868" cy="822694"/>
              </a:xfrm>
              <a:custGeom>
                <a:avLst/>
                <a:gdLst>
                  <a:gd name="connsiteX0" fmla="*/ 1542745 w 1598868"/>
                  <a:gd name="connsiteY0" fmla="*/ 567231 h 822694"/>
                  <a:gd name="connsiteX1" fmla="*/ 1158273 w 1598868"/>
                  <a:gd name="connsiteY1" fmla="*/ 410164 h 822694"/>
                  <a:gd name="connsiteX2" fmla="*/ 1536924 w 1598868"/>
                  <a:gd name="connsiteY2" fmla="*/ 255484 h 822694"/>
                  <a:gd name="connsiteX3" fmla="*/ 1592220 w 1598868"/>
                  <a:gd name="connsiteY3" fmla="*/ 133062 h 822694"/>
                  <a:gd name="connsiteX4" fmla="*/ 1590505 w 1598868"/>
                  <a:gd name="connsiteY4" fmla="*/ 128837 h 822694"/>
                  <a:gd name="connsiteX5" fmla="*/ 1561279 w 1598868"/>
                  <a:gd name="connsiteY5" fmla="*/ 60642 h 822694"/>
                  <a:gd name="connsiteX6" fmla="*/ 1467852 w 1598868"/>
                  <a:gd name="connsiteY6" fmla="*/ 22 h 822694"/>
                  <a:gd name="connsiteX7" fmla="*/ 1427325 w 1598868"/>
                  <a:gd name="connsiteY7" fmla="*/ 7060 h 822694"/>
                  <a:gd name="connsiteX8" fmla="*/ 799422 w 1598868"/>
                  <a:gd name="connsiteY8" fmla="*/ 263570 h 822694"/>
                  <a:gd name="connsiteX9" fmla="*/ 171544 w 1598868"/>
                  <a:gd name="connsiteY9" fmla="*/ 7060 h 822694"/>
                  <a:gd name="connsiteX10" fmla="*/ 131016 w 1598868"/>
                  <a:gd name="connsiteY10" fmla="*/ 22 h 822694"/>
                  <a:gd name="connsiteX11" fmla="*/ 37590 w 1598868"/>
                  <a:gd name="connsiteY11" fmla="*/ 60642 h 822694"/>
                  <a:gd name="connsiteX12" fmla="*/ 8363 w 1598868"/>
                  <a:gd name="connsiteY12" fmla="*/ 128837 h 822694"/>
                  <a:gd name="connsiteX13" fmla="*/ 57719 w 1598868"/>
                  <a:gd name="connsiteY13" fmla="*/ 253772 h 822694"/>
                  <a:gd name="connsiteX14" fmla="*/ 61945 w 1598868"/>
                  <a:gd name="connsiteY14" fmla="*/ 255484 h 822694"/>
                  <a:gd name="connsiteX15" fmla="*/ 440596 w 1598868"/>
                  <a:gd name="connsiteY15" fmla="*/ 410164 h 822694"/>
                  <a:gd name="connsiteX16" fmla="*/ 56124 w 1598868"/>
                  <a:gd name="connsiteY16" fmla="*/ 567231 h 822694"/>
                  <a:gd name="connsiteX17" fmla="*/ 7413 w 1598868"/>
                  <a:gd name="connsiteY17" fmla="*/ 693879 h 822694"/>
                  <a:gd name="connsiteX18" fmla="*/ 36640 w 1598868"/>
                  <a:gd name="connsiteY18" fmla="*/ 762073 h 822694"/>
                  <a:gd name="connsiteX19" fmla="*/ 127972 w 1598868"/>
                  <a:gd name="connsiteY19" fmla="*/ 822694 h 822694"/>
                  <a:gd name="connsiteX20" fmla="*/ 165723 w 1598868"/>
                  <a:gd name="connsiteY20" fmla="*/ 815655 h 822694"/>
                  <a:gd name="connsiteX21" fmla="*/ 799422 w 1598868"/>
                  <a:gd name="connsiteY21" fmla="*/ 556759 h 822694"/>
                  <a:gd name="connsiteX22" fmla="*/ 1433146 w 1598868"/>
                  <a:gd name="connsiteY22" fmla="*/ 815655 h 822694"/>
                  <a:gd name="connsiteX23" fmla="*/ 1470897 w 1598868"/>
                  <a:gd name="connsiteY23" fmla="*/ 822694 h 822694"/>
                  <a:gd name="connsiteX24" fmla="*/ 1562229 w 1598868"/>
                  <a:gd name="connsiteY24" fmla="*/ 762073 h 822694"/>
                  <a:gd name="connsiteX25" fmla="*/ 1591455 w 1598868"/>
                  <a:gd name="connsiteY25" fmla="*/ 693879 h 822694"/>
                  <a:gd name="connsiteX26" fmla="*/ 1542745 w 1598868"/>
                  <a:gd name="connsiteY26" fmla="*/ 567231 h 822694"/>
                  <a:gd name="connsiteX27" fmla="*/ 1444423 w 1598868"/>
                  <a:gd name="connsiteY27" fmla="*/ 52702 h 822694"/>
                  <a:gd name="connsiteX28" fmla="*/ 1467852 w 1598868"/>
                  <a:gd name="connsiteY28" fmla="*/ 48732 h 822694"/>
                  <a:gd name="connsiteX29" fmla="*/ 1516563 w 1598868"/>
                  <a:gd name="connsiteY29" fmla="*/ 79834 h 822694"/>
                  <a:gd name="connsiteX30" fmla="*/ 1546130 w 1598868"/>
                  <a:gd name="connsiteY30" fmla="*/ 148832 h 822694"/>
                  <a:gd name="connsiteX31" fmla="*/ 1546398 w 1598868"/>
                  <a:gd name="connsiteY31" fmla="*/ 183928 h 822694"/>
                  <a:gd name="connsiteX32" fmla="*/ 1518560 w 1598868"/>
                  <a:gd name="connsiteY32" fmla="*/ 210402 h 822694"/>
                  <a:gd name="connsiteX33" fmla="*/ 1093877 w 1598868"/>
                  <a:gd name="connsiteY33" fmla="*/ 383861 h 822694"/>
                  <a:gd name="connsiteX34" fmla="*/ 863842 w 1598868"/>
                  <a:gd name="connsiteY34" fmla="*/ 289874 h 822694"/>
                  <a:gd name="connsiteX35" fmla="*/ 148382 w 1598868"/>
                  <a:gd name="connsiteY35" fmla="*/ 770135 h 822694"/>
                  <a:gd name="connsiteX36" fmla="*/ 127972 w 1598868"/>
                  <a:gd name="connsiteY36" fmla="*/ 773983 h 822694"/>
                  <a:gd name="connsiteX37" fmla="*/ 81429 w 1598868"/>
                  <a:gd name="connsiteY37" fmla="*/ 742881 h 822694"/>
                  <a:gd name="connsiteX38" fmla="*/ 52666 w 1598868"/>
                  <a:gd name="connsiteY38" fmla="*/ 675783 h 822694"/>
                  <a:gd name="connsiteX39" fmla="*/ 74585 w 1598868"/>
                  <a:gd name="connsiteY39" fmla="*/ 612313 h 822694"/>
                  <a:gd name="connsiteX40" fmla="*/ 505040 w 1598868"/>
                  <a:gd name="connsiteY40" fmla="*/ 436468 h 822694"/>
                  <a:gd name="connsiteX41" fmla="*/ 735100 w 1598868"/>
                  <a:gd name="connsiteY41" fmla="*/ 530455 h 822694"/>
                  <a:gd name="connsiteX42" fmla="*/ 1546690 w 1598868"/>
                  <a:gd name="connsiteY42" fmla="*/ 674687 h 822694"/>
                  <a:gd name="connsiteX43" fmla="*/ 1517464 w 1598868"/>
                  <a:gd name="connsiteY43" fmla="*/ 742881 h 822694"/>
                  <a:gd name="connsiteX44" fmla="*/ 1470897 w 1598868"/>
                  <a:gd name="connsiteY44" fmla="*/ 773983 h 822694"/>
                  <a:gd name="connsiteX45" fmla="*/ 1451559 w 1598868"/>
                  <a:gd name="connsiteY45" fmla="*/ 770573 h 822694"/>
                  <a:gd name="connsiteX46" fmla="*/ 79286 w 1598868"/>
                  <a:gd name="connsiteY46" fmla="*/ 209964 h 822694"/>
                  <a:gd name="connsiteX47" fmla="*/ 52495 w 1598868"/>
                  <a:gd name="connsiteY47" fmla="*/ 183928 h 822694"/>
                  <a:gd name="connsiteX48" fmla="*/ 53104 w 1598868"/>
                  <a:gd name="connsiteY48" fmla="*/ 148029 h 822694"/>
                  <a:gd name="connsiteX49" fmla="*/ 82330 w 1598868"/>
                  <a:gd name="connsiteY49" fmla="*/ 79834 h 822694"/>
                  <a:gd name="connsiteX50" fmla="*/ 131041 w 1598868"/>
                  <a:gd name="connsiteY50" fmla="*/ 48732 h 822694"/>
                  <a:gd name="connsiteX51" fmla="*/ 154471 w 1598868"/>
                  <a:gd name="connsiteY51" fmla="*/ 52702 h 822694"/>
                  <a:gd name="connsiteX52" fmla="*/ 1523845 w 1598868"/>
                  <a:gd name="connsiteY52" fmla="*/ 612118 h 822694"/>
                  <a:gd name="connsiteX53" fmla="*/ 1546690 w 1598868"/>
                  <a:gd name="connsiteY53" fmla="*/ 674687 h 822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</a:cxnLst>
                <a:rect l="l" t="t" r="r" b="b"/>
                <a:pathLst>
                  <a:path w="1598868" h="822694">
                    <a:moveTo>
                      <a:pt x="1542745" y="567231"/>
                    </a:moveTo>
                    <a:lnTo>
                      <a:pt x="1158273" y="410164"/>
                    </a:lnTo>
                    <a:lnTo>
                      <a:pt x="1536924" y="255484"/>
                    </a:lnTo>
                    <a:cubicBezTo>
                      <a:pt x="1586000" y="236947"/>
                      <a:pt x="1610754" y="182138"/>
                      <a:pt x="1592220" y="133062"/>
                    </a:cubicBezTo>
                    <a:cubicBezTo>
                      <a:pt x="1591682" y="131640"/>
                      <a:pt x="1591110" y="130232"/>
                      <a:pt x="1590505" y="128837"/>
                    </a:cubicBezTo>
                    <a:lnTo>
                      <a:pt x="1561279" y="60642"/>
                    </a:lnTo>
                    <a:cubicBezTo>
                      <a:pt x="1545499" y="23200"/>
                      <a:pt x="1508474" y="-823"/>
                      <a:pt x="1467852" y="22"/>
                    </a:cubicBezTo>
                    <a:cubicBezTo>
                      <a:pt x="1454045" y="85"/>
                      <a:pt x="1440346" y="2464"/>
                      <a:pt x="1427325" y="7060"/>
                    </a:cubicBezTo>
                    <a:lnTo>
                      <a:pt x="799422" y="263570"/>
                    </a:lnTo>
                    <a:lnTo>
                      <a:pt x="171544" y="7060"/>
                    </a:lnTo>
                    <a:cubicBezTo>
                      <a:pt x="158523" y="2464"/>
                      <a:pt x="144823" y="85"/>
                      <a:pt x="131016" y="22"/>
                    </a:cubicBezTo>
                    <a:cubicBezTo>
                      <a:pt x="90394" y="-823"/>
                      <a:pt x="53369" y="23200"/>
                      <a:pt x="37590" y="60642"/>
                    </a:cubicBezTo>
                    <a:lnTo>
                      <a:pt x="8363" y="128837"/>
                    </a:lnTo>
                    <a:cubicBezTo>
                      <a:pt x="-12507" y="176965"/>
                      <a:pt x="9591" y="232899"/>
                      <a:pt x="57719" y="253772"/>
                    </a:cubicBezTo>
                    <a:cubicBezTo>
                      <a:pt x="59115" y="254376"/>
                      <a:pt x="60523" y="254946"/>
                      <a:pt x="61945" y="255484"/>
                    </a:cubicBezTo>
                    <a:lnTo>
                      <a:pt x="440596" y="410164"/>
                    </a:lnTo>
                    <a:lnTo>
                      <a:pt x="56124" y="567231"/>
                    </a:lnTo>
                    <a:cubicBezTo>
                      <a:pt x="8904" y="589879"/>
                      <a:pt x="-12458" y="645424"/>
                      <a:pt x="7413" y="693879"/>
                    </a:cubicBezTo>
                    <a:lnTo>
                      <a:pt x="36640" y="762073"/>
                    </a:lnTo>
                    <a:cubicBezTo>
                      <a:pt x="51967" y="798937"/>
                      <a:pt x="88049" y="822886"/>
                      <a:pt x="127972" y="822694"/>
                    </a:cubicBezTo>
                    <a:cubicBezTo>
                      <a:pt x="140880" y="822664"/>
                      <a:pt x="153672" y="820280"/>
                      <a:pt x="165723" y="815655"/>
                    </a:cubicBezTo>
                    <a:lnTo>
                      <a:pt x="799422" y="556759"/>
                    </a:lnTo>
                    <a:lnTo>
                      <a:pt x="1433146" y="815655"/>
                    </a:lnTo>
                    <a:cubicBezTo>
                      <a:pt x="1445197" y="820280"/>
                      <a:pt x="1457991" y="822664"/>
                      <a:pt x="1470897" y="822694"/>
                    </a:cubicBezTo>
                    <a:cubicBezTo>
                      <a:pt x="1510820" y="822886"/>
                      <a:pt x="1546902" y="798937"/>
                      <a:pt x="1562229" y="762073"/>
                    </a:cubicBezTo>
                    <a:lnTo>
                      <a:pt x="1591455" y="693879"/>
                    </a:lnTo>
                    <a:cubicBezTo>
                      <a:pt x="1611327" y="645424"/>
                      <a:pt x="1589965" y="589879"/>
                      <a:pt x="1542745" y="567231"/>
                    </a:cubicBezTo>
                    <a:close/>
                    <a:moveTo>
                      <a:pt x="1444423" y="52702"/>
                    </a:moveTo>
                    <a:cubicBezTo>
                      <a:pt x="1451968" y="50130"/>
                      <a:pt x="1459881" y="48791"/>
                      <a:pt x="1467852" y="48732"/>
                    </a:cubicBezTo>
                    <a:cubicBezTo>
                      <a:pt x="1489005" y="47863"/>
                      <a:pt x="1508453" y="60279"/>
                      <a:pt x="1516563" y="79834"/>
                    </a:cubicBezTo>
                    <a:lnTo>
                      <a:pt x="1546130" y="148832"/>
                    </a:lnTo>
                    <a:cubicBezTo>
                      <a:pt x="1551104" y="159982"/>
                      <a:pt x="1551201" y="172703"/>
                      <a:pt x="1546398" y="183928"/>
                    </a:cubicBezTo>
                    <a:cubicBezTo>
                      <a:pt x="1541259" y="196279"/>
                      <a:pt x="1531152" y="205889"/>
                      <a:pt x="1518560" y="210402"/>
                    </a:cubicBezTo>
                    <a:lnTo>
                      <a:pt x="1093877" y="383861"/>
                    </a:lnTo>
                    <a:lnTo>
                      <a:pt x="863842" y="289874"/>
                    </a:lnTo>
                    <a:close/>
                    <a:moveTo>
                      <a:pt x="148382" y="770135"/>
                    </a:moveTo>
                    <a:cubicBezTo>
                      <a:pt x="141869" y="772651"/>
                      <a:pt x="134952" y="773954"/>
                      <a:pt x="127972" y="773983"/>
                    </a:cubicBezTo>
                    <a:cubicBezTo>
                      <a:pt x="107528" y="774207"/>
                      <a:pt x="89043" y="761857"/>
                      <a:pt x="81429" y="742881"/>
                    </a:cubicBezTo>
                    <a:lnTo>
                      <a:pt x="52666" y="675783"/>
                    </a:lnTo>
                    <a:cubicBezTo>
                      <a:pt x="42794" y="652129"/>
                      <a:pt x="52220" y="624834"/>
                      <a:pt x="74585" y="612313"/>
                    </a:cubicBezTo>
                    <a:lnTo>
                      <a:pt x="505040" y="436468"/>
                    </a:lnTo>
                    <a:lnTo>
                      <a:pt x="735100" y="530455"/>
                    </a:lnTo>
                    <a:close/>
                    <a:moveTo>
                      <a:pt x="1546690" y="674687"/>
                    </a:moveTo>
                    <a:lnTo>
                      <a:pt x="1517464" y="742881"/>
                    </a:lnTo>
                    <a:cubicBezTo>
                      <a:pt x="1509846" y="761864"/>
                      <a:pt x="1491350" y="774219"/>
                      <a:pt x="1470897" y="773983"/>
                    </a:cubicBezTo>
                    <a:cubicBezTo>
                      <a:pt x="1464301" y="773986"/>
                      <a:pt x="1457755" y="772831"/>
                      <a:pt x="1451559" y="770573"/>
                    </a:cubicBezTo>
                    <a:lnTo>
                      <a:pt x="79286" y="209964"/>
                    </a:lnTo>
                    <a:cubicBezTo>
                      <a:pt x="67120" y="205392"/>
                      <a:pt x="57412" y="195957"/>
                      <a:pt x="52495" y="183928"/>
                    </a:cubicBezTo>
                    <a:cubicBezTo>
                      <a:pt x="47639" y="172408"/>
                      <a:pt x="47858" y="159376"/>
                      <a:pt x="53104" y="148029"/>
                    </a:cubicBezTo>
                    <a:lnTo>
                      <a:pt x="82330" y="79834"/>
                    </a:lnTo>
                    <a:cubicBezTo>
                      <a:pt x="90441" y="60279"/>
                      <a:pt x="109888" y="47863"/>
                      <a:pt x="131041" y="48732"/>
                    </a:cubicBezTo>
                    <a:cubicBezTo>
                      <a:pt x="139012" y="48791"/>
                      <a:pt x="146925" y="50130"/>
                      <a:pt x="154471" y="52702"/>
                    </a:cubicBezTo>
                    <a:lnTo>
                      <a:pt x="1523845" y="612118"/>
                    </a:lnTo>
                    <a:cubicBezTo>
                      <a:pt x="1546194" y="624191"/>
                      <a:pt x="1556004" y="651055"/>
                      <a:pt x="1546690" y="674687"/>
                    </a:cubicBezTo>
                    <a:close/>
                  </a:path>
                </a:pathLst>
              </a:custGeom>
              <a:solidFill>
                <a:schemeClr val="bg1"/>
              </a:solidFill>
              <a:ln w="243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E280FE88-9F62-4D48-9F34-84F35509667C}"/>
              </a:ext>
            </a:extLst>
          </p:cNvPr>
          <p:cNvSpPr txBox="1"/>
          <p:nvPr/>
        </p:nvSpPr>
        <p:spPr>
          <a:xfrm>
            <a:off x="3996267" y="3075057"/>
            <a:ext cx="42559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40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27834987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47EA4B5-A446-4176-96DC-F2649C390FD4}"/>
              </a:ext>
            </a:extLst>
          </p:cNvPr>
          <p:cNvSpPr txBox="1"/>
          <p:nvPr/>
        </p:nvSpPr>
        <p:spPr>
          <a:xfrm>
            <a:off x="267497" y="229257"/>
            <a:ext cx="4315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spc="-150" dirty="0">
                <a:solidFill>
                  <a:schemeClr val="bg1"/>
                </a:solidFill>
                <a:latin typeface="+mj-lt"/>
              </a:rPr>
              <a:t>1</a:t>
            </a:r>
            <a:endParaRPr lang="ko-KR" altLang="en-US" sz="3200" b="1" spc="-15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58A3467-6CB3-4A67-9B96-3D09903D4564}"/>
              </a:ext>
            </a:extLst>
          </p:cNvPr>
          <p:cNvSpPr/>
          <p:nvPr/>
        </p:nvSpPr>
        <p:spPr>
          <a:xfrm>
            <a:off x="10101129" y="6384347"/>
            <a:ext cx="2090871" cy="4736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graphicFrame>
        <p:nvGraphicFramePr>
          <p:cNvPr id="9" name="표 7">
            <a:extLst>
              <a:ext uri="{FF2B5EF4-FFF2-40B4-BE49-F238E27FC236}">
                <a16:creationId xmlns:a16="http://schemas.microsoft.com/office/drawing/2014/main" id="{2F95A64F-C230-4934-BB26-51780179DF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3700129"/>
              </p:ext>
            </p:extLst>
          </p:nvPr>
        </p:nvGraphicFramePr>
        <p:xfrm>
          <a:off x="-2" y="0"/>
          <a:ext cx="12192002" cy="685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3422">
                  <a:extLst>
                    <a:ext uri="{9D8B030D-6E8A-4147-A177-3AD203B41FA5}">
                      <a16:colId xmlns:a16="http://schemas.microsoft.com/office/drawing/2014/main" val="995215947"/>
                    </a:ext>
                  </a:extLst>
                </a:gridCol>
                <a:gridCol w="693422">
                  <a:extLst>
                    <a:ext uri="{9D8B030D-6E8A-4147-A177-3AD203B41FA5}">
                      <a16:colId xmlns:a16="http://schemas.microsoft.com/office/drawing/2014/main" val="2509477972"/>
                    </a:ext>
                  </a:extLst>
                </a:gridCol>
                <a:gridCol w="831166">
                  <a:extLst>
                    <a:ext uri="{9D8B030D-6E8A-4147-A177-3AD203B41FA5}">
                      <a16:colId xmlns:a16="http://schemas.microsoft.com/office/drawing/2014/main" val="1767920270"/>
                    </a:ext>
                  </a:extLst>
                </a:gridCol>
                <a:gridCol w="831166">
                  <a:extLst>
                    <a:ext uri="{9D8B030D-6E8A-4147-A177-3AD203B41FA5}">
                      <a16:colId xmlns:a16="http://schemas.microsoft.com/office/drawing/2014/main" val="391898106"/>
                    </a:ext>
                  </a:extLst>
                </a:gridCol>
                <a:gridCol w="831166">
                  <a:extLst>
                    <a:ext uri="{9D8B030D-6E8A-4147-A177-3AD203B41FA5}">
                      <a16:colId xmlns:a16="http://schemas.microsoft.com/office/drawing/2014/main" val="2311331718"/>
                    </a:ext>
                  </a:extLst>
                </a:gridCol>
                <a:gridCol w="831166">
                  <a:extLst>
                    <a:ext uri="{9D8B030D-6E8A-4147-A177-3AD203B41FA5}">
                      <a16:colId xmlns:a16="http://schemas.microsoft.com/office/drawing/2014/main" val="3003561524"/>
                    </a:ext>
                  </a:extLst>
                </a:gridCol>
                <a:gridCol w="831166">
                  <a:extLst>
                    <a:ext uri="{9D8B030D-6E8A-4147-A177-3AD203B41FA5}">
                      <a16:colId xmlns:a16="http://schemas.microsoft.com/office/drawing/2014/main" val="2138408650"/>
                    </a:ext>
                  </a:extLst>
                </a:gridCol>
                <a:gridCol w="831166">
                  <a:extLst>
                    <a:ext uri="{9D8B030D-6E8A-4147-A177-3AD203B41FA5}">
                      <a16:colId xmlns:a16="http://schemas.microsoft.com/office/drawing/2014/main" val="392180635"/>
                    </a:ext>
                  </a:extLst>
                </a:gridCol>
                <a:gridCol w="831166">
                  <a:extLst>
                    <a:ext uri="{9D8B030D-6E8A-4147-A177-3AD203B41FA5}">
                      <a16:colId xmlns:a16="http://schemas.microsoft.com/office/drawing/2014/main" val="129166793"/>
                    </a:ext>
                  </a:extLst>
                </a:gridCol>
                <a:gridCol w="831166">
                  <a:extLst>
                    <a:ext uri="{9D8B030D-6E8A-4147-A177-3AD203B41FA5}">
                      <a16:colId xmlns:a16="http://schemas.microsoft.com/office/drawing/2014/main" val="460971261"/>
                    </a:ext>
                  </a:extLst>
                </a:gridCol>
                <a:gridCol w="831166">
                  <a:extLst>
                    <a:ext uri="{9D8B030D-6E8A-4147-A177-3AD203B41FA5}">
                      <a16:colId xmlns:a16="http://schemas.microsoft.com/office/drawing/2014/main" val="1299203606"/>
                    </a:ext>
                  </a:extLst>
                </a:gridCol>
                <a:gridCol w="831166">
                  <a:extLst>
                    <a:ext uri="{9D8B030D-6E8A-4147-A177-3AD203B41FA5}">
                      <a16:colId xmlns:a16="http://schemas.microsoft.com/office/drawing/2014/main" val="449898751"/>
                    </a:ext>
                  </a:extLst>
                </a:gridCol>
                <a:gridCol w="831166">
                  <a:extLst>
                    <a:ext uri="{9D8B030D-6E8A-4147-A177-3AD203B41FA5}">
                      <a16:colId xmlns:a16="http://schemas.microsoft.com/office/drawing/2014/main" val="319084690"/>
                    </a:ext>
                  </a:extLst>
                </a:gridCol>
                <a:gridCol w="831166">
                  <a:extLst>
                    <a:ext uri="{9D8B030D-6E8A-4147-A177-3AD203B41FA5}">
                      <a16:colId xmlns:a16="http://schemas.microsoft.com/office/drawing/2014/main" val="2662489397"/>
                    </a:ext>
                  </a:extLst>
                </a:gridCol>
                <a:gridCol w="831166">
                  <a:extLst>
                    <a:ext uri="{9D8B030D-6E8A-4147-A177-3AD203B41FA5}">
                      <a16:colId xmlns:a16="http://schemas.microsoft.com/office/drawing/2014/main" val="2288279106"/>
                    </a:ext>
                  </a:extLst>
                </a:gridCol>
              </a:tblGrid>
              <a:tr h="665756">
                <a:tc rowSpan="2"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진행단계</a:t>
                      </a:r>
                    </a:p>
                  </a:txBody>
                  <a:tcPr marL="88454" marR="88454" marT="44227" marB="442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algn="ctr" latinLnBrk="1"/>
                      <a:endParaRPr lang="ko-KR" altLang="en-US" sz="1250" dirty="0">
                        <a:solidFill>
                          <a:schemeClr val="tx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13"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solidFill>
                            <a:schemeClr val="tx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DAY</a:t>
                      </a:r>
                      <a:endParaRPr lang="ko-KR" altLang="en-US" sz="1300" dirty="0">
                        <a:solidFill>
                          <a:schemeClr val="tx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8454" marR="88454" marT="44227" marB="442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23302283"/>
                  </a:ext>
                </a:extLst>
              </a:tr>
              <a:tr h="665756">
                <a:tc gridSpan="2" vMerge="1">
                  <a:txBody>
                    <a:bodyPr/>
                    <a:lstStyle/>
                    <a:p>
                      <a:pPr algn="ctr" latinLnBrk="1"/>
                      <a:endParaRPr lang="en-US" altLang="ko-KR" sz="1250" dirty="0">
                        <a:solidFill>
                          <a:schemeClr val="tx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 algn="ctr" latinLnBrk="1"/>
                      <a:endParaRPr lang="en-US" altLang="ko-KR" sz="1250" dirty="0">
                        <a:solidFill>
                          <a:schemeClr val="tx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300" dirty="0">
                          <a:solidFill>
                            <a:schemeClr val="tx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10</a:t>
                      </a:r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월</a:t>
                      </a:r>
                      <a:r>
                        <a:rPr lang="en-US" altLang="ko-KR" sz="1300" dirty="0">
                          <a:solidFill>
                            <a:schemeClr val="tx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 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300" dirty="0">
                          <a:solidFill>
                            <a:schemeClr val="tx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29</a:t>
                      </a:r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일</a:t>
                      </a:r>
                      <a:endParaRPr lang="en-US" altLang="ko-KR" sz="1300" dirty="0">
                        <a:solidFill>
                          <a:schemeClr val="tx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8454" marR="88454" marT="44227" marB="442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300" dirty="0">
                          <a:solidFill>
                            <a:schemeClr val="tx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10</a:t>
                      </a:r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월 </a:t>
                      </a:r>
                      <a:endParaRPr lang="en-US" altLang="ko-KR" sz="1300" dirty="0">
                        <a:solidFill>
                          <a:schemeClr val="tx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300" dirty="0">
                          <a:solidFill>
                            <a:schemeClr val="tx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30</a:t>
                      </a:r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일</a:t>
                      </a:r>
                    </a:p>
                  </a:txBody>
                  <a:tcPr marL="88454" marR="88454" marT="44227" marB="442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300" dirty="0">
                          <a:solidFill>
                            <a:schemeClr val="tx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11</a:t>
                      </a:r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월</a:t>
                      </a:r>
                      <a:r>
                        <a:rPr lang="en-US" altLang="ko-KR" sz="1300" dirty="0">
                          <a:solidFill>
                            <a:schemeClr val="tx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 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300" dirty="0">
                          <a:solidFill>
                            <a:schemeClr val="tx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02</a:t>
                      </a:r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일</a:t>
                      </a:r>
                    </a:p>
                  </a:txBody>
                  <a:tcPr marL="88454" marR="88454" marT="44227" marB="442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300" dirty="0">
                          <a:solidFill>
                            <a:schemeClr val="tx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11</a:t>
                      </a:r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월</a:t>
                      </a:r>
                      <a:endParaRPr lang="en-US" altLang="ko-KR" sz="1300" dirty="0">
                        <a:solidFill>
                          <a:schemeClr val="tx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300" dirty="0">
                          <a:solidFill>
                            <a:schemeClr val="tx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 03</a:t>
                      </a:r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일</a:t>
                      </a:r>
                    </a:p>
                  </a:txBody>
                  <a:tcPr marL="88454" marR="88454" marT="44227" marB="442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300" dirty="0">
                          <a:solidFill>
                            <a:schemeClr val="tx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11</a:t>
                      </a:r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월</a:t>
                      </a:r>
                      <a:endParaRPr lang="en-US" altLang="ko-KR" sz="1300" dirty="0">
                        <a:solidFill>
                          <a:schemeClr val="tx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300" dirty="0">
                          <a:solidFill>
                            <a:schemeClr val="tx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 04</a:t>
                      </a:r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일</a:t>
                      </a:r>
                      <a:endParaRPr lang="en-US" altLang="ko-KR" sz="1300" dirty="0">
                        <a:solidFill>
                          <a:schemeClr val="tx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8454" marR="88454" marT="44227" marB="442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300" dirty="0">
                          <a:solidFill>
                            <a:schemeClr val="tx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11</a:t>
                      </a:r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월</a:t>
                      </a:r>
                      <a:r>
                        <a:rPr lang="en-US" altLang="ko-KR" sz="1300" dirty="0">
                          <a:solidFill>
                            <a:schemeClr val="tx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 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300" dirty="0">
                          <a:solidFill>
                            <a:schemeClr val="tx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05</a:t>
                      </a:r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일</a:t>
                      </a:r>
                    </a:p>
                  </a:txBody>
                  <a:tcPr marL="88454" marR="88454" marT="44227" marB="442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300" dirty="0">
                          <a:solidFill>
                            <a:schemeClr val="tx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11</a:t>
                      </a:r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월</a:t>
                      </a:r>
                      <a:endParaRPr lang="en-US" altLang="ko-KR" sz="1300" dirty="0">
                        <a:solidFill>
                          <a:schemeClr val="tx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300" dirty="0">
                          <a:solidFill>
                            <a:schemeClr val="tx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 08</a:t>
                      </a:r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일</a:t>
                      </a:r>
                    </a:p>
                  </a:txBody>
                  <a:tcPr marL="88454" marR="88454" marT="44227" marB="442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300" dirty="0">
                          <a:solidFill>
                            <a:schemeClr val="tx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11</a:t>
                      </a:r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월</a:t>
                      </a:r>
                      <a:r>
                        <a:rPr lang="en-US" altLang="ko-KR" sz="1300" dirty="0">
                          <a:solidFill>
                            <a:schemeClr val="tx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 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300" dirty="0">
                          <a:solidFill>
                            <a:schemeClr val="tx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10</a:t>
                      </a:r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일</a:t>
                      </a:r>
                    </a:p>
                  </a:txBody>
                  <a:tcPr marL="88454" marR="88454" marT="44227" marB="442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300" dirty="0">
                          <a:solidFill>
                            <a:schemeClr val="tx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11</a:t>
                      </a:r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월</a:t>
                      </a:r>
                      <a:r>
                        <a:rPr lang="en-US" altLang="ko-KR" sz="1300" dirty="0">
                          <a:solidFill>
                            <a:schemeClr val="tx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 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300" dirty="0">
                          <a:solidFill>
                            <a:schemeClr val="tx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10</a:t>
                      </a:r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일</a:t>
                      </a:r>
                    </a:p>
                  </a:txBody>
                  <a:tcPr marL="88454" marR="88454" marT="44227" marB="442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300" dirty="0">
                          <a:solidFill>
                            <a:schemeClr val="tx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11</a:t>
                      </a:r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월</a:t>
                      </a:r>
                      <a:r>
                        <a:rPr lang="en-US" altLang="ko-KR" sz="1300" dirty="0">
                          <a:solidFill>
                            <a:schemeClr val="tx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 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300" dirty="0">
                          <a:solidFill>
                            <a:schemeClr val="tx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11</a:t>
                      </a:r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일</a:t>
                      </a:r>
                    </a:p>
                  </a:txBody>
                  <a:tcPr marL="88454" marR="88454" marT="44227" marB="442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300" dirty="0">
                          <a:solidFill>
                            <a:schemeClr val="tx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11</a:t>
                      </a:r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월</a:t>
                      </a:r>
                      <a:r>
                        <a:rPr lang="en-US" altLang="ko-KR" sz="1300" dirty="0">
                          <a:solidFill>
                            <a:schemeClr val="tx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 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300" dirty="0">
                          <a:solidFill>
                            <a:schemeClr val="tx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12</a:t>
                      </a:r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일</a:t>
                      </a:r>
                    </a:p>
                  </a:txBody>
                  <a:tcPr marL="88454" marR="88454" marT="44227" marB="442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300" dirty="0">
                          <a:solidFill>
                            <a:schemeClr val="tx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11</a:t>
                      </a:r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월</a:t>
                      </a:r>
                      <a:r>
                        <a:rPr lang="en-US" altLang="ko-KR" sz="1300" dirty="0">
                          <a:solidFill>
                            <a:schemeClr val="tx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 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300" dirty="0">
                          <a:solidFill>
                            <a:schemeClr val="tx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17</a:t>
                      </a:r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일</a:t>
                      </a:r>
                    </a:p>
                  </a:txBody>
                  <a:tcPr marL="88454" marR="88454" marT="44227" marB="442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300" dirty="0">
                          <a:solidFill>
                            <a:schemeClr val="tx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11</a:t>
                      </a:r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월</a:t>
                      </a:r>
                      <a:endParaRPr lang="en-US" altLang="ko-KR" sz="1300" dirty="0">
                        <a:solidFill>
                          <a:schemeClr val="tx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300" dirty="0">
                          <a:solidFill>
                            <a:schemeClr val="tx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 18</a:t>
                      </a:r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일</a:t>
                      </a:r>
                      <a:endParaRPr lang="en-US" altLang="ko-KR" sz="1300" dirty="0">
                        <a:solidFill>
                          <a:schemeClr val="tx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8454" marR="88454" marT="44227" marB="442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8030345"/>
                  </a:ext>
                </a:extLst>
              </a:tr>
              <a:tr h="69081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요구사항</a:t>
                      </a:r>
                      <a:r>
                        <a:rPr lang="en-US" altLang="ko-KR" sz="1300" dirty="0">
                          <a:solidFill>
                            <a:schemeClr val="tx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 </a:t>
                      </a:r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분석</a:t>
                      </a:r>
                    </a:p>
                  </a:txBody>
                  <a:tcPr marL="88454" marR="88454" marT="44227" marB="442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50" dirty="0">
                        <a:solidFill>
                          <a:schemeClr val="tx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300" dirty="0">
                        <a:solidFill>
                          <a:schemeClr val="tx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8454" marR="88454" marT="44227" marB="442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8454" marR="88454" marT="44227" marB="442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8454" marR="88454" marT="44227" marB="442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8454" marR="88454" marT="44227" marB="442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300" dirty="0">
                        <a:solidFill>
                          <a:schemeClr val="tx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8454" marR="88454" marT="44227" marB="442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8454" marR="88454" marT="44227" marB="442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8454" marR="88454" marT="44227" marB="442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8454" marR="88454" marT="44227" marB="442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8454" marR="88454" marT="44227" marB="442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8454" marR="88454" marT="44227" marB="442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8454" marR="88454" marT="44227" marB="442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8454" marR="88454" marT="44227" marB="442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300" dirty="0">
                        <a:solidFill>
                          <a:schemeClr val="tx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8454" marR="88454" marT="44227" marB="442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7049850"/>
                  </a:ext>
                </a:extLst>
              </a:tr>
              <a:tr h="690811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설계</a:t>
                      </a:r>
                    </a:p>
                  </a:txBody>
                  <a:tcPr marL="88454" marR="88454" marT="44227" marB="442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데이터베이스 </a:t>
                      </a:r>
                      <a:endParaRPr lang="en-US" altLang="ko-KR" sz="1300" dirty="0">
                        <a:solidFill>
                          <a:schemeClr val="tx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  <a:p>
                      <a:pPr algn="ctr" latinLnBrk="1"/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설계</a:t>
                      </a:r>
                    </a:p>
                  </a:txBody>
                  <a:tcPr marL="88454" marR="88454" marT="44227" marB="442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300" dirty="0">
                        <a:solidFill>
                          <a:schemeClr val="tx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8454" marR="88454" marT="44227" marB="442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8454" marR="88454" marT="44227" marB="442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8454" marR="88454" marT="44227" marB="442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8454" marR="88454" marT="44227" marB="442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300" dirty="0">
                        <a:solidFill>
                          <a:schemeClr val="tx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8454" marR="88454" marT="44227" marB="442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8454" marR="88454" marT="44227" marB="442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8454" marR="88454" marT="44227" marB="442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8454" marR="88454" marT="44227" marB="442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8454" marR="88454" marT="44227" marB="442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8454" marR="88454" marT="44227" marB="442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8454" marR="88454" marT="44227" marB="442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8454" marR="88454" marT="44227" marB="442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300" dirty="0">
                        <a:solidFill>
                          <a:schemeClr val="tx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8454" marR="88454" marT="44227" marB="442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2505411"/>
                  </a:ext>
                </a:extLst>
              </a:tr>
              <a:tr h="69081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화면 </a:t>
                      </a:r>
                      <a:endParaRPr lang="en-US" altLang="ko-KR" sz="1300" dirty="0">
                        <a:solidFill>
                          <a:schemeClr val="tx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  <a:p>
                      <a:pPr algn="ctr" latinLnBrk="1"/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설계</a:t>
                      </a:r>
                    </a:p>
                  </a:txBody>
                  <a:tcPr marL="88454" marR="88454" marT="44227" marB="442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88454" marR="88454" marT="44227" marB="442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88454" marR="88454" marT="44227" marB="442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88454" marR="88454" marT="44227" marB="442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88454" marR="88454" marT="44227" marB="442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88454" marR="88454" marT="44227" marB="442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88454" marR="88454" marT="44227" marB="442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88454" marR="88454" marT="44227" marB="442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88454" marR="88454" marT="44227" marB="442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88454" marR="88454" marT="44227" marB="442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88454" marR="88454" marT="44227" marB="442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88454" marR="88454" marT="44227" marB="442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88454" marR="88454" marT="44227" marB="442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88454" marR="88454" marT="44227" marB="442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9082429"/>
                  </a:ext>
                </a:extLst>
              </a:tr>
              <a:tr h="690811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개발</a:t>
                      </a:r>
                    </a:p>
                  </a:txBody>
                  <a:tcPr marL="88454" marR="88454" marT="44227" marB="442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구현</a:t>
                      </a:r>
                    </a:p>
                  </a:txBody>
                  <a:tcPr marL="88454" marR="88454" marT="44227" marB="442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833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300" dirty="0">
                        <a:solidFill>
                          <a:schemeClr val="tx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8454" marR="88454" marT="44227" marB="442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8454" marR="88454" marT="44227" marB="442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8454" marR="88454" marT="44227" marB="442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8454" marR="88454" marT="44227" marB="442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300" dirty="0">
                        <a:solidFill>
                          <a:schemeClr val="tx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8454" marR="88454" marT="44227" marB="442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8454" marR="88454" marT="44227" marB="442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833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8454" marR="88454" marT="44227" marB="442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833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8454" marR="88454" marT="44227" marB="442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833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8454" marR="88454" marT="44227" marB="442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833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8454" marR="88454" marT="44227" marB="442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8454" marR="88454" marT="44227" marB="442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8454" marR="88454" marT="44227" marB="442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300" dirty="0">
                        <a:solidFill>
                          <a:schemeClr val="tx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8454" marR="88454" marT="44227" marB="442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4192445"/>
                  </a:ext>
                </a:extLst>
              </a:tr>
              <a:tr h="69081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단위</a:t>
                      </a:r>
                      <a:endParaRPr lang="en-US" altLang="ko-KR" sz="1300" dirty="0">
                        <a:solidFill>
                          <a:schemeClr val="tx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  <a:p>
                      <a:pPr algn="ctr" latinLnBrk="1"/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테스트</a:t>
                      </a:r>
                      <a:endParaRPr lang="ko-KR" altLang="en-US" sz="1300" dirty="0"/>
                    </a:p>
                  </a:txBody>
                  <a:tcPr marL="88454" marR="88454" marT="44227" marB="442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300" dirty="0">
                        <a:solidFill>
                          <a:schemeClr val="tx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8454" marR="88454" marT="44227" marB="442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8454" marR="88454" marT="44227" marB="442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8454" marR="88454" marT="44227" marB="442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8454" marR="88454" marT="44227" marB="442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300" dirty="0">
                        <a:solidFill>
                          <a:schemeClr val="tx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8454" marR="88454" marT="44227" marB="442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8454" marR="88454" marT="44227" marB="442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8454" marR="88454" marT="44227" marB="442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8454" marR="88454" marT="44227" marB="442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8454" marR="88454" marT="44227" marB="442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8454" marR="88454" marT="44227" marB="442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8454" marR="88454" marT="44227" marB="442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8454" marR="88454" marT="44227" marB="442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300" dirty="0">
                        <a:solidFill>
                          <a:schemeClr val="tx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8454" marR="88454" marT="44227" marB="442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1783572"/>
                  </a:ext>
                </a:extLst>
              </a:tr>
              <a:tr h="690811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통합</a:t>
                      </a:r>
                      <a:endParaRPr lang="en-US" altLang="ko-KR" sz="1300" dirty="0">
                        <a:solidFill>
                          <a:schemeClr val="tx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  <a:p>
                      <a:pPr algn="ctr" latinLnBrk="1"/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테스트 </a:t>
                      </a:r>
                    </a:p>
                  </a:txBody>
                  <a:tcPr marL="88454" marR="88454" marT="44227" marB="442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통합</a:t>
                      </a:r>
                      <a:endParaRPr lang="en-US" altLang="ko-KR" sz="1300" dirty="0">
                        <a:solidFill>
                          <a:schemeClr val="tx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  <a:p>
                      <a:pPr algn="ctr" latinLnBrk="1"/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테스트</a:t>
                      </a:r>
                    </a:p>
                  </a:txBody>
                  <a:tcPr marL="88454" marR="88454" marT="44227" marB="442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300" dirty="0">
                        <a:solidFill>
                          <a:schemeClr val="tx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8454" marR="88454" marT="44227" marB="442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8454" marR="88454" marT="44227" marB="442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8454" marR="88454" marT="44227" marB="442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8454" marR="88454" marT="44227" marB="442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300" dirty="0">
                        <a:solidFill>
                          <a:schemeClr val="tx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8454" marR="88454" marT="44227" marB="442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8454" marR="88454" marT="44227" marB="442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8454" marR="88454" marT="44227" marB="442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8454" marR="88454" marT="44227" marB="442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8454" marR="88454" marT="44227" marB="442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8454" marR="88454" marT="44227" marB="442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8454" marR="88454" marT="44227" marB="442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8454" marR="88454" marT="44227" marB="442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300" dirty="0">
                        <a:solidFill>
                          <a:schemeClr val="tx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8454" marR="88454" marT="44227" marB="442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2882662"/>
                  </a:ext>
                </a:extLst>
              </a:tr>
              <a:tr h="69081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수정</a:t>
                      </a:r>
                    </a:p>
                  </a:txBody>
                  <a:tcPr marL="88454" marR="88454" marT="44227" marB="442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88454" marR="88454" marT="44227" marB="442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88454" marR="88454" marT="44227" marB="442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88454" marR="88454" marT="44227" marB="442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88454" marR="88454" marT="44227" marB="442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88454" marR="88454" marT="44227" marB="442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88454" marR="88454" marT="44227" marB="442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/>
                    </a:p>
                  </a:txBody>
                  <a:tcPr marL="88454" marR="88454" marT="44227" marB="442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/>
                    </a:p>
                  </a:txBody>
                  <a:tcPr marL="88454" marR="88454" marT="44227" marB="442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88454" marR="88454" marT="44227" marB="442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88454" marR="88454" marT="44227" marB="442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88454" marR="88454" marT="44227" marB="442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88454" marR="88454" marT="44227" marB="442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88454" marR="88454" marT="44227" marB="442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6133119"/>
                  </a:ext>
                </a:extLst>
              </a:tr>
              <a:tr h="69081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개발 완료</a:t>
                      </a:r>
                    </a:p>
                  </a:txBody>
                  <a:tcPr marL="88454" marR="88454" marT="44227" marB="442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50" dirty="0">
                        <a:solidFill>
                          <a:schemeClr val="tx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300" dirty="0">
                        <a:solidFill>
                          <a:schemeClr val="tx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8454" marR="88454" marT="44227" marB="442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8454" marR="88454" marT="44227" marB="442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8454" marR="88454" marT="44227" marB="442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8454" marR="88454" marT="44227" marB="442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300" dirty="0">
                        <a:solidFill>
                          <a:schemeClr val="tx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8454" marR="88454" marT="44227" marB="442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8454" marR="88454" marT="44227" marB="442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8454" marR="88454" marT="44227" marB="442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8454" marR="88454" marT="44227" marB="442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8454" marR="88454" marT="44227" marB="442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8454" marR="88454" marT="44227" marB="442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8454" marR="88454" marT="44227" marB="442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8454" marR="88454" marT="44227" marB="442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300" dirty="0">
                        <a:solidFill>
                          <a:schemeClr val="tx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8454" marR="88454" marT="44227" marB="442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54987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831878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그룹 21">
            <a:extLst>
              <a:ext uri="{FF2B5EF4-FFF2-40B4-BE49-F238E27FC236}">
                <a16:creationId xmlns:a16="http://schemas.microsoft.com/office/drawing/2014/main" id="{BEFB7128-85EB-4CA2-9380-9511D900B9E9}"/>
              </a:ext>
            </a:extLst>
          </p:cNvPr>
          <p:cNvGrpSpPr/>
          <p:nvPr/>
        </p:nvGrpSpPr>
        <p:grpSpPr>
          <a:xfrm>
            <a:off x="209551" y="238021"/>
            <a:ext cx="4870448" cy="636583"/>
            <a:chOff x="209551" y="238021"/>
            <a:chExt cx="4870448" cy="636583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878ADBD5-1D04-43DD-B086-56CF844C1D41}"/>
                </a:ext>
              </a:extLst>
            </p:cNvPr>
            <p:cNvSpPr/>
            <p:nvPr/>
          </p:nvSpPr>
          <p:spPr>
            <a:xfrm>
              <a:off x="209551" y="238021"/>
              <a:ext cx="566470" cy="56647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조선신명조" panose="02030504000101010101" pitchFamily="18" charset="-127"/>
                <a:ea typeface="조선신명조" panose="02030504000101010101" pitchFamily="18" charset="-127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54E9CEA-FD22-4FDB-BC73-3B93B1A4D2E0}"/>
                </a:ext>
              </a:extLst>
            </p:cNvPr>
            <p:cNvSpPr txBox="1"/>
            <p:nvPr/>
          </p:nvSpPr>
          <p:spPr>
            <a:xfrm>
              <a:off x="870034" y="290811"/>
              <a:ext cx="420996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ko-KR" altLang="en-US" sz="24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프로그램 소개 및 프로젝트 기술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47EA4B5-A446-4176-96DC-F2649C390FD4}"/>
                </a:ext>
              </a:extLst>
            </p:cNvPr>
            <p:cNvSpPr txBox="1"/>
            <p:nvPr/>
          </p:nvSpPr>
          <p:spPr>
            <a:xfrm>
              <a:off x="294655" y="289829"/>
              <a:ext cx="39626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b="1" spc="-15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1</a:t>
              </a:r>
              <a:endParaRPr lang="ko-KR" altLang="en-US" sz="3200" b="1" spc="-15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58A3467-6CB3-4A67-9B96-3D09903D4564}"/>
              </a:ext>
            </a:extLst>
          </p:cNvPr>
          <p:cNvSpPr/>
          <p:nvPr/>
        </p:nvSpPr>
        <p:spPr>
          <a:xfrm>
            <a:off x="10101129" y="6384347"/>
            <a:ext cx="2090871" cy="4736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F6A03C86-6D47-4FAD-8973-C76906C41DF2}"/>
              </a:ext>
            </a:extLst>
          </p:cNvPr>
          <p:cNvGrpSpPr/>
          <p:nvPr/>
        </p:nvGrpSpPr>
        <p:grpSpPr>
          <a:xfrm>
            <a:off x="178518" y="1029342"/>
            <a:ext cx="11834964" cy="5599401"/>
            <a:chOff x="178518" y="1029342"/>
            <a:chExt cx="11834964" cy="5599401"/>
          </a:xfrm>
        </p:grpSpPr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06447CFC-1478-493A-8428-1DCABCF7A25C}"/>
                </a:ext>
              </a:extLst>
            </p:cNvPr>
            <p:cNvSpPr/>
            <p:nvPr/>
          </p:nvSpPr>
          <p:spPr>
            <a:xfrm>
              <a:off x="178518" y="1029342"/>
              <a:ext cx="11834964" cy="5599401"/>
            </a:xfrm>
            <a:prstGeom prst="round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F01797BB-0B78-4EB9-B592-1457220352C4}"/>
                </a:ext>
              </a:extLst>
            </p:cNvPr>
            <p:cNvSpPr/>
            <p:nvPr/>
          </p:nvSpPr>
          <p:spPr>
            <a:xfrm>
              <a:off x="1080881" y="1815527"/>
              <a:ext cx="1489976" cy="1061882"/>
            </a:xfrm>
            <a:prstGeom prst="rect">
              <a:avLst/>
            </a:prstGeom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개발환경</a:t>
              </a: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E0E582FD-098D-49CC-848A-669028E191B3}"/>
                </a:ext>
              </a:extLst>
            </p:cNvPr>
            <p:cNvSpPr/>
            <p:nvPr/>
          </p:nvSpPr>
          <p:spPr>
            <a:xfrm>
              <a:off x="2570857" y="1815527"/>
              <a:ext cx="8716902" cy="1061882"/>
            </a:xfrm>
            <a:prstGeom prst="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C13789B4-B1E9-40B2-8780-52DD24878E28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84979" y="1836358"/>
              <a:ext cx="1044000" cy="1044000"/>
            </a:xfrm>
            <a:prstGeom prst="rect">
              <a:avLst/>
            </a:prstGeom>
          </p:spPr>
        </p:pic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D1ABB672-ED79-4FF1-93A0-A2D36C22AE09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55101" y="1880277"/>
              <a:ext cx="1044000" cy="1044000"/>
            </a:xfrm>
            <a:prstGeom prst="rect">
              <a:avLst/>
            </a:prstGeom>
          </p:spPr>
        </p:pic>
        <p:pic>
          <p:nvPicPr>
            <p:cNvPr id="49" name="Picture 12">
              <a:extLst>
                <a:ext uri="{FF2B5EF4-FFF2-40B4-BE49-F238E27FC236}">
                  <a16:creationId xmlns:a16="http://schemas.microsoft.com/office/drawing/2014/main" id="{DDBF7F2F-7633-429B-BA32-DC963D7C02EE}"/>
                </a:ext>
              </a:extLst>
            </p:cNvPr>
            <p:cNvPicPr preferRelativeResize="0">
              <a:picLocks noChangeArrowheads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71833" y="1877044"/>
              <a:ext cx="1044000" cy="9626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9FAE45AE-5121-434F-B484-9E8CFDB951A4}"/>
                </a:ext>
              </a:extLst>
            </p:cNvPr>
            <p:cNvGrpSpPr/>
            <p:nvPr/>
          </p:nvGrpSpPr>
          <p:grpSpPr>
            <a:xfrm>
              <a:off x="1111915" y="4790891"/>
              <a:ext cx="5020598" cy="1061882"/>
              <a:chOff x="1111915" y="4790891"/>
              <a:chExt cx="5020598" cy="1061882"/>
            </a:xfrm>
          </p:grpSpPr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FBDD3B8A-E330-4375-A56A-E6294EBF46FF}"/>
                  </a:ext>
                </a:extLst>
              </p:cNvPr>
              <p:cNvSpPr/>
              <p:nvPr/>
            </p:nvSpPr>
            <p:spPr>
              <a:xfrm>
                <a:off x="1111915" y="4790891"/>
                <a:ext cx="1489976" cy="1061882"/>
              </a:xfrm>
              <a:prstGeom prst="rect">
                <a:avLst/>
              </a:prstGeom>
              <a:ln w="381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000" dirty="0"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디자인</a:t>
                </a:r>
              </a:p>
            </p:txBody>
          </p:sp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246FD7A8-AC97-4E81-AC14-D4A984E91B3C}"/>
                  </a:ext>
                </a:extLst>
              </p:cNvPr>
              <p:cNvSpPr/>
              <p:nvPr/>
            </p:nvSpPr>
            <p:spPr>
              <a:xfrm>
                <a:off x="2601891" y="4790891"/>
                <a:ext cx="3530622" cy="1061882"/>
              </a:xfrm>
              <a:prstGeom prst="rect">
                <a:avLst/>
              </a:prstGeom>
              <a:noFill/>
              <a:ln w="381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98CE707E-D961-47B6-B253-8B0CCDA7F3B8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79596" y="4799832"/>
              <a:ext cx="1043568" cy="1044000"/>
            </a:xfrm>
            <a:prstGeom prst="rect">
              <a:avLst/>
            </a:prstGeom>
          </p:spPr>
        </p:pic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00DCBD5D-FD65-4CC5-B35C-01D171577A55}"/>
                </a:ext>
              </a:extLst>
            </p:cNvPr>
            <p:cNvPicPr preferRelativeResize="0">
              <a:picLocks/>
            </p:cNvPicPr>
            <p:nvPr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600870" y="4808773"/>
              <a:ext cx="1044000" cy="1044000"/>
            </a:xfrm>
            <a:prstGeom prst="rect">
              <a:avLst/>
            </a:prstGeom>
          </p:spPr>
        </p:pic>
        <p:pic>
          <p:nvPicPr>
            <p:cNvPr id="50" name="그림 49">
              <a:extLst>
                <a:ext uri="{FF2B5EF4-FFF2-40B4-BE49-F238E27FC236}">
                  <a16:creationId xmlns:a16="http://schemas.microsoft.com/office/drawing/2014/main" id="{F2034A87-731E-4B3F-B765-8C6033614D39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70514" y="4778252"/>
              <a:ext cx="1044000" cy="1044000"/>
            </a:xfrm>
            <a:prstGeom prst="rect">
              <a:avLst/>
            </a:prstGeom>
          </p:spPr>
        </p:pic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78B0CB26-83D5-43F9-8AB9-27D30471C4BE}"/>
                </a:ext>
              </a:extLst>
            </p:cNvPr>
            <p:cNvSpPr/>
            <p:nvPr/>
          </p:nvSpPr>
          <p:spPr>
            <a:xfrm>
              <a:off x="1080881" y="3324862"/>
              <a:ext cx="1489976" cy="1061882"/>
            </a:xfrm>
            <a:prstGeom prst="rect">
              <a:avLst/>
            </a:prstGeom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사용언어</a:t>
              </a: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9D88F532-4975-416D-85B9-59BFEFCA293D}"/>
                </a:ext>
              </a:extLst>
            </p:cNvPr>
            <p:cNvSpPr/>
            <p:nvPr/>
          </p:nvSpPr>
          <p:spPr>
            <a:xfrm>
              <a:off x="2570856" y="3324862"/>
              <a:ext cx="8716903" cy="1061882"/>
            </a:xfrm>
            <a:prstGeom prst="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1" name="그림 50">
              <a:extLst>
                <a:ext uri="{FF2B5EF4-FFF2-40B4-BE49-F238E27FC236}">
                  <a16:creationId xmlns:a16="http://schemas.microsoft.com/office/drawing/2014/main" id="{28235B72-AB36-4A9A-BBD3-AA32006A8178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73262" y="3303146"/>
              <a:ext cx="1044000" cy="1044000"/>
            </a:xfrm>
            <a:prstGeom prst="rect">
              <a:avLst/>
            </a:prstGeom>
          </p:spPr>
        </p:pic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id="{54F57570-A6F8-4F67-8F5C-4C5A07457DEC}"/>
                </a:ext>
              </a:extLst>
            </p:cNvPr>
            <p:cNvPicPr preferRelativeResize="0">
              <a:picLocks/>
            </p:cNvPicPr>
            <p:nvPr/>
          </p:nvPicPr>
          <p:blipFill rotWithShape="1">
            <a:blip r:embed="rId9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398818" y="3349416"/>
              <a:ext cx="1044000" cy="1044000"/>
            </a:xfrm>
            <a:prstGeom prst="rect">
              <a:avLst/>
            </a:prstGeom>
          </p:spPr>
        </p:pic>
        <p:pic>
          <p:nvPicPr>
            <p:cNvPr id="53" name="그림 52">
              <a:extLst>
                <a:ext uri="{FF2B5EF4-FFF2-40B4-BE49-F238E27FC236}">
                  <a16:creationId xmlns:a16="http://schemas.microsoft.com/office/drawing/2014/main" id="{B4177431-55A3-42BD-AFCB-815ABF087136}"/>
                </a:ext>
              </a:extLst>
            </p:cNvPr>
            <p:cNvPicPr preferRelativeResize="0">
              <a:picLocks/>
            </p:cNvPicPr>
            <p:nvPr/>
          </p:nvPicPr>
          <p:blipFill rotWithShape="1">
            <a:blip r:embed="rId10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449"/>
            <a:stretch/>
          </p:blipFill>
          <p:spPr>
            <a:xfrm>
              <a:off x="9487797" y="3355383"/>
              <a:ext cx="1044000" cy="1044000"/>
            </a:xfrm>
            <a:prstGeom prst="rect">
              <a:avLst/>
            </a:prstGeom>
          </p:spPr>
        </p:pic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BBA5E7AF-1108-4744-9E0A-D1A2B72C89F6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61649" y="3336846"/>
              <a:ext cx="1044000" cy="1044000"/>
            </a:xfrm>
            <a:prstGeom prst="rect">
              <a:avLst/>
            </a:prstGeom>
          </p:spPr>
        </p:pic>
        <p:pic>
          <p:nvPicPr>
            <p:cNvPr id="55" name="그림 54">
              <a:extLst>
                <a:ext uri="{FF2B5EF4-FFF2-40B4-BE49-F238E27FC236}">
                  <a16:creationId xmlns:a16="http://schemas.microsoft.com/office/drawing/2014/main" id="{B01A0F3B-9694-430A-A031-2F7FB00DDA5B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1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16740" y="3367760"/>
              <a:ext cx="1159965" cy="988630"/>
            </a:xfrm>
            <a:prstGeom prst="rect">
              <a:avLst/>
            </a:prstGeom>
          </p:spPr>
        </p:pic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1E3771CB-00C3-4CE2-B3A5-D698BCB67E44}"/>
                </a:ext>
              </a:extLst>
            </p:cNvPr>
            <p:cNvGrpSpPr/>
            <p:nvPr/>
          </p:nvGrpSpPr>
          <p:grpSpPr>
            <a:xfrm>
              <a:off x="6244802" y="4799832"/>
              <a:ext cx="5020598" cy="1061882"/>
              <a:chOff x="1111915" y="4790891"/>
              <a:chExt cx="5020598" cy="1061882"/>
            </a:xfrm>
          </p:grpSpPr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E8E4B361-5E03-4D92-934A-1ABF7208C81B}"/>
                  </a:ext>
                </a:extLst>
              </p:cNvPr>
              <p:cNvSpPr/>
              <p:nvPr/>
            </p:nvSpPr>
            <p:spPr>
              <a:xfrm>
                <a:off x="1111915" y="4790891"/>
                <a:ext cx="1489976" cy="1061882"/>
              </a:xfrm>
              <a:prstGeom prst="rect">
                <a:avLst/>
              </a:prstGeom>
              <a:ln w="381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000" dirty="0"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형상관리</a:t>
                </a:r>
              </a:p>
            </p:txBody>
          </p:sp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C6FB53CB-4198-4AAA-9CE8-54B62381EC38}"/>
                  </a:ext>
                </a:extLst>
              </p:cNvPr>
              <p:cNvSpPr/>
              <p:nvPr/>
            </p:nvSpPr>
            <p:spPr>
              <a:xfrm>
                <a:off x="2601891" y="4790891"/>
                <a:ext cx="3530622" cy="1061882"/>
              </a:xfrm>
              <a:prstGeom prst="rect">
                <a:avLst/>
              </a:prstGeom>
              <a:noFill/>
              <a:ln w="381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460386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D58A3467-6CB3-4A67-9B96-3D09903D4564}"/>
              </a:ext>
            </a:extLst>
          </p:cNvPr>
          <p:cNvSpPr/>
          <p:nvPr/>
        </p:nvSpPr>
        <p:spPr>
          <a:xfrm>
            <a:off x="10101129" y="6384347"/>
            <a:ext cx="2090871" cy="4736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DEF90B9-EDCD-4BBE-9370-98427D9DE296}"/>
              </a:ext>
            </a:extLst>
          </p:cNvPr>
          <p:cNvGrpSpPr/>
          <p:nvPr/>
        </p:nvGrpSpPr>
        <p:grpSpPr>
          <a:xfrm>
            <a:off x="209551" y="238021"/>
            <a:ext cx="4870448" cy="636583"/>
            <a:chOff x="209551" y="238021"/>
            <a:chExt cx="4870448" cy="636583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8E04C158-0384-4674-A3D2-4D5299686734}"/>
                </a:ext>
              </a:extLst>
            </p:cNvPr>
            <p:cNvSpPr/>
            <p:nvPr/>
          </p:nvSpPr>
          <p:spPr>
            <a:xfrm>
              <a:off x="209551" y="238021"/>
              <a:ext cx="566470" cy="56647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조선신명조" panose="02030504000101010101" pitchFamily="18" charset="-127"/>
                <a:ea typeface="조선신명조" panose="02030504000101010101" pitchFamily="18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2A37844-F6FF-4E0A-8DB4-6524B88EEC56}"/>
                </a:ext>
              </a:extLst>
            </p:cNvPr>
            <p:cNvSpPr txBox="1"/>
            <p:nvPr/>
          </p:nvSpPr>
          <p:spPr>
            <a:xfrm>
              <a:off x="870034" y="290811"/>
              <a:ext cx="420996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ko-KR" altLang="en-US" sz="24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요구사항분석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9CB7AF4-82DD-4925-9BE0-B6388D5CC82E}"/>
                </a:ext>
              </a:extLst>
            </p:cNvPr>
            <p:cNvSpPr txBox="1"/>
            <p:nvPr/>
          </p:nvSpPr>
          <p:spPr>
            <a:xfrm>
              <a:off x="294655" y="289829"/>
              <a:ext cx="39626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b="1" spc="-15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1</a:t>
              </a:r>
              <a:endParaRPr lang="ko-KR" altLang="en-US" sz="3200" b="1" spc="-15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36C26A90-C843-4DF1-816B-959FF7FBCE3C}"/>
              </a:ext>
            </a:extLst>
          </p:cNvPr>
          <p:cNvGrpSpPr/>
          <p:nvPr/>
        </p:nvGrpSpPr>
        <p:grpSpPr>
          <a:xfrm>
            <a:off x="7535942" y="984167"/>
            <a:ext cx="3647312" cy="5114198"/>
            <a:chOff x="6459497" y="984167"/>
            <a:chExt cx="3647312" cy="5114198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F0F8671C-ACF5-4713-8EFC-3E0B2ECD03B2}"/>
                </a:ext>
              </a:extLst>
            </p:cNvPr>
            <p:cNvSpPr/>
            <p:nvPr/>
          </p:nvSpPr>
          <p:spPr>
            <a:xfrm>
              <a:off x="6566243" y="3119367"/>
              <a:ext cx="3433822" cy="6568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dirty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제작자 </a:t>
              </a:r>
              <a:r>
                <a:rPr lang="en-US" altLang="ko-KR" sz="2800" dirty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= </a:t>
              </a:r>
              <a:r>
                <a:rPr lang="ko-KR" altLang="en-US" sz="2800" dirty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개발자</a:t>
              </a:r>
            </a:p>
          </p:txBody>
        </p:sp>
        <p:pic>
          <p:nvPicPr>
            <p:cNvPr id="26" name="그래픽 25" descr="남성 프로그래머 단색으로 채워진">
              <a:extLst>
                <a:ext uri="{FF2B5EF4-FFF2-40B4-BE49-F238E27FC236}">
                  <a16:creationId xmlns:a16="http://schemas.microsoft.com/office/drawing/2014/main" id="{4AB5CBB2-413F-4D83-A9D0-666865A823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6566241" y="984167"/>
              <a:ext cx="3433823" cy="2135200"/>
            </a:xfrm>
            <a:prstGeom prst="rect">
              <a:avLst/>
            </a:prstGeom>
          </p:spPr>
        </p:pic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5E9220CD-E388-44DB-B295-128163B48736}"/>
                </a:ext>
              </a:extLst>
            </p:cNvPr>
            <p:cNvGrpSpPr/>
            <p:nvPr/>
          </p:nvGrpSpPr>
          <p:grpSpPr>
            <a:xfrm>
              <a:off x="6459497" y="3931211"/>
              <a:ext cx="3647312" cy="2167154"/>
              <a:chOff x="3920259" y="4456787"/>
              <a:chExt cx="3647312" cy="2167154"/>
            </a:xfrm>
          </p:grpSpPr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8114D5D3-C585-48C0-A985-D3CE67422D54}"/>
                  </a:ext>
                </a:extLst>
              </p:cNvPr>
              <p:cNvSpPr/>
              <p:nvPr/>
            </p:nvSpPr>
            <p:spPr>
              <a:xfrm>
                <a:off x="4027006" y="4456787"/>
                <a:ext cx="3433822" cy="2167154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200000"/>
                  </a:lnSpc>
                </a:pPr>
                <a:endParaRPr lang="ko-KR" altLang="en-US" dirty="0"/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C94B6B7-193C-4AC6-9563-33918708EF1A}"/>
                  </a:ext>
                </a:extLst>
              </p:cNvPr>
              <p:cNvSpPr txBox="1"/>
              <p:nvPr/>
            </p:nvSpPr>
            <p:spPr>
              <a:xfrm>
                <a:off x="3920259" y="4484210"/>
                <a:ext cx="3647312" cy="213520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dirty="0"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캠핑장 별로 게시판 만들어서</a:t>
                </a:r>
                <a:endParaRPr lang="en-US" altLang="ko-KR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dirty="0"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이용자들에게 정보 제동한다</a:t>
                </a:r>
                <a:r>
                  <a:rPr lang="en-US" altLang="ko-KR" dirty="0"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.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dirty="0"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캠핑장 개별 지도</a:t>
                </a:r>
                <a:r>
                  <a:rPr lang="en-US" altLang="ko-KR" dirty="0"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, </a:t>
                </a:r>
                <a:r>
                  <a:rPr lang="ko-KR" altLang="en-US" dirty="0"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캠핑장 위치를</a:t>
                </a:r>
                <a:endParaRPr lang="en-US" altLang="ko-KR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dirty="0"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넣어 길안내 서비스 제공</a:t>
                </a:r>
                <a:r>
                  <a:rPr lang="en-US" altLang="ko-KR" dirty="0"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.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dirty="0"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해당 캠핑장의 예약 사이트까지 연계</a:t>
                </a:r>
                <a:endParaRPr lang="en-US" altLang="ko-KR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</p:grp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C35CD0A8-A838-4649-9FB8-33DE116EE292}"/>
              </a:ext>
            </a:extLst>
          </p:cNvPr>
          <p:cNvGrpSpPr/>
          <p:nvPr/>
        </p:nvGrpSpPr>
        <p:grpSpPr>
          <a:xfrm>
            <a:off x="1147643" y="759635"/>
            <a:ext cx="3433822" cy="5350305"/>
            <a:chOff x="2085192" y="759635"/>
            <a:chExt cx="3433822" cy="5350305"/>
          </a:xfrm>
        </p:grpSpPr>
        <p:pic>
          <p:nvPicPr>
            <p:cNvPr id="10" name="그래픽 9" descr="두 아이가 있는 가족 단색으로 채워진">
              <a:extLst>
                <a:ext uri="{FF2B5EF4-FFF2-40B4-BE49-F238E27FC236}">
                  <a16:creationId xmlns:a16="http://schemas.microsoft.com/office/drawing/2014/main" id="{368192E0-B416-4089-ABE3-35FB32716AC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085192" y="759635"/>
              <a:ext cx="3433822" cy="2836761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EE9D1A76-63D1-4731-94B8-2EC12CF0E109}"/>
                </a:ext>
              </a:extLst>
            </p:cNvPr>
            <p:cNvSpPr/>
            <p:nvPr/>
          </p:nvSpPr>
          <p:spPr>
            <a:xfrm>
              <a:off x="2085192" y="3119367"/>
              <a:ext cx="3433822" cy="6568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dirty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소비자</a:t>
              </a:r>
            </a:p>
          </p:txBody>
        </p:sp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64CFB4F0-9C6D-41F6-A488-ECD03EF18A89}"/>
                </a:ext>
              </a:extLst>
            </p:cNvPr>
            <p:cNvGrpSpPr/>
            <p:nvPr/>
          </p:nvGrpSpPr>
          <p:grpSpPr>
            <a:xfrm>
              <a:off x="2085192" y="3935484"/>
              <a:ext cx="3433822" cy="2174456"/>
              <a:chOff x="2085192" y="3923909"/>
              <a:chExt cx="3433822" cy="2174456"/>
            </a:xfrm>
          </p:grpSpPr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8DB5205C-8C76-4CC3-9EE3-56B2DCA43E07}"/>
                  </a:ext>
                </a:extLst>
              </p:cNvPr>
              <p:cNvSpPr/>
              <p:nvPr/>
            </p:nvSpPr>
            <p:spPr>
              <a:xfrm>
                <a:off x="2085192" y="3923909"/>
                <a:ext cx="3433822" cy="217445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200000"/>
                  </a:lnSpc>
                </a:pPr>
                <a:endParaRPr lang="ko-KR" altLang="en-US" dirty="0"/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15711118-2F26-4D07-9337-B4A653DEF19F}"/>
                  </a:ext>
                </a:extLst>
              </p:cNvPr>
              <p:cNvSpPr txBox="1"/>
              <p:nvPr/>
            </p:nvSpPr>
            <p:spPr>
              <a:xfrm>
                <a:off x="2199613" y="4222587"/>
                <a:ext cx="3204981" cy="157710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dirty="0"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 진심이 담긴 리뷰를 원한다</a:t>
                </a:r>
                <a:r>
                  <a:rPr lang="en-US" altLang="ko-KR" dirty="0"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.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dirty="0"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홈페이지에서 캠핑장 위치</a:t>
                </a:r>
                <a:r>
                  <a:rPr lang="en-US" altLang="ko-KR" dirty="0"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,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dirty="0"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예약 페이지로 바로 가고 싶다</a:t>
                </a:r>
                <a:r>
                  <a:rPr lang="en-US" altLang="ko-KR" dirty="0"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.</a:t>
                </a:r>
              </a:p>
            </p:txBody>
          </p:sp>
        </p:grpSp>
      </p:grpSp>
      <p:sp>
        <p:nvSpPr>
          <p:cNvPr id="50" name="화살표: 오른쪽 49">
            <a:extLst>
              <a:ext uri="{FF2B5EF4-FFF2-40B4-BE49-F238E27FC236}">
                <a16:creationId xmlns:a16="http://schemas.microsoft.com/office/drawing/2014/main" id="{D917D763-5886-4972-96E4-A913857E880B}"/>
              </a:ext>
            </a:extLst>
          </p:cNvPr>
          <p:cNvSpPr/>
          <p:nvPr/>
        </p:nvSpPr>
        <p:spPr>
          <a:xfrm>
            <a:off x="5243420" y="3270007"/>
            <a:ext cx="2025569" cy="13224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화살표: 오른쪽 50">
            <a:extLst>
              <a:ext uri="{FF2B5EF4-FFF2-40B4-BE49-F238E27FC236}">
                <a16:creationId xmlns:a16="http://schemas.microsoft.com/office/drawing/2014/main" id="{8D163D4D-CE09-497D-8529-F8823171927E}"/>
              </a:ext>
            </a:extLst>
          </p:cNvPr>
          <p:cNvSpPr/>
          <p:nvPr/>
        </p:nvSpPr>
        <p:spPr>
          <a:xfrm rot="10800000">
            <a:off x="5119728" y="4635774"/>
            <a:ext cx="2025569" cy="13224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62287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767EC53-0BB8-4E18-8147-8B380E0C6F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A987D188-9140-46D0-9B34-57771886B177}"/>
              </a:ext>
            </a:extLst>
          </p:cNvPr>
          <p:cNvGrpSpPr/>
          <p:nvPr/>
        </p:nvGrpSpPr>
        <p:grpSpPr>
          <a:xfrm>
            <a:off x="708296" y="1704489"/>
            <a:ext cx="4634688" cy="2689064"/>
            <a:chOff x="708296" y="2630464"/>
            <a:chExt cx="4634688" cy="2689064"/>
          </a:xfrm>
        </p:grpSpPr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2B1AB1DD-FDD8-4DC4-BB69-4C1582CB9F8F}"/>
                </a:ext>
              </a:extLst>
            </p:cNvPr>
            <p:cNvCxnSpPr>
              <a:cxnSpLocks/>
            </p:cNvCxnSpPr>
            <p:nvPr/>
          </p:nvCxnSpPr>
          <p:spPr>
            <a:xfrm>
              <a:off x="708296" y="4114579"/>
              <a:ext cx="463468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5D5F7C0B-C188-4E12-8DB1-63B41CEE385C}"/>
                </a:ext>
              </a:extLst>
            </p:cNvPr>
            <p:cNvCxnSpPr>
              <a:cxnSpLocks/>
            </p:cNvCxnSpPr>
            <p:nvPr/>
          </p:nvCxnSpPr>
          <p:spPr>
            <a:xfrm>
              <a:off x="708296" y="5319528"/>
              <a:ext cx="463468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3165F5A-BF11-4532-B0A8-CD24770C4611}"/>
                </a:ext>
              </a:extLst>
            </p:cNvPr>
            <p:cNvSpPr txBox="1"/>
            <p:nvPr/>
          </p:nvSpPr>
          <p:spPr>
            <a:xfrm>
              <a:off x="1061156" y="4435931"/>
              <a:ext cx="389466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ko-KR" altLang="en-US" sz="3600" b="1" spc="-300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팀원 소개 및 역할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D1037B0-BBF0-44E0-9F98-C28CEB71CD59}"/>
                </a:ext>
              </a:extLst>
            </p:cNvPr>
            <p:cNvSpPr txBox="1"/>
            <p:nvPr/>
          </p:nvSpPr>
          <p:spPr>
            <a:xfrm>
              <a:off x="1265382" y="2630464"/>
              <a:ext cx="761747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0" b="1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2</a:t>
              </a:r>
              <a:endParaRPr lang="ko-KR" altLang="en-US" sz="80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997402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47EA4B5-A446-4176-96DC-F2649C390FD4}"/>
              </a:ext>
            </a:extLst>
          </p:cNvPr>
          <p:cNvSpPr txBox="1"/>
          <p:nvPr/>
        </p:nvSpPr>
        <p:spPr>
          <a:xfrm>
            <a:off x="296352" y="229257"/>
            <a:ext cx="3738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spc="-150" dirty="0">
                <a:solidFill>
                  <a:schemeClr val="bg1"/>
                </a:solidFill>
                <a:latin typeface="+mj-lt"/>
              </a:rPr>
              <a:t>2</a:t>
            </a:r>
            <a:endParaRPr lang="ko-KR" altLang="en-US" sz="3200" b="1" spc="-15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58A3467-6CB3-4A67-9B96-3D09903D4564}"/>
              </a:ext>
            </a:extLst>
          </p:cNvPr>
          <p:cNvSpPr/>
          <p:nvPr/>
        </p:nvSpPr>
        <p:spPr>
          <a:xfrm>
            <a:off x="10101129" y="6384347"/>
            <a:ext cx="2090871" cy="4736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E1BF66BB-FAE3-489D-82FC-9E2B98E17014}"/>
              </a:ext>
            </a:extLst>
          </p:cNvPr>
          <p:cNvGrpSpPr/>
          <p:nvPr/>
        </p:nvGrpSpPr>
        <p:grpSpPr>
          <a:xfrm>
            <a:off x="209551" y="238021"/>
            <a:ext cx="4870448" cy="636583"/>
            <a:chOff x="209551" y="238021"/>
            <a:chExt cx="4870448" cy="636583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022BF74D-9C1E-4DDE-B6F7-31B55E559E45}"/>
                </a:ext>
              </a:extLst>
            </p:cNvPr>
            <p:cNvSpPr/>
            <p:nvPr/>
          </p:nvSpPr>
          <p:spPr>
            <a:xfrm>
              <a:off x="209551" y="238021"/>
              <a:ext cx="566470" cy="56647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조선신명조" panose="02030504000101010101" pitchFamily="18" charset="-127"/>
                <a:ea typeface="조선신명조" panose="02030504000101010101" pitchFamily="18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ADF7F67-5C35-4A4A-A471-16E7DA60E633}"/>
                </a:ext>
              </a:extLst>
            </p:cNvPr>
            <p:cNvSpPr txBox="1"/>
            <p:nvPr/>
          </p:nvSpPr>
          <p:spPr>
            <a:xfrm>
              <a:off x="870034" y="290811"/>
              <a:ext cx="420996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ko-KR" altLang="en-US" sz="24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팀원소개 및 역할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B94F400-667F-459B-9590-6E8800E5CA92}"/>
                </a:ext>
              </a:extLst>
            </p:cNvPr>
            <p:cNvSpPr txBox="1"/>
            <p:nvPr/>
          </p:nvSpPr>
          <p:spPr>
            <a:xfrm>
              <a:off x="294655" y="289829"/>
              <a:ext cx="39626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b="1" spc="-15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2</a:t>
              </a:r>
              <a:endParaRPr lang="ko-KR" altLang="en-US" sz="3200" b="1" spc="-15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8B63881B-E0DD-434D-A592-93425823F663}"/>
              </a:ext>
            </a:extLst>
          </p:cNvPr>
          <p:cNvGrpSpPr/>
          <p:nvPr/>
        </p:nvGrpSpPr>
        <p:grpSpPr>
          <a:xfrm>
            <a:off x="1924446" y="873139"/>
            <a:ext cx="4889912" cy="2708571"/>
            <a:chOff x="167602" y="772362"/>
            <a:chExt cx="4889912" cy="2708571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E99E6B22-7518-477C-ABB3-9B90D82297F4}"/>
                </a:ext>
              </a:extLst>
            </p:cNvPr>
            <p:cNvGrpSpPr/>
            <p:nvPr/>
          </p:nvGrpSpPr>
          <p:grpSpPr>
            <a:xfrm>
              <a:off x="1742313" y="772362"/>
              <a:ext cx="1740490" cy="1739676"/>
              <a:chOff x="2748379" y="1237019"/>
              <a:chExt cx="1740490" cy="1739676"/>
            </a:xfrm>
          </p:grpSpPr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49D2ADA7-8C00-44FD-A6B7-8EDC52DC905D}"/>
                  </a:ext>
                </a:extLst>
              </p:cNvPr>
              <p:cNvSpPr/>
              <p:nvPr/>
            </p:nvSpPr>
            <p:spPr>
              <a:xfrm>
                <a:off x="2748379" y="1237019"/>
                <a:ext cx="1740490" cy="1739676"/>
              </a:xfrm>
              <a:prstGeom prst="ellipse">
                <a:avLst/>
              </a:prstGeom>
              <a:solidFill>
                <a:schemeClr val="accent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5400" dirty="0"/>
              </a:p>
            </p:txBody>
          </p:sp>
          <p:pic>
            <p:nvPicPr>
              <p:cNvPr id="10" name="그림 9">
                <a:extLst>
                  <a:ext uri="{FF2B5EF4-FFF2-40B4-BE49-F238E27FC236}">
                    <a16:creationId xmlns:a16="http://schemas.microsoft.com/office/drawing/2014/main" id="{B03C0C2C-C3E7-4286-8304-C229702744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75525" y="1446683"/>
                <a:ext cx="1320348" cy="1320348"/>
              </a:xfrm>
              <a:prstGeom prst="rect">
                <a:avLst/>
              </a:prstGeom>
            </p:spPr>
          </p:pic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925C046-1EBD-4993-AC02-6AC187418BBB}"/>
                </a:ext>
              </a:extLst>
            </p:cNvPr>
            <p:cNvSpPr txBox="1"/>
            <p:nvPr/>
          </p:nvSpPr>
          <p:spPr>
            <a:xfrm>
              <a:off x="1917305" y="2542426"/>
              <a:ext cx="139050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BACK</a:t>
              </a:r>
              <a:endParaRPr lang="ko-KR" altLang="en-US" sz="2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DD20A53-0657-41A1-B68B-E589D0FB90FF}"/>
                </a:ext>
              </a:extLst>
            </p:cNvPr>
            <p:cNvSpPr txBox="1"/>
            <p:nvPr/>
          </p:nvSpPr>
          <p:spPr>
            <a:xfrm>
              <a:off x="167602" y="2813443"/>
              <a:ext cx="4889912" cy="6674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300" spc="-15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김재호 </a:t>
              </a:r>
              <a:r>
                <a:rPr lang="en-US" altLang="ko-KR" sz="1300" spc="-15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(</a:t>
              </a:r>
              <a:r>
                <a:rPr lang="ko-KR" altLang="en-US" sz="1300" spc="-15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조장</a:t>
              </a:r>
              <a:r>
                <a:rPr lang="en-US" altLang="ko-KR" sz="1300" spc="-15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)  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1300" spc="-15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게시판 기능 구현</a:t>
              </a:r>
              <a:r>
                <a:rPr lang="en-US" altLang="ko-KR" sz="1300" spc="-15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,  </a:t>
              </a:r>
              <a:r>
                <a:rPr lang="ko-KR" altLang="en-US" sz="1300" spc="-15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서버 연결</a:t>
              </a:r>
              <a:r>
                <a:rPr lang="en-US" altLang="ko-KR" sz="1300" spc="-15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, </a:t>
              </a:r>
              <a:r>
                <a:rPr lang="ko-KR" altLang="en-US" sz="1300" spc="-15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 </a:t>
              </a:r>
              <a:r>
                <a:rPr lang="en-US" altLang="ko-KR" sz="1300" spc="-15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SQL</a:t>
              </a:r>
              <a:r>
                <a:rPr lang="ko-KR" altLang="en-US" sz="1300" spc="-15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  작성</a:t>
              </a:r>
              <a:endParaRPr lang="en-US" altLang="ko-KR" sz="1300" spc="-15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0C17B439-2740-4461-8DB8-E7881BAF2522}"/>
              </a:ext>
            </a:extLst>
          </p:cNvPr>
          <p:cNvGrpSpPr/>
          <p:nvPr/>
        </p:nvGrpSpPr>
        <p:grpSpPr>
          <a:xfrm>
            <a:off x="5377643" y="873139"/>
            <a:ext cx="4889912" cy="2687412"/>
            <a:chOff x="167602" y="772362"/>
            <a:chExt cx="4889912" cy="2687412"/>
          </a:xfrm>
        </p:grpSpPr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50B4FF85-1DDA-4ACA-8813-869AD3C6FD2E}"/>
                </a:ext>
              </a:extLst>
            </p:cNvPr>
            <p:cNvGrpSpPr/>
            <p:nvPr/>
          </p:nvGrpSpPr>
          <p:grpSpPr>
            <a:xfrm>
              <a:off x="1742313" y="772362"/>
              <a:ext cx="1740490" cy="1739676"/>
              <a:chOff x="2748379" y="1237019"/>
              <a:chExt cx="1740490" cy="1739676"/>
            </a:xfrm>
          </p:grpSpPr>
          <p:sp>
            <p:nvSpPr>
              <p:cNvPr id="75" name="타원 74">
                <a:extLst>
                  <a:ext uri="{FF2B5EF4-FFF2-40B4-BE49-F238E27FC236}">
                    <a16:creationId xmlns:a16="http://schemas.microsoft.com/office/drawing/2014/main" id="{EDA8A26E-F235-40D9-BAA0-CBD7929A963D}"/>
                  </a:ext>
                </a:extLst>
              </p:cNvPr>
              <p:cNvSpPr/>
              <p:nvPr/>
            </p:nvSpPr>
            <p:spPr>
              <a:xfrm>
                <a:off x="2748379" y="1237019"/>
                <a:ext cx="1740490" cy="1739676"/>
              </a:xfrm>
              <a:prstGeom prst="ellipse">
                <a:avLst/>
              </a:prstGeom>
              <a:solidFill>
                <a:schemeClr val="accent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5400" dirty="0"/>
              </a:p>
            </p:txBody>
          </p:sp>
          <p:pic>
            <p:nvPicPr>
              <p:cNvPr id="76" name="그림 75">
                <a:extLst>
                  <a:ext uri="{FF2B5EF4-FFF2-40B4-BE49-F238E27FC236}">
                    <a16:creationId xmlns:a16="http://schemas.microsoft.com/office/drawing/2014/main" id="{108AC74B-E5BA-4BB3-8392-6DF4C4FBE4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75525" y="1446683"/>
                <a:ext cx="1320348" cy="1320348"/>
              </a:xfrm>
              <a:prstGeom prst="rect">
                <a:avLst/>
              </a:prstGeom>
            </p:spPr>
          </p:pic>
        </p:grp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870CC02F-27A7-40C6-8AC7-49DA254FE34A}"/>
                </a:ext>
              </a:extLst>
            </p:cNvPr>
            <p:cNvSpPr txBox="1"/>
            <p:nvPr/>
          </p:nvSpPr>
          <p:spPr>
            <a:xfrm>
              <a:off x="1917305" y="2542426"/>
              <a:ext cx="139050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BACK</a:t>
              </a:r>
              <a:endParaRPr lang="ko-KR" altLang="en-US" sz="2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8AE4DF35-5F31-4E04-91A3-0FB07C8B7C83}"/>
                </a:ext>
              </a:extLst>
            </p:cNvPr>
            <p:cNvSpPr txBox="1"/>
            <p:nvPr/>
          </p:nvSpPr>
          <p:spPr>
            <a:xfrm>
              <a:off x="167602" y="2813443"/>
              <a:ext cx="488991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300" spc="-15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이원희</a:t>
              </a:r>
              <a:r>
                <a:rPr lang="en-US" altLang="ko-KR" sz="1300" spc="-15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  (</a:t>
              </a:r>
              <a:r>
                <a:rPr lang="ko-KR" altLang="en-US" sz="1300" spc="-15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팀원</a:t>
              </a:r>
              <a:r>
                <a:rPr lang="en-US" altLang="ko-KR" sz="1300" spc="-15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)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1200" spc="-15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세션 및 관리자 기능 구현</a:t>
              </a:r>
              <a:r>
                <a:rPr lang="en-US" altLang="ko-KR" sz="1200" spc="-15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, </a:t>
              </a:r>
              <a:r>
                <a:rPr lang="ko-KR" altLang="en-US" sz="1200" spc="-15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 서버 연결</a:t>
              </a:r>
              <a:r>
                <a:rPr lang="en-US" altLang="ko-KR" sz="1200" spc="-15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, DB </a:t>
              </a:r>
              <a:r>
                <a:rPr lang="ko-KR" altLang="en-US" sz="1200" spc="-15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설계</a:t>
              </a:r>
            </a:p>
          </p:txBody>
        </p:sp>
      </p:grp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AD278D02-B5C7-4803-BDCB-377536DE699E}"/>
              </a:ext>
            </a:extLst>
          </p:cNvPr>
          <p:cNvGrpSpPr/>
          <p:nvPr/>
        </p:nvGrpSpPr>
        <p:grpSpPr>
          <a:xfrm>
            <a:off x="-324178" y="3936721"/>
            <a:ext cx="12840356" cy="2729771"/>
            <a:chOff x="-485702" y="3838397"/>
            <a:chExt cx="12840356" cy="2729771"/>
          </a:xfrm>
        </p:grpSpPr>
        <p:grpSp>
          <p:nvGrpSpPr>
            <p:cNvPr id="77" name="그룹 76">
              <a:extLst>
                <a:ext uri="{FF2B5EF4-FFF2-40B4-BE49-F238E27FC236}">
                  <a16:creationId xmlns:a16="http://schemas.microsoft.com/office/drawing/2014/main" id="{04F0AD64-F2EB-47C2-81D4-1BEFDA0E2E6A}"/>
                </a:ext>
              </a:extLst>
            </p:cNvPr>
            <p:cNvGrpSpPr/>
            <p:nvPr/>
          </p:nvGrpSpPr>
          <p:grpSpPr>
            <a:xfrm>
              <a:off x="-485702" y="3838397"/>
              <a:ext cx="4889912" cy="2687412"/>
              <a:chOff x="167602" y="772362"/>
              <a:chExt cx="4889912" cy="2687412"/>
            </a:xfrm>
          </p:grpSpPr>
          <p:grpSp>
            <p:nvGrpSpPr>
              <p:cNvPr id="78" name="그룹 77">
                <a:extLst>
                  <a:ext uri="{FF2B5EF4-FFF2-40B4-BE49-F238E27FC236}">
                    <a16:creationId xmlns:a16="http://schemas.microsoft.com/office/drawing/2014/main" id="{674AAB1D-1A73-4BF3-96AD-9E25BD1CC4D4}"/>
                  </a:ext>
                </a:extLst>
              </p:cNvPr>
              <p:cNvGrpSpPr/>
              <p:nvPr/>
            </p:nvGrpSpPr>
            <p:grpSpPr>
              <a:xfrm>
                <a:off x="1742313" y="772362"/>
                <a:ext cx="1740490" cy="1739676"/>
                <a:chOff x="2748379" y="1237019"/>
                <a:chExt cx="1740490" cy="1739676"/>
              </a:xfrm>
            </p:grpSpPr>
            <p:sp>
              <p:nvSpPr>
                <p:cNvPr id="81" name="타원 80">
                  <a:extLst>
                    <a:ext uri="{FF2B5EF4-FFF2-40B4-BE49-F238E27FC236}">
                      <a16:creationId xmlns:a16="http://schemas.microsoft.com/office/drawing/2014/main" id="{406EADD0-407A-48B3-BED4-6A3197690E09}"/>
                    </a:ext>
                  </a:extLst>
                </p:cNvPr>
                <p:cNvSpPr/>
                <p:nvPr/>
              </p:nvSpPr>
              <p:spPr>
                <a:xfrm>
                  <a:off x="2748379" y="1237019"/>
                  <a:ext cx="1740490" cy="1739676"/>
                </a:xfrm>
                <a:prstGeom prst="ellipse">
                  <a:avLst/>
                </a:prstGeom>
                <a:solidFill>
                  <a:schemeClr val="accent1"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5400" dirty="0"/>
                </a:p>
              </p:txBody>
            </p:sp>
            <p:pic>
              <p:nvPicPr>
                <p:cNvPr id="82" name="그림 81">
                  <a:extLst>
                    <a:ext uri="{FF2B5EF4-FFF2-40B4-BE49-F238E27FC236}">
                      <a16:creationId xmlns:a16="http://schemas.microsoft.com/office/drawing/2014/main" id="{77A0EA74-544A-4F50-B5AF-9147E7D9F2D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screen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975525" y="1446683"/>
                  <a:ext cx="1320348" cy="1320348"/>
                </a:xfrm>
                <a:prstGeom prst="rect">
                  <a:avLst/>
                </a:prstGeom>
              </p:spPr>
            </p:pic>
          </p:grp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7ACB74B2-94F4-49B4-B31E-46941E808317}"/>
                  </a:ext>
                </a:extLst>
              </p:cNvPr>
              <p:cNvSpPr txBox="1"/>
              <p:nvPr/>
            </p:nvSpPr>
            <p:spPr>
              <a:xfrm>
                <a:off x="1917305" y="2542426"/>
                <a:ext cx="139050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000" dirty="0"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FRONT</a:t>
                </a:r>
                <a:endParaRPr lang="ko-KR" altLang="en-US" sz="20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00F1CF2F-87ED-411B-B0A7-3C7145546937}"/>
                  </a:ext>
                </a:extLst>
              </p:cNvPr>
              <p:cNvSpPr txBox="1"/>
              <p:nvPr/>
            </p:nvSpPr>
            <p:spPr>
              <a:xfrm>
                <a:off x="167602" y="2813443"/>
                <a:ext cx="488991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300" spc="-150" dirty="0"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김호연 </a:t>
                </a:r>
                <a:r>
                  <a:rPr lang="en-US" altLang="ko-KR" sz="1300" spc="-150" dirty="0"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(</a:t>
                </a:r>
                <a:r>
                  <a:rPr lang="ko-KR" altLang="en-US" sz="1300" spc="-150" dirty="0"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팀원</a:t>
                </a:r>
                <a:r>
                  <a:rPr lang="en-US" altLang="ko-KR" sz="1300" spc="-150" dirty="0"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)  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1200" spc="-150" dirty="0"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지도 페이지 및 사진 정리</a:t>
                </a:r>
              </a:p>
            </p:txBody>
          </p:sp>
        </p:grpSp>
        <p:grpSp>
          <p:nvGrpSpPr>
            <p:cNvPr id="83" name="그룹 82">
              <a:extLst>
                <a:ext uri="{FF2B5EF4-FFF2-40B4-BE49-F238E27FC236}">
                  <a16:creationId xmlns:a16="http://schemas.microsoft.com/office/drawing/2014/main" id="{7DF86169-87A1-42D8-8A53-0283B5599472}"/>
                </a:ext>
              </a:extLst>
            </p:cNvPr>
            <p:cNvGrpSpPr/>
            <p:nvPr/>
          </p:nvGrpSpPr>
          <p:grpSpPr>
            <a:xfrm>
              <a:off x="3489520" y="3859577"/>
              <a:ext cx="4889912" cy="2687412"/>
              <a:chOff x="167602" y="772362"/>
              <a:chExt cx="4889912" cy="2687412"/>
            </a:xfrm>
          </p:grpSpPr>
          <p:grpSp>
            <p:nvGrpSpPr>
              <p:cNvPr id="84" name="그룹 83">
                <a:extLst>
                  <a:ext uri="{FF2B5EF4-FFF2-40B4-BE49-F238E27FC236}">
                    <a16:creationId xmlns:a16="http://schemas.microsoft.com/office/drawing/2014/main" id="{1119FF65-A4B4-41B6-BFDD-1375FDC1F7A1}"/>
                  </a:ext>
                </a:extLst>
              </p:cNvPr>
              <p:cNvGrpSpPr/>
              <p:nvPr/>
            </p:nvGrpSpPr>
            <p:grpSpPr>
              <a:xfrm>
                <a:off x="1742313" y="772362"/>
                <a:ext cx="1740490" cy="1739676"/>
                <a:chOff x="2748379" y="1237019"/>
                <a:chExt cx="1740490" cy="1739676"/>
              </a:xfrm>
            </p:grpSpPr>
            <p:sp>
              <p:nvSpPr>
                <p:cNvPr id="87" name="타원 86">
                  <a:extLst>
                    <a:ext uri="{FF2B5EF4-FFF2-40B4-BE49-F238E27FC236}">
                      <a16:creationId xmlns:a16="http://schemas.microsoft.com/office/drawing/2014/main" id="{1D2D2C1C-5B26-4191-868D-985AC946D12C}"/>
                    </a:ext>
                  </a:extLst>
                </p:cNvPr>
                <p:cNvSpPr/>
                <p:nvPr/>
              </p:nvSpPr>
              <p:spPr>
                <a:xfrm>
                  <a:off x="2748379" y="1237019"/>
                  <a:ext cx="1740490" cy="1739676"/>
                </a:xfrm>
                <a:prstGeom prst="ellipse">
                  <a:avLst/>
                </a:prstGeom>
                <a:solidFill>
                  <a:schemeClr val="accent1"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5400" dirty="0"/>
                </a:p>
              </p:txBody>
            </p:sp>
            <p:pic>
              <p:nvPicPr>
                <p:cNvPr id="88" name="그림 87">
                  <a:extLst>
                    <a:ext uri="{FF2B5EF4-FFF2-40B4-BE49-F238E27FC236}">
                      <a16:creationId xmlns:a16="http://schemas.microsoft.com/office/drawing/2014/main" id="{9123CCEA-CE81-4EA3-AF9E-3F62D118C1F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screen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975525" y="1446683"/>
                  <a:ext cx="1320348" cy="1320348"/>
                </a:xfrm>
                <a:prstGeom prst="rect">
                  <a:avLst/>
                </a:prstGeom>
              </p:spPr>
            </p:pic>
          </p:grp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B1FA12F8-52AC-44B3-A32D-EFF4DB795F07}"/>
                  </a:ext>
                </a:extLst>
              </p:cNvPr>
              <p:cNvSpPr txBox="1"/>
              <p:nvPr/>
            </p:nvSpPr>
            <p:spPr>
              <a:xfrm>
                <a:off x="1917305" y="2542426"/>
                <a:ext cx="139050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000" dirty="0"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FRONT</a:t>
                </a:r>
                <a:endParaRPr lang="ko-KR" altLang="en-US" sz="20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83E33F33-6A65-4D2A-9A9A-255F03784C0C}"/>
                  </a:ext>
                </a:extLst>
              </p:cNvPr>
              <p:cNvSpPr txBox="1"/>
              <p:nvPr/>
            </p:nvSpPr>
            <p:spPr>
              <a:xfrm>
                <a:off x="167602" y="2813443"/>
                <a:ext cx="488991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300" spc="-150" dirty="0"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신영진 </a:t>
                </a:r>
                <a:r>
                  <a:rPr lang="en-US" altLang="ko-KR" sz="1300" spc="-150" dirty="0"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(</a:t>
                </a:r>
                <a:r>
                  <a:rPr lang="ko-KR" altLang="en-US" sz="1300" spc="-150" dirty="0"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팀원</a:t>
                </a:r>
                <a:r>
                  <a:rPr lang="en-US" altLang="ko-KR" sz="1300" spc="-150" dirty="0"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)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1200" spc="-150" dirty="0"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로그인 및 등록 페이지 및  사진 정리</a:t>
                </a:r>
                <a:endParaRPr lang="en-US" altLang="ko-KR" sz="1200" spc="-15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</p:grpSp>
        <p:grpSp>
          <p:nvGrpSpPr>
            <p:cNvPr id="89" name="그룹 88">
              <a:extLst>
                <a:ext uri="{FF2B5EF4-FFF2-40B4-BE49-F238E27FC236}">
                  <a16:creationId xmlns:a16="http://schemas.microsoft.com/office/drawing/2014/main" id="{EC994FC4-7168-4B2D-A8D9-B9AC8DF5AAFF}"/>
                </a:ext>
              </a:extLst>
            </p:cNvPr>
            <p:cNvGrpSpPr/>
            <p:nvPr/>
          </p:nvGrpSpPr>
          <p:grpSpPr>
            <a:xfrm>
              <a:off x="7464742" y="3880756"/>
              <a:ext cx="4889912" cy="2687412"/>
              <a:chOff x="167602" y="772362"/>
              <a:chExt cx="4889912" cy="2687412"/>
            </a:xfrm>
          </p:grpSpPr>
          <p:grpSp>
            <p:nvGrpSpPr>
              <p:cNvPr id="90" name="그룹 89">
                <a:extLst>
                  <a:ext uri="{FF2B5EF4-FFF2-40B4-BE49-F238E27FC236}">
                    <a16:creationId xmlns:a16="http://schemas.microsoft.com/office/drawing/2014/main" id="{364A0AFA-4E80-4DD0-9278-137522FD061F}"/>
                  </a:ext>
                </a:extLst>
              </p:cNvPr>
              <p:cNvGrpSpPr/>
              <p:nvPr/>
            </p:nvGrpSpPr>
            <p:grpSpPr>
              <a:xfrm>
                <a:off x="1742313" y="772362"/>
                <a:ext cx="1740490" cy="1739676"/>
                <a:chOff x="2748379" y="1237019"/>
                <a:chExt cx="1740490" cy="1739676"/>
              </a:xfrm>
            </p:grpSpPr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DD8B596E-B0F2-4634-9301-DB9A424CC7A8}"/>
                    </a:ext>
                  </a:extLst>
                </p:cNvPr>
                <p:cNvSpPr/>
                <p:nvPr/>
              </p:nvSpPr>
              <p:spPr>
                <a:xfrm>
                  <a:off x="2748379" y="1237019"/>
                  <a:ext cx="1740490" cy="1739676"/>
                </a:xfrm>
                <a:prstGeom prst="ellipse">
                  <a:avLst/>
                </a:prstGeom>
                <a:solidFill>
                  <a:schemeClr val="accent1"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5400" dirty="0"/>
                </a:p>
              </p:txBody>
            </p:sp>
            <p:pic>
              <p:nvPicPr>
                <p:cNvPr id="94" name="그림 93">
                  <a:extLst>
                    <a:ext uri="{FF2B5EF4-FFF2-40B4-BE49-F238E27FC236}">
                      <a16:creationId xmlns:a16="http://schemas.microsoft.com/office/drawing/2014/main" id="{A242EF26-BA11-48B6-A1D0-E8BEF04131D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screen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975525" y="1446683"/>
                  <a:ext cx="1320348" cy="1320348"/>
                </a:xfrm>
                <a:prstGeom prst="rect">
                  <a:avLst/>
                </a:prstGeom>
              </p:spPr>
            </p:pic>
          </p:grp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8E8DB6E8-639A-425D-9211-8F853A5B0F9B}"/>
                  </a:ext>
                </a:extLst>
              </p:cNvPr>
              <p:cNvSpPr txBox="1"/>
              <p:nvPr/>
            </p:nvSpPr>
            <p:spPr>
              <a:xfrm>
                <a:off x="1917305" y="2542426"/>
                <a:ext cx="139050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000" dirty="0"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FRONT</a:t>
                </a:r>
                <a:endParaRPr lang="ko-KR" altLang="en-US" sz="20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7028F722-F258-4BAF-92BD-9305C2278EAE}"/>
                  </a:ext>
                </a:extLst>
              </p:cNvPr>
              <p:cNvSpPr txBox="1"/>
              <p:nvPr/>
            </p:nvSpPr>
            <p:spPr>
              <a:xfrm>
                <a:off x="167602" y="2813443"/>
                <a:ext cx="488991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300" spc="-150" dirty="0"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전상욱 </a:t>
                </a:r>
                <a:r>
                  <a:rPr lang="en-US" altLang="ko-KR" sz="1300" spc="-150" dirty="0"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(</a:t>
                </a:r>
                <a:r>
                  <a:rPr lang="ko-KR" altLang="en-US" sz="1300" spc="-150"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팀원</a:t>
                </a:r>
                <a:r>
                  <a:rPr lang="en-US" altLang="ko-KR" sz="1300" spc="-150"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)</a:t>
                </a:r>
                <a:endParaRPr lang="en-US" altLang="ko-KR" sz="1300" spc="-15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1200" spc="-150" dirty="0"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메인 페이지</a:t>
                </a:r>
                <a:r>
                  <a:rPr lang="en-US" altLang="ko-KR" sz="1200" spc="-150" dirty="0"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, </a:t>
                </a:r>
                <a:r>
                  <a:rPr lang="ko-KR" altLang="en-US" sz="1200" spc="-150" dirty="0"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개별 캠핑 페이지  디자인 및 프로젝트 이미지 제작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297370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200810_v">
      <a:dk1>
        <a:sysClr val="windowText" lastClr="000000"/>
      </a:dk1>
      <a:lt1>
        <a:sysClr val="window" lastClr="FFFFFF"/>
      </a:lt1>
      <a:dk2>
        <a:srgbClr val="3773B3"/>
      </a:dk2>
      <a:lt2>
        <a:srgbClr val="E7E6E6"/>
      </a:lt2>
      <a:accent1>
        <a:srgbClr val="FFAF22"/>
      </a:accent1>
      <a:accent2>
        <a:srgbClr val="FDD726"/>
      </a:accent2>
      <a:accent3>
        <a:srgbClr val="6EDAC3"/>
      </a:accent3>
      <a:accent4>
        <a:srgbClr val="61C8B1"/>
      </a:accent4>
      <a:accent5>
        <a:srgbClr val="54AA51"/>
      </a:accent5>
      <a:accent6>
        <a:srgbClr val="408339"/>
      </a:accent6>
      <a:hlink>
        <a:srgbClr val="3F3F3F"/>
      </a:hlink>
      <a:folHlink>
        <a:srgbClr val="3F3F3F"/>
      </a:folHlink>
    </a:clrScheme>
    <a:fontScheme name="G마켓 산스 TTF Bold_에스코어">
      <a:majorFont>
        <a:latin typeface="에스코어 드림 9 Black"/>
        <a:ea typeface="G마켓 산스 TTF Bold"/>
        <a:cs typeface=""/>
      </a:majorFont>
      <a:minorFont>
        <a:latin typeface="에스코어 드림 3 Light"/>
        <a:ea typeface="G마켓 산스 TTF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1329</TotalTime>
  <Words>1355</Words>
  <Application>Microsoft Office PowerPoint</Application>
  <PresentationFormat>와이드스크린</PresentationFormat>
  <Paragraphs>405</Paragraphs>
  <Slides>42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42</vt:i4>
      </vt:variant>
    </vt:vector>
  </HeadingPairs>
  <TitlesOfParts>
    <vt:vector size="54" baseType="lpstr">
      <vt:lpstr>D2Coding</vt:lpstr>
      <vt:lpstr>G마켓 산스 TTF Bold</vt:lpstr>
      <vt:lpstr>KCC-은영체</vt:lpstr>
      <vt:lpstr>KoPubWorld돋움체 Bold</vt:lpstr>
      <vt:lpstr>SB 어그로 Bold</vt:lpstr>
      <vt:lpstr>맑은 고딕</vt:lpstr>
      <vt:lpstr>에스코어 드림 3 Light</vt:lpstr>
      <vt:lpstr>에스코어 드림 9 Black</vt:lpstr>
      <vt:lpstr>여기어때 잘난체</vt:lpstr>
      <vt:lpstr>조선신명조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김재호</cp:lastModifiedBy>
  <cp:revision>158</cp:revision>
  <dcterms:created xsi:type="dcterms:W3CDTF">2020-08-09T23:55:26Z</dcterms:created>
  <dcterms:modified xsi:type="dcterms:W3CDTF">2021-11-19T11:05:13Z</dcterms:modified>
</cp:coreProperties>
</file>